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5"/>
    <p:sldMasterId id="2147483674"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Lst>
  <p:sldSz cy="5143500" cx="9144000"/>
  <p:notesSz cx="6858000" cy="9144000"/>
  <p:embeddedFontLst>
    <p:embeddedFont>
      <p:font typeface="Catamaran"/>
      <p:regular r:id="rId57"/>
      <p:bold r:id="rId58"/>
    </p:embeddedFont>
    <p:embeddedFont>
      <p:font typeface="Proxima Nova"/>
      <p:regular r:id="rId59"/>
      <p:bold r:id="rId60"/>
      <p:italic r:id="rId61"/>
      <p:boldItalic r:id="rId62"/>
    </p:embeddedFont>
    <p:embeddedFont>
      <p:font typeface="Roboto Medium"/>
      <p:regular r:id="rId63"/>
      <p:bold r:id="rId64"/>
      <p:italic r:id="rId65"/>
      <p:boldItalic r:id="rId66"/>
    </p:embeddedFont>
    <p:embeddedFont>
      <p:font typeface="Poppins"/>
      <p:regular r:id="rId67"/>
      <p:bold r:id="rId68"/>
      <p:italic r:id="rId69"/>
      <p:boldItalic r:id="rId70"/>
    </p:embeddedFont>
    <p:embeddedFont>
      <p:font typeface="Barlow Condensed Medium"/>
      <p:regular r:id="rId71"/>
      <p:bold r:id="rId72"/>
      <p:italic r:id="rId73"/>
      <p:boldItalic r:id="rId74"/>
    </p:embeddedFont>
    <p:embeddedFont>
      <p:font typeface="Baloo 2"/>
      <p:regular r:id="rId75"/>
      <p:bold r:id="rId76"/>
    </p:embeddedFont>
    <p:embeddedFont>
      <p:font typeface="Proxima Nova Semibold"/>
      <p:regular r:id="rId77"/>
      <p:bold r:id="rId78"/>
      <p:boldItalic r:id="rId79"/>
    </p:embeddedFont>
    <p:embeddedFont>
      <p:font typeface="Fira Sans"/>
      <p:regular r:id="rId80"/>
      <p:bold r:id="rId81"/>
      <p:italic r:id="rId82"/>
      <p:boldItalic r:id="rId83"/>
    </p:embeddedFont>
    <p:embeddedFont>
      <p:font typeface="Josefin Sans"/>
      <p:regular r:id="rId84"/>
      <p:bold r:id="rId85"/>
      <p:italic r:id="rId86"/>
      <p:boldItalic r:id="rId87"/>
    </p:embeddedFont>
    <p:embeddedFont>
      <p:font typeface="Handlee"/>
      <p:regular r:id="rId8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54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FD95C56-2F64-4D4F-8B9A-96654DED36F6}">
  <a:tblStyle styleId="{0FD95C56-2F64-4D4F-8B9A-96654DED36F6}"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540"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JosefinSans-regular.fntdata"/><Relationship Id="rId83" Type="http://schemas.openxmlformats.org/officeDocument/2006/relationships/font" Target="fonts/FiraSans-boldItalic.fntdata"/><Relationship Id="rId42" Type="http://schemas.openxmlformats.org/officeDocument/2006/relationships/slide" Target="slides/slide35.xml"/><Relationship Id="rId86" Type="http://schemas.openxmlformats.org/officeDocument/2006/relationships/font" Target="fonts/JosefinSans-italic.fntdata"/><Relationship Id="rId41" Type="http://schemas.openxmlformats.org/officeDocument/2006/relationships/slide" Target="slides/slide34.xml"/><Relationship Id="rId85" Type="http://schemas.openxmlformats.org/officeDocument/2006/relationships/font" Target="fonts/JosefinSans-bold.fntdata"/><Relationship Id="rId44" Type="http://schemas.openxmlformats.org/officeDocument/2006/relationships/slide" Target="slides/slide37.xml"/><Relationship Id="rId88" Type="http://schemas.openxmlformats.org/officeDocument/2006/relationships/font" Target="fonts/Handlee-regular.fntdata"/><Relationship Id="rId43" Type="http://schemas.openxmlformats.org/officeDocument/2006/relationships/slide" Target="slides/slide36.xml"/><Relationship Id="rId87" Type="http://schemas.openxmlformats.org/officeDocument/2006/relationships/font" Target="fonts/JosefinSans-boldItalic.fntdata"/><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FiraSans-regular.fntdata"/><Relationship Id="rId82" Type="http://schemas.openxmlformats.org/officeDocument/2006/relationships/font" Target="fonts/FiraSans-italic.fntdata"/><Relationship Id="rId81" Type="http://schemas.openxmlformats.org/officeDocument/2006/relationships/font" Target="fonts/FiraSans-bold.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BarlowCondensedMedium-italic.fntdata"/><Relationship Id="rId72" Type="http://schemas.openxmlformats.org/officeDocument/2006/relationships/font" Target="fonts/BarlowCondensedMedium-bold.fntdata"/><Relationship Id="rId31" Type="http://schemas.openxmlformats.org/officeDocument/2006/relationships/slide" Target="slides/slide24.xml"/><Relationship Id="rId75" Type="http://schemas.openxmlformats.org/officeDocument/2006/relationships/font" Target="fonts/Baloo2-regular.fntdata"/><Relationship Id="rId30" Type="http://schemas.openxmlformats.org/officeDocument/2006/relationships/slide" Target="slides/slide23.xml"/><Relationship Id="rId74" Type="http://schemas.openxmlformats.org/officeDocument/2006/relationships/font" Target="fonts/BarlowCondensedMedium-boldItalic.fntdata"/><Relationship Id="rId33" Type="http://schemas.openxmlformats.org/officeDocument/2006/relationships/slide" Target="slides/slide26.xml"/><Relationship Id="rId77" Type="http://schemas.openxmlformats.org/officeDocument/2006/relationships/font" Target="fonts/ProximaNovaSemibold-regular.fntdata"/><Relationship Id="rId32" Type="http://schemas.openxmlformats.org/officeDocument/2006/relationships/slide" Target="slides/slide25.xml"/><Relationship Id="rId76" Type="http://schemas.openxmlformats.org/officeDocument/2006/relationships/font" Target="fonts/Baloo2-bold.fntdata"/><Relationship Id="rId35" Type="http://schemas.openxmlformats.org/officeDocument/2006/relationships/slide" Target="slides/slide28.xml"/><Relationship Id="rId79" Type="http://schemas.openxmlformats.org/officeDocument/2006/relationships/font" Target="fonts/ProximaNovaSemibold-boldItalic.fntdata"/><Relationship Id="rId34" Type="http://schemas.openxmlformats.org/officeDocument/2006/relationships/slide" Target="slides/slide27.xml"/><Relationship Id="rId78" Type="http://schemas.openxmlformats.org/officeDocument/2006/relationships/font" Target="fonts/ProximaNovaSemibold-bold.fntdata"/><Relationship Id="rId71" Type="http://schemas.openxmlformats.org/officeDocument/2006/relationships/font" Target="fonts/BarlowCondensedMedium-regular.fntdata"/><Relationship Id="rId70" Type="http://schemas.openxmlformats.org/officeDocument/2006/relationships/font" Target="fonts/Poppins-bold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font" Target="fonts/ProximaNova-boldItalic.fntdata"/><Relationship Id="rId61" Type="http://schemas.openxmlformats.org/officeDocument/2006/relationships/font" Target="fonts/ProximaNova-italic.fntdata"/><Relationship Id="rId20" Type="http://schemas.openxmlformats.org/officeDocument/2006/relationships/slide" Target="slides/slide13.xml"/><Relationship Id="rId64" Type="http://schemas.openxmlformats.org/officeDocument/2006/relationships/font" Target="fonts/RobotoMedium-bold.fntdata"/><Relationship Id="rId63" Type="http://schemas.openxmlformats.org/officeDocument/2006/relationships/font" Target="fonts/RobotoMedium-regular.fntdata"/><Relationship Id="rId22" Type="http://schemas.openxmlformats.org/officeDocument/2006/relationships/slide" Target="slides/slide15.xml"/><Relationship Id="rId66" Type="http://schemas.openxmlformats.org/officeDocument/2006/relationships/font" Target="fonts/RobotoMedium-boldItalic.fntdata"/><Relationship Id="rId21" Type="http://schemas.openxmlformats.org/officeDocument/2006/relationships/slide" Target="slides/slide14.xml"/><Relationship Id="rId65" Type="http://schemas.openxmlformats.org/officeDocument/2006/relationships/font" Target="fonts/RobotoMedium-italic.fntdata"/><Relationship Id="rId24" Type="http://schemas.openxmlformats.org/officeDocument/2006/relationships/slide" Target="slides/slide17.xml"/><Relationship Id="rId68" Type="http://schemas.openxmlformats.org/officeDocument/2006/relationships/font" Target="fonts/Poppins-bold.fntdata"/><Relationship Id="rId23" Type="http://schemas.openxmlformats.org/officeDocument/2006/relationships/slide" Target="slides/slide16.xml"/><Relationship Id="rId67" Type="http://schemas.openxmlformats.org/officeDocument/2006/relationships/font" Target="fonts/Poppins-regular.fntdata"/><Relationship Id="rId60" Type="http://schemas.openxmlformats.org/officeDocument/2006/relationships/font" Target="fonts/ProximaNova-bold.fntdata"/><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Poppins-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font" Target="fonts/Catamaran-regular.fntdata"/><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font" Target="fonts/ProximaNova-regular.fntdata"/><Relationship Id="rId14" Type="http://schemas.openxmlformats.org/officeDocument/2006/relationships/slide" Target="slides/slide7.xml"/><Relationship Id="rId58" Type="http://schemas.openxmlformats.org/officeDocument/2006/relationships/font" Target="fonts/Catamaran-bold.fntdata"/><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8" name="Shape 218"/>
        <p:cNvGrpSpPr/>
        <p:nvPr/>
      </p:nvGrpSpPr>
      <p:grpSpPr>
        <a:xfrm>
          <a:off x="0" y="0"/>
          <a:ext cx="0" cy="0"/>
          <a:chOff x="0" y="0"/>
          <a:chExt cx="0" cy="0"/>
        </a:xfrm>
      </p:grpSpPr>
      <p:sp>
        <p:nvSpPr>
          <p:cNvPr id="219" name="Google Shape;219;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20" name="Google Shape;220;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4" name="Shape 924"/>
        <p:cNvGrpSpPr/>
        <p:nvPr/>
      </p:nvGrpSpPr>
      <p:grpSpPr>
        <a:xfrm>
          <a:off x="0" y="0"/>
          <a:ext cx="0" cy="0"/>
          <a:chOff x="0" y="0"/>
          <a:chExt cx="0" cy="0"/>
        </a:xfrm>
      </p:grpSpPr>
      <p:sp>
        <p:nvSpPr>
          <p:cNvPr id="925" name="Google Shape;925;g982fdd2aa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6" name="Google Shape;926;g982fdd2aa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4" name="Shape 974"/>
        <p:cNvGrpSpPr/>
        <p:nvPr/>
      </p:nvGrpSpPr>
      <p:grpSpPr>
        <a:xfrm>
          <a:off x="0" y="0"/>
          <a:ext cx="0" cy="0"/>
          <a:chOff x="0" y="0"/>
          <a:chExt cx="0" cy="0"/>
        </a:xfrm>
      </p:grpSpPr>
      <p:sp>
        <p:nvSpPr>
          <p:cNvPr id="975" name="Google Shape;975;g98f63dd44f_0_9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6" name="Google Shape;976;g98f63dd44f_0_9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3" name="Shape 1033"/>
        <p:cNvGrpSpPr/>
        <p:nvPr/>
      </p:nvGrpSpPr>
      <p:grpSpPr>
        <a:xfrm>
          <a:off x="0" y="0"/>
          <a:ext cx="0" cy="0"/>
          <a:chOff x="0" y="0"/>
          <a:chExt cx="0" cy="0"/>
        </a:xfrm>
      </p:grpSpPr>
      <p:sp>
        <p:nvSpPr>
          <p:cNvPr id="1034" name="Google Shape;1034;g990e07aeec_0_3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5" name="Google Shape;1035;g990e07aeec_0_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 name="Shape 1092"/>
        <p:cNvGrpSpPr/>
        <p:nvPr/>
      </p:nvGrpSpPr>
      <p:grpSpPr>
        <a:xfrm>
          <a:off x="0" y="0"/>
          <a:ext cx="0" cy="0"/>
          <a:chOff x="0" y="0"/>
          <a:chExt cx="0" cy="0"/>
        </a:xfrm>
      </p:grpSpPr>
      <p:sp>
        <p:nvSpPr>
          <p:cNvPr id="1093" name="Google Shape;1093;g990e07aeec_0_5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4" name="Google Shape;1094;g990e07aeec_0_5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4" name="Shape 1134"/>
        <p:cNvGrpSpPr/>
        <p:nvPr/>
      </p:nvGrpSpPr>
      <p:grpSpPr>
        <a:xfrm>
          <a:off x="0" y="0"/>
          <a:ext cx="0" cy="0"/>
          <a:chOff x="0" y="0"/>
          <a:chExt cx="0" cy="0"/>
        </a:xfrm>
      </p:grpSpPr>
      <p:sp>
        <p:nvSpPr>
          <p:cNvPr id="1135" name="Google Shape;1135;g990e07aeec_0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6" name="Google Shape;1136;g990e07aeec_0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3" name="Shape 1243"/>
        <p:cNvGrpSpPr/>
        <p:nvPr/>
      </p:nvGrpSpPr>
      <p:grpSpPr>
        <a:xfrm>
          <a:off x="0" y="0"/>
          <a:ext cx="0" cy="0"/>
          <a:chOff x="0" y="0"/>
          <a:chExt cx="0" cy="0"/>
        </a:xfrm>
      </p:grpSpPr>
      <p:sp>
        <p:nvSpPr>
          <p:cNvPr id="1244" name="Google Shape;1244;g982fdd2aa0_0_2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5" name="Google Shape;1245;g982fdd2aa0_0_2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3" name="Shape 1283"/>
        <p:cNvGrpSpPr/>
        <p:nvPr/>
      </p:nvGrpSpPr>
      <p:grpSpPr>
        <a:xfrm>
          <a:off x="0" y="0"/>
          <a:ext cx="0" cy="0"/>
          <a:chOff x="0" y="0"/>
          <a:chExt cx="0" cy="0"/>
        </a:xfrm>
      </p:grpSpPr>
      <p:sp>
        <p:nvSpPr>
          <p:cNvPr id="1284" name="Google Shape;1284;g982fdd2aa0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5" name="Google Shape;1285;g982fdd2aa0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7" name="Shape 1307"/>
        <p:cNvGrpSpPr/>
        <p:nvPr/>
      </p:nvGrpSpPr>
      <p:grpSpPr>
        <a:xfrm>
          <a:off x="0" y="0"/>
          <a:ext cx="0" cy="0"/>
          <a:chOff x="0" y="0"/>
          <a:chExt cx="0" cy="0"/>
        </a:xfrm>
      </p:grpSpPr>
      <p:sp>
        <p:nvSpPr>
          <p:cNvPr id="1308" name="Google Shape;1308;g982fdd2aa0_0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9" name="Google Shape;1309;g982fdd2aa0_0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3" name="Shape 1403"/>
        <p:cNvGrpSpPr/>
        <p:nvPr/>
      </p:nvGrpSpPr>
      <p:grpSpPr>
        <a:xfrm>
          <a:off x="0" y="0"/>
          <a:ext cx="0" cy="0"/>
          <a:chOff x="0" y="0"/>
          <a:chExt cx="0" cy="0"/>
        </a:xfrm>
      </p:grpSpPr>
      <p:sp>
        <p:nvSpPr>
          <p:cNvPr id="1404" name="Google Shape;1404;g99f615fc71_0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5" name="Google Shape;1405;g99f615fc71_0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3" name="Shape 1473"/>
        <p:cNvGrpSpPr/>
        <p:nvPr/>
      </p:nvGrpSpPr>
      <p:grpSpPr>
        <a:xfrm>
          <a:off x="0" y="0"/>
          <a:ext cx="0" cy="0"/>
          <a:chOff x="0" y="0"/>
          <a:chExt cx="0" cy="0"/>
        </a:xfrm>
      </p:grpSpPr>
      <p:sp>
        <p:nvSpPr>
          <p:cNvPr id="1474" name="Google Shape;1474;g982fdd2aa0_0_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5" name="Google Shape;1475;g982fdd2aa0_0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 name="Shape 274"/>
        <p:cNvGrpSpPr/>
        <p:nvPr/>
      </p:nvGrpSpPr>
      <p:grpSpPr>
        <a:xfrm>
          <a:off x="0" y="0"/>
          <a:ext cx="0" cy="0"/>
          <a:chOff x="0" y="0"/>
          <a:chExt cx="0" cy="0"/>
        </a:xfrm>
      </p:grpSpPr>
      <p:sp>
        <p:nvSpPr>
          <p:cNvPr id="275" name="Google Shape;275;g99f615fc71_0_1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 name="Google Shape;276;g99f615fc71_0_1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6" name="Shape 1516"/>
        <p:cNvGrpSpPr/>
        <p:nvPr/>
      </p:nvGrpSpPr>
      <p:grpSpPr>
        <a:xfrm>
          <a:off x="0" y="0"/>
          <a:ext cx="0" cy="0"/>
          <a:chOff x="0" y="0"/>
          <a:chExt cx="0" cy="0"/>
        </a:xfrm>
      </p:grpSpPr>
      <p:sp>
        <p:nvSpPr>
          <p:cNvPr id="1517" name="Google Shape;1517;g990e07aeec_0_5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8" name="Google Shape;1518;g990e07aeec_0_5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2" name="Shape 1552"/>
        <p:cNvGrpSpPr/>
        <p:nvPr/>
      </p:nvGrpSpPr>
      <p:grpSpPr>
        <a:xfrm>
          <a:off x="0" y="0"/>
          <a:ext cx="0" cy="0"/>
          <a:chOff x="0" y="0"/>
          <a:chExt cx="0" cy="0"/>
        </a:xfrm>
      </p:grpSpPr>
      <p:sp>
        <p:nvSpPr>
          <p:cNvPr id="1553" name="Google Shape;1553;g990e07aeec_0_5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4" name="Google Shape;1554;g990e07aeec_0_5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7" name="Shape 1597"/>
        <p:cNvGrpSpPr/>
        <p:nvPr/>
      </p:nvGrpSpPr>
      <p:grpSpPr>
        <a:xfrm>
          <a:off x="0" y="0"/>
          <a:ext cx="0" cy="0"/>
          <a:chOff x="0" y="0"/>
          <a:chExt cx="0" cy="0"/>
        </a:xfrm>
      </p:grpSpPr>
      <p:sp>
        <p:nvSpPr>
          <p:cNvPr id="1598" name="Google Shape;1598;g982fdd2aa0_0_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9" name="Google Shape;1599;g982fdd2aa0_0_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8" name="Shape 1678"/>
        <p:cNvGrpSpPr/>
        <p:nvPr/>
      </p:nvGrpSpPr>
      <p:grpSpPr>
        <a:xfrm>
          <a:off x="0" y="0"/>
          <a:ext cx="0" cy="0"/>
          <a:chOff x="0" y="0"/>
          <a:chExt cx="0" cy="0"/>
        </a:xfrm>
      </p:grpSpPr>
      <p:sp>
        <p:nvSpPr>
          <p:cNvPr id="1679" name="Google Shape;1679;g982fdd2aa0_0_4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0" name="Google Shape;1680;g982fdd2aa0_0_4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2" name="Shape 1712"/>
        <p:cNvGrpSpPr/>
        <p:nvPr/>
      </p:nvGrpSpPr>
      <p:grpSpPr>
        <a:xfrm>
          <a:off x="0" y="0"/>
          <a:ext cx="0" cy="0"/>
          <a:chOff x="0" y="0"/>
          <a:chExt cx="0" cy="0"/>
        </a:xfrm>
      </p:grpSpPr>
      <p:sp>
        <p:nvSpPr>
          <p:cNvPr id="1713" name="Google Shape;1713;g99f615fc71_0_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4" name="Google Shape;1714;g99f615fc71_0_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8" name="Shape 1788"/>
        <p:cNvGrpSpPr/>
        <p:nvPr/>
      </p:nvGrpSpPr>
      <p:grpSpPr>
        <a:xfrm>
          <a:off x="0" y="0"/>
          <a:ext cx="0" cy="0"/>
          <a:chOff x="0" y="0"/>
          <a:chExt cx="0" cy="0"/>
        </a:xfrm>
      </p:grpSpPr>
      <p:sp>
        <p:nvSpPr>
          <p:cNvPr id="1789" name="Google Shape;1789;g990e07aeec_0_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0" name="Google Shape;1790;g990e07aeec_0_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1" name="Shape 1861"/>
        <p:cNvGrpSpPr/>
        <p:nvPr/>
      </p:nvGrpSpPr>
      <p:grpSpPr>
        <a:xfrm>
          <a:off x="0" y="0"/>
          <a:ext cx="0" cy="0"/>
          <a:chOff x="0" y="0"/>
          <a:chExt cx="0" cy="0"/>
        </a:xfrm>
      </p:grpSpPr>
      <p:sp>
        <p:nvSpPr>
          <p:cNvPr id="1862" name="Google Shape;1862;g982fdd2aa0_0_4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3" name="Google Shape;1863;g982fdd2aa0_0_4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5" name="Shape 1905"/>
        <p:cNvGrpSpPr/>
        <p:nvPr/>
      </p:nvGrpSpPr>
      <p:grpSpPr>
        <a:xfrm>
          <a:off x="0" y="0"/>
          <a:ext cx="0" cy="0"/>
          <a:chOff x="0" y="0"/>
          <a:chExt cx="0" cy="0"/>
        </a:xfrm>
      </p:grpSpPr>
      <p:sp>
        <p:nvSpPr>
          <p:cNvPr id="1906" name="Google Shape;1906;g982fdd2aa0_0_2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7" name="Google Shape;1907;g982fdd2aa0_0_2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9" name="Shape 2009"/>
        <p:cNvGrpSpPr/>
        <p:nvPr/>
      </p:nvGrpSpPr>
      <p:grpSpPr>
        <a:xfrm>
          <a:off x="0" y="0"/>
          <a:ext cx="0" cy="0"/>
          <a:chOff x="0" y="0"/>
          <a:chExt cx="0" cy="0"/>
        </a:xfrm>
      </p:grpSpPr>
      <p:sp>
        <p:nvSpPr>
          <p:cNvPr id="2010" name="Google Shape;2010;g982fdd2aa0_0_4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1" name="Google Shape;2011;g982fdd2aa0_0_4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9" name="Shape 2309"/>
        <p:cNvGrpSpPr/>
        <p:nvPr/>
      </p:nvGrpSpPr>
      <p:grpSpPr>
        <a:xfrm>
          <a:off x="0" y="0"/>
          <a:ext cx="0" cy="0"/>
          <a:chOff x="0" y="0"/>
          <a:chExt cx="0" cy="0"/>
        </a:xfrm>
      </p:grpSpPr>
      <p:sp>
        <p:nvSpPr>
          <p:cNvPr id="2310" name="Google Shape;2310;g982fdd2aa0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11" name="Google Shape;2311;g982fdd2aa0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 name="Shape 315"/>
        <p:cNvGrpSpPr/>
        <p:nvPr/>
      </p:nvGrpSpPr>
      <p:grpSpPr>
        <a:xfrm>
          <a:off x="0" y="0"/>
          <a:ext cx="0" cy="0"/>
          <a:chOff x="0" y="0"/>
          <a:chExt cx="0" cy="0"/>
        </a:xfrm>
      </p:grpSpPr>
      <p:sp>
        <p:nvSpPr>
          <p:cNvPr id="316" name="Google Shape;316;g990e07aeec_0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7" name="Google Shape;317;g990e07aeec_0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0" name="Shape 2350"/>
        <p:cNvGrpSpPr/>
        <p:nvPr/>
      </p:nvGrpSpPr>
      <p:grpSpPr>
        <a:xfrm>
          <a:off x="0" y="0"/>
          <a:ext cx="0" cy="0"/>
          <a:chOff x="0" y="0"/>
          <a:chExt cx="0" cy="0"/>
        </a:xfrm>
      </p:grpSpPr>
      <p:sp>
        <p:nvSpPr>
          <p:cNvPr id="2351" name="Google Shape;2351;g99f615fc71_0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2" name="Google Shape;2352;g99f615fc71_0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9" name="Shape 2389"/>
        <p:cNvGrpSpPr/>
        <p:nvPr/>
      </p:nvGrpSpPr>
      <p:grpSpPr>
        <a:xfrm>
          <a:off x="0" y="0"/>
          <a:ext cx="0" cy="0"/>
          <a:chOff x="0" y="0"/>
          <a:chExt cx="0" cy="0"/>
        </a:xfrm>
      </p:grpSpPr>
      <p:sp>
        <p:nvSpPr>
          <p:cNvPr id="2390" name="Google Shape;2390;g98f63dd44f_0_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1" name="Google Shape;2391;g98f63dd44f_0_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8" name="Shape 2468"/>
        <p:cNvGrpSpPr/>
        <p:nvPr/>
      </p:nvGrpSpPr>
      <p:grpSpPr>
        <a:xfrm>
          <a:off x="0" y="0"/>
          <a:ext cx="0" cy="0"/>
          <a:chOff x="0" y="0"/>
          <a:chExt cx="0" cy="0"/>
        </a:xfrm>
      </p:grpSpPr>
      <p:sp>
        <p:nvSpPr>
          <p:cNvPr id="2469" name="Google Shape;2469;g99f615fc71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0" name="Google Shape;2470;g99f615fc71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7" name="Shape 2777"/>
        <p:cNvGrpSpPr/>
        <p:nvPr/>
      </p:nvGrpSpPr>
      <p:grpSpPr>
        <a:xfrm>
          <a:off x="0" y="0"/>
          <a:ext cx="0" cy="0"/>
          <a:chOff x="0" y="0"/>
          <a:chExt cx="0" cy="0"/>
        </a:xfrm>
      </p:grpSpPr>
      <p:sp>
        <p:nvSpPr>
          <p:cNvPr id="2778" name="Google Shape;2778;g99f615fc71_0_2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9" name="Google Shape;2779;g99f615fc71_0_2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8" name="Shape 2818"/>
        <p:cNvGrpSpPr/>
        <p:nvPr/>
      </p:nvGrpSpPr>
      <p:grpSpPr>
        <a:xfrm>
          <a:off x="0" y="0"/>
          <a:ext cx="0" cy="0"/>
          <a:chOff x="0" y="0"/>
          <a:chExt cx="0" cy="0"/>
        </a:xfrm>
      </p:grpSpPr>
      <p:sp>
        <p:nvSpPr>
          <p:cNvPr id="2819" name="Google Shape;2819;g99f615fc71_0_122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0" name="Google Shape;2820;g99f615fc71_0_122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5" name="Shape 2825"/>
        <p:cNvGrpSpPr/>
        <p:nvPr/>
      </p:nvGrpSpPr>
      <p:grpSpPr>
        <a:xfrm>
          <a:off x="0" y="0"/>
          <a:ext cx="0" cy="0"/>
          <a:chOff x="0" y="0"/>
          <a:chExt cx="0" cy="0"/>
        </a:xfrm>
      </p:grpSpPr>
      <p:sp>
        <p:nvSpPr>
          <p:cNvPr id="2826" name="Google Shape;2826;g99f615fc71_0_122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7" name="Google Shape;2827;g99f615fc71_0_122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8" name="Shape 2848"/>
        <p:cNvGrpSpPr/>
        <p:nvPr/>
      </p:nvGrpSpPr>
      <p:grpSpPr>
        <a:xfrm>
          <a:off x="0" y="0"/>
          <a:ext cx="0" cy="0"/>
          <a:chOff x="0" y="0"/>
          <a:chExt cx="0" cy="0"/>
        </a:xfrm>
      </p:grpSpPr>
      <p:sp>
        <p:nvSpPr>
          <p:cNvPr id="2849" name="Google Shape;2849;g99f615fc71_0_12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0" name="Google Shape;2850;g99f615fc71_0_12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4" name="Shape 2864"/>
        <p:cNvGrpSpPr/>
        <p:nvPr/>
      </p:nvGrpSpPr>
      <p:grpSpPr>
        <a:xfrm>
          <a:off x="0" y="0"/>
          <a:ext cx="0" cy="0"/>
          <a:chOff x="0" y="0"/>
          <a:chExt cx="0" cy="0"/>
        </a:xfrm>
      </p:grpSpPr>
      <p:sp>
        <p:nvSpPr>
          <p:cNvPr id="2865" name="Google Shape;2865;g99f615fc71_0_122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6" name="Google Shape;2866;g99f615fc71_0_122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1" name="Shape 3201"/>
        <p:cNvGrpSpPr/>
        <p:nvPr/>
      </p:nvGrpSpPr>
      <p:grpSpPr>
        <a:xfrm>
          <a:off x="0" y="0"/>
          <a:ext cx="0" cy="0"/>
          <a:chOff x="0" y="0"/>
          <a:chExt cx="0" cy="0"/>
        </a:xfrm>
      </p:grpSpPr>
      <p:sp>
        <p:nvSpPr>
          <p:cNvPr id="3202" name="Google Shape;3202;g99f615fc71_0_126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3" name="Google Shape;3203;g99f615fc71_0_126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01" name="Shape 9701"/>
        <p:cNvGrpSpPr/>
        <p:nvPr/>
      </p:nvGrpSpPr>
      <p:grpSpPr>
        <a:xfrm>
          <a:off x="0" y="0"/>
          <a:ext cx="0" cy="0"/>
          <a:chOff x="0" y="0"/>
          <a:chExt cx="0" cy="0"/>
        </a:xfrm>
      </p:grpSpPr>
      <p:sp>
        <p:nvSpPr>
          <p:cNvPr id="9702" name="Google Shape;9702;g99f615fc71_0_19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03" name="Google Shape;9703;g99f615fc71_0_19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3" name="Shape 403"/>
        <p:cNvGrpSpPr/>
        <p:nvPr/>
      </p:nvGrpSpPr>
      <p:grpSpPr>
        <a:xfrm>
          <a:off x="0" y="0"/>
          <a:ext cx="0" cy="0"/>
          <a:chOff x="0" y="0"/>
          <a:chExt cx="0" cy="0"/>
        </a:xfrm>
      </p:grpSpPr>
      <p:sp>
        <p:nvSpPr>
          <p:cNvPr id="404" name="Google Shape;404;g98f63dd44f_0_10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5" name="Google Shape;405;g98f63dd44f_0_10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28" name="Shape 10128"/>
        <p:cNvGrpSpPr/>
        <p:nvPr/>
      </p:nvGrpSpPr>
      <p:grpSpPr>
        <a:xfrm>
          <a:off x="0" y="0"/>
          <a:ext cx="0" cy="0"/>
          <a:chOff x="0" y="0"/>
          <a:chExt cx="0" cy="0"/>
        </a:xfrm>
      </p:grpSpPr>
      <p:sp>
        <p:nvSpPr>
          <p:cNvPr id="10129" name="Google Shape;10129;g99f615fc71_0_195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30" name="Google Shape;10130;g99f615fc71_0_195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30" name="Shape 10530"/>
        <p:cNvGrpSpPr/>
        <p:nvPr/>
      </p:nvGrpSpPr>
      <p:grpSpPr>
        <a:xfrm>
          <a:off x="0" y="0"/>
          <a:ext cx="0" cy="0"/>
          <a:chOff x="0" y="0"/>
          <a:chExt cx="0" cy="0"/>
        </a:xfrm>
      </p:grpSpPr>
      <p:sp>
        <p:nvSpPr>
          <p:cNvPr id="10531" name="Google Shape;10531;g99f615fc71_0_199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32" name="Google Shape;10532;g99f615fc71_0_199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01" name="Shape 10901"/>
        <p:cNvGrpSpPr/>
        <p:nvPr/>
      </p:nvGrpSpPr>
      <p:grpSpPr>
        <a:xfrm>
          <a:off x="0" y="0"/>
          <a:ext cx="0" cy="0"/>
          <a:chOff x="0" y="0"/>
          <a:chExt cx="0" cy="0"/>
        </a:xfrm>
      </p:grpSpPr>
      <p:sp>
        <p:nvSpPr>
          <p:cNvPr id="10902" name="Google Shape;10902;g99f615fc71_0_203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03" name="Google Shape;10903;g99f615fc71_0_203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78" name="Shape 11278"/>
        <p:cNvGrpSpPr/>
        <p:nvPr/>
      </p:nvGrpSpPr>
      <p:grpSpPr>
        <a:xfrm>
          <a:off x="0" y="0"/>
          <a:ext cx="0" cy="0"/>
          <a:chOff x="0" y="0"/>
          <a:chExt cx="0" cy="0"/>
        </a:xfrm>
      </p:grpSpPr>
      <p:sp>
        <p:nvSpPr>
          <p:cNvPr id="11279" name="Google Shape;11279;g99f615fc71_0_20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80" name="Google Shape;11280;g99f615fc71_0_20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09" name="Shape 11709"/>
        <p:cNvGrpSpPr/>
        <p:nvPr/>
      </p:nvGrpSpPr>
      <p:grpSpPr>
        <a:xfrm>
          <a:off x="0" y="0"/>
          <a:ext cx="0" cy="0"/>
          <a:chOff x="0" y="0"/>
          <a:chExt cx="0" cy="0"/>
        </a:xfrm>
      </p:grpSpPr>
      <p:sp>
        <p:nvSpPr>
          <p:cNvPr id="11710" name="Google Shape;11710;g99f615fc71_0_21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11" name="Google Shape;11711;g99f615fc71_0_21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02" name="Shape 12502"/>
        <p:cNvGrpSpPr/>
        <p:nvPr/>
      </p:nvGrpSpPr>
      <p:grpSpPr>
        <a:xfrm>
          <a:off x="0" y="0"/>
          <a:ext cx="0" cy="0"/>
          <a:chOff x="0" y="0"/>
          <a:chExt cx="0" cy="0"/>
        </a:xfrm>
      </p:grpSpPr>
      <p:sp>
        <p:nvSpPr>
          <p:cNvPr id="12503" name="Google Shape;12503;g99f615fc71_0_219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04" name="Google Shape;12504;g99f615fc71_0_219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43" name="Shape 13243"/>
        <p:cNvGrpSpPr/>
        <p:nvPr/>
      </p:nvGrpSpPr>
      <p:grpSpPr>
        <a:xfrm>
          <a:off x="0" y="0"/>
          <a:ext cx="0" cy="0"/>
          <a:chOff x="0" y="0"/>
          <a:chExt cx="0" cy="0"/>
        </a:xfrm>
      </p:grpSpPr>
      <p:sp>
        <p:nvSpPr>
          <p:cNvPr id="13244" name="Google Shape;13244;g99f615fc71_0_226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45" name="Google Shape;13245;g99f615fc71_0_226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36" name="Shape 13936"/>
        <p:cNvGrpSpPr/>
        <p:nvPr/>
      </p:nvGrpSpPr>
      <p:grpSpPr>
        <a:xfrm>
          <a:off x="0" y="0"/>
          <a:ext cx="0" cy="0"/>
          <a:chOff x="0" y="0"/>
          <a:chExt cx="0" cy="0"/>
        </a:xfrm>
      </p:grpSpPr>
      <p:sp>
        <p:nvSpPr>
          <p:cNvPr id="13937" name="Google Shape;13937;g99f615fc71_0_233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38" name="Google Shape;13938;g99f615fc71_0_233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38" name="Shape 14238"/>
        <p:cNvGrpSpPr/>
        <p:nvPr/>
      </p:nvGrpSpPr>
      <p:grpSpPr>
        <a:xfrm>
          <a:off x="0" y="0"/>
          <a:ext cx="0" cy="0"/>
          <a:chOff x="0" y="0"/>
          <a:chExt cx="0" cy="0"/>
        </a:xfrm>
      </p:grpSpPr>
      <p:sp>
        <p:nvSpPr>
          <p:cNvPr id="14239" name="Google Shape;14239;g99f615fc71_0_236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40" name="Google Shape;14240;g99f615fc71_0_236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72" name="Shape 14872"/>
        <p:cNvGrpSpPr/>
        <p:nvPr/>
      </p:nvGrpSpPr>
      <p:grpSpPr>
        <a:xfrm>
          <a:off x="0" y="0"/>
          <a:ext cx="0" cy="0"/>
          <a:chOff x="0" y="0"/>
          <a:chExt cx="0" cy="0"/>
        </a:xfrm>
      </p:grpSpPr>
      <p:sp>
        <p:nvSpPr>
          <p:cNvPr id="14873" name="Google Shape;14873;g99f615fc71_0_242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74" name="Google Shape;14874;g99f615fc71_0_242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 name="Shape 438"/>
        <p:cNvGrpSpPr/>
        <p:nvPr/>
      </p:nvGrpSpPr>
      <p:grpSpPr>
        <a:xfrm>
          <a:off x="0" y="0"/>
          <a:ext cx="0" cy="0"/>
          <a:chOff x="0" y="0"/>
          <a:chExt cx="0" cy="0"/>
        </a:xfrm>
      </p:grpSpPr>
      <p:sp>
        <p:nvSpPr>
          <p:cNvPr id="439" name="Google Shape;439;g98f63dd44f_0_4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0" name="Google Shape;440;g98f63dd44f_0_4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9" name="Shape 579"/>
        <p:cNvGrpSpPr/>
        <p:nvPr/>
      </p:nvGrpSpPr>
      <p:grpSpPr>
        <a:xfrm>
          <a:off x="0" y="0"/>
          <a:ext cx="0" cy="0"/>
          <a:chOff x="0" y="0"/>
          <a:chExt cx="0" cy="0"/>
        </a:xfrm>
      </p:grpSpPr>
      <p:sp>
        <p:nvSpPr>
          <p:cNvPr id="580" name="Google Shape;580;g98f63dd44f_0_10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1" name="Google Shape;581;g98f63dd44f_0_10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9" name="Shape 639"/>
        <p:cNvGrpSpPr/>
        <p:nvPr/>
      </p:nvGrpSpPr>
      <p:grpSpPr>
        <a:xfrm>
          <a:off x="0" y="0"/>
          <a:ext cx="0" cy="0"/>
          <a:chOff x="0" y="0"/>
          <a:chExt cx="0" cy="0"/>
        </a:xfrm>
      </p:grpSpPr>
      <p:sp>
        <p:nvSpPr>
          <p:cNvPr id="640" name="Google Shape;640;g982fdd2aa0_0_3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1" name="Google Shape;641;g982fdd2aa0_0_3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3" name="Shape 703"/>
        <p:cNvGrpSpPr/>
        <p:nvPr/>
      </p:nvGrpSpPr>
      <p:grpSpPr>
        <a:xfrm>
          <a:off x="0" y="0"/>
          <a:ext cx="0" cy="0"/>
          <a:chOff x="0" y="0"/>
          <a:chExt cx="0" cy="0"/>
        </a:xfrm>
      </p:grpSpPr>
      <p:sp>
        <p:nvSpPr>
          <p:cNvPr id="704" name="Google Shape;704;g534e1b0de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5" name="Google Shape;705;g534e1b0de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1" name="Shape 831"/>
        <p:cNvGrpSpPr/>
        <p:nvPr/>
      </p:nvGrpSpPr>
      <p:grpSpPr>
        <a:xfrm>
          <a:off x="0" y="0"/>
          <a:ext cx="0" cy="0"/>
          <a:chOff x="0" y="0"/>
          <a:chExt cx="0" cy="0"/>
        </a:xfrm>
      </p:grpSpPr>
      <p:sp>
        <p:nvSpPr>
          <p:cNvPr id="832" name="Google Shape;832;g982fdd2aa0_0_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3" name="Google Shape;833;g982fdd2aa0_0_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 Id="rId5" Type="http://schemas.openxmlformats.org/officeDocument/2006/relationships/hyperlink" Target="http://bit.ly/2Tynxth" TargetMode="External"/><Relationship Id="rId6" Type="http://schemas.openxmlformats.org/officeDocument/2006/relationships/hyperlink" Target="http://bit.ly/2TyoMsr" TargetMode="External"/><Relationship Id="rId7"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796495" y="-1807790"/>
            <a:ext cx="10481321" cy="9800984"/>
            <a:chOff x="-796495" y="-1807790"/>
            <a:chExt cx="10481321" cy="9800984"/>
          </a:xfrm>
        </p:grpSpPr>
        <p:sp>
          <p:nvSpPr>
            <p:cNvPr id="10" name="Google Shape;10;p2"/>
            <p:cNvSpPr/>
            <p:nvPr/>
          </p:nvSpPr>
          <p:spPr>
            <a:xfrm>
              <a:off x="-12661" y="-42117"/>
              <a:ext cx="9304236" cy="5277968"/>
            </a:xfrm>
            <a:custGeom>
              <a:rect b="b" l="l" r="r" t="t"/>
              <a:pathLst>
                <a:path extrusionOk="0" h="112753" w="198766">
                  <a:moveTo>
                    <a:pt x="1" y="0"/>
                  </a:moveTo>
                  <a:lnTo>
                    <a:pt x="1" y="112753"/>
                  </a:lnTo>
                  <a:lnTo>
                    <a:pt x="198766" y="112753"/>
                  </a:lnTo>
                  <a:lnTo>
                    <a:pt x="198766" y="0"/>
                  </a:lnTo>
                  <a:close/>
                </a:path>
              </a:pathLst>
            </a:custGeom>
            <a:solidFill>
              <a:srgbClr val="B3C4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796495" y="614206"/>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2689914" y="343970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689918" y="71768"/>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5128387" y="-1807790"/>
              <a:ext cx="4556439" cy="5209110"/>
            </a:xfrm>
            <a:custGeom>
              <a:rect b="b" l="l" r="r" t="t"/>
              <a:pathLst>
                <a:path extrusionOk="0" h="111282" w="97339">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 name="Google Shape;15;p2"/>
          <p:cNvGrpSpPr/>
          <p:nvPr/>
        </p:nvGrpSpPr>
        <p:grpSpPr>
          <a:xfrm>
            <a:off x="1914450" y="1446281"/>
            <a:ext cx="5429400" cy="2615641"/>
            <a:chOff x="1857300" y="1352550"/>
            <a:chExt cx="5429400" cy="2743200"/>
          </a:xfrm>
        </p:grpSpPr>
        <p:cxnSp>
          <p:nvCxnSpPr>
            <p:cNvPr id="16" name="Google Shape;16;p2"/>
            <p:cNvCxnSpPr/>
            <p:nvPr/>
          </p:nvCxnSpPr>
          <p:spPr>
            <a:xfrm>
              <a:off x="1857300" y="1352550"/>
              <a:ext cx="5429400" cy="0"/>
            </a:xfrm>
            <a:prstGeom prst="straightConnector1">
              <a:avLst/>
            </a:prstGeom>
            <a:noFill/>
            <a:ln cap="flat" cmpd="sng" w="9525">
              <a:solidFill>
                <a:srgbClr val="999999"/>
              </a:solidFill>
              <a:prstDash val="solid"/>
              <a:round/>
              <a:headEnd len="med" w="med" type="none"/>
              <a:tailEnd len="med" w="med" type="none"/>
            </a:ln>
          </p:spPr>
        </p:cxnSp>
        <p:cxnSp>
          <p:nvCxnSpPr>
            <p:cNvPr id="17" name="Google Shape;17;p2"/>
            <p:cNvCxnSpPr/>
            <p:nvPr/>
          </p:nvCxnSpPr>
          <p:spPr>
            <a:xfrm>
              <a:off x="1857300" y="1657350"/>
              <a:ext cx="5429400" cy="0"/>
            </a:xfrm>
            <a:prstGeom prst="straightConnector1">
              <a:avLst/>
            </a:prstGeom>
            <a:noFill/>
            <a:ln cap="flat" cmpd="sng" w="9525">
              <a:solidFill>
                <a:srgbClr val="999999"/>
              </a:solidFill>
              <a:prstDash val="solid"/>
              <a:round/>
              <a:headEnd len="med" w="med" type="none"/>
              <a:tailEnd len="med" w="med" type="none"/>
            </a:ln>
          </p:spPr>
        </p:cxnSp>
        <p:cxnSp>
          <p:nvCxnSpPr>
            <p:cNvPr id="18" name="Google Shape;18;p2"/>
            <p:cNvCxnSpPr/>
            <p:nvPr/>
          </p:nvCxnSpPr>
          <p:spPr>
            <a:xfrm>
              <a:off x="1857300" y="1962150"/>
              <a:ext cx="5429400" cy="0"/>
            </a:xfrm>
            <a:prstGeom prst="straightConnector1">
              <a:avLst/>
            </a:prstGeom>
            <a:noFill/>
            <a:ln cap="flat" cmpd="sng" w="9525">
              <a:solidFill>
                <a:srgbClr val="999999"/>
              </a:solidFill>
              <a:prstDash val="solid"/>
              <a:round/>
              <a:headEnd len="med" w="med" type="none"/>
              <a:tailEnd len="med" w="med" type="none"/>
            </a:ln>
          </p:spPr>
        </p:cxnSp>
        <p:cxnSp>
          <p:nvCxnSpPr>
            <p:cNvPr id="19" name="Google Shape;19;p2"/>
            <p:cNvCxnSpPr/>
            <p:nvPr/>
          </p:nvCxnSpPr>
          <p:spPr>
            <a:xfrm>
              <a:off x="1857300" y="2266950"/>
              <a:ext cx="5429400" cy="0"/>
            </a:xfrm>
            <a:prstGeom prst="straightConnector1">
              <a:avLst/>
            </a:prstGeom>
            <a:noFill/>
            <a:ln cap="flat" cmpd="sng" w="9525">
              <a:solidFill>
                <a:srgbClr val="999999"/>
              </a:solidFill>
              <a:prstDash val="solid"/>
              <a:round/>
              <a:headEnd len="med" w="med" type="none"/>
              <a:tailEnd len="med" w="med" type="none"/>
            </a:ln>
          </p:spPr>
        </p:cxnSp>
        <p:cxnSp>
          <p:nvCxnSpPr>
            <p:cNvPr id="20" name="Google Shape;20;p2"/>
            <p:cNvCxnSpPr/>
            <p:nvPr/>
          </p:nvCxnSpPr>
          <p:spPr>
            <a:xfrm>
              <a:off x="1857300" y="2571750"/>
              <a:ext cx="5429400" cy="0"/>
            </a:xfrm>
            <a:prstGeom prst="straightConnector1">
              <a:avLst/>
            </a:prstGeom>
            <a:noFill/>
            <a:ln cap="flat" cmpd="sng" w="9525">
              <a:solidFill>
                <a:srgbClr val="999999"/>
              </a:solidFill>
              <a:prstDash val="solid"/>
              <a:round/>
              <a:headEnd len="med" w="med" type="none"/>
              <a:tailEnd len="med" w="med" type="none"/>
            </a:ln>
          </p:spPr>
        </p:cxnSp>
        <p:cxnSp>
          <p:nvCxnSpPr>
            <p:cNvPr id="21" name="Google Shape;21;p2"/>
            <p:cNvCxnSpPr/>
            <p:nvPr/>
          </p:nvCxnSpPr>
          <p:spPr>
            <a:xfrm>
              <a:off x="1857300" y="2876550"/>
              <a:ext cx="5429400" cy="0"/>
            </a:xfrm>
            <a:prstGeom prst="straightConnector1">
              <a:avLst/>
            </a:prstGeom>
            <a:noFill/>
            <a:ln cap="flat" cmpd="sng" w="9525">
              <a:solidFill>
                <a:srgbClr val="999999"/>
              </a:solidFill>
              <a:prstDash val="solid"/>
              <a:round/>
              <a:headEnd len="med" w="med" type="none"/>
              <a:tailEnd len="med" w="med" type="none"/>
            </a:ln>
          </p:spPr>
        </p:cxnSp>
        <p:cxnSp>
          <p:nvCxnSpPr>
            <p:cNvPr id="22" name="Google Shape;22;p2"/>
            <p:cNvCxnSpPr/>
            <p:nvPr/>
          </p:nvCxnSpPr>
          <p:spPr>
            <a:xfrm>
              <a:off x="1857300" y="3181350"/>
              <a:ext cx="5429400" cy="0"/>
            </a:xfrm>
            <a:prstGeom prst="straightConnector1">
              <a:avLst/>
            </a:prstGeom>
            <a:noFill/>
            <a:ln cap="flat" cmpd="sng" w="9525">
              <a:solidFill>
                <a:srgbClr val="999999"/>
              </a:solidFill>
              <a:prstDash val="solid"/>
              <a:round/>
              <a:headEnd len="med" w="med" type="none"/>
              <a:tailEnd len="med" w="med" type="none"/>
            </a:ln>
          </p:spPr>
        </p:cxnSp>
        <p:cxnSp>
          <p:nvCxnSpPr>
            <p:cNvPr id="23" name="Google Shape;23;p2"/>
            <p:cNvCxnSpPr/>
            <p:nvPr/>
          </p:nvCxnSpPr>
          <p:spPr>
            <a:xfrm>
              <a:off x="1857300" y="3486150"/>
              <a:ext cx="5429400" cy="0"/>
            </a:xfrm>
            <a:prstGeom prst="straightConnector1">
              <a:avLst/>
            </a:prstGeom>
            <a:noFill/>
            <a:ln cap="flat" cmpd="sng" w="9525">
              <a:solidFill>
                <a:srgbClr val="999999"/>
              </a:solidFill>
              <a:prstDash val="solid"/>
              <a:round/>
              <a:headEnd len="med" w="med" type="none"/>
              <a:tailEnd len="med" w="med" type="none"/>
            </a:ln>
          </p:spPr>
        </p:cxnSp>
        <p:cxnSp>
          <p:nvCxnSpPr>
            <p:cNvPr id="24" name="Google Shape;24;p2"/>
            <p:cNvCxnSpPr/>
            <p:nvPr/>
          </p:nvCxnSpPr>
          <p:spPr>
            <a:xfrm>
              <a:off x="1857300" y="3790950"/>
              <a:ext cx="5429400" cy="0"/>
            </a:xfrm>
            <a:prstGeom prst="straightConnector1">
              <a:avLst/>
            </a:prstGeom>
            <a:noFill/>
            <a:ln cap="flat" cmpd="sng" w="9525">
              <a:solidFill>
                <a:srgbClr val="999999"/>
              </a:solidFill>
              <a:prstDash val="solid"/>
              <a:round/>
              <a:headEnd len="med" w="med" type="none"/>
              <a:tailEnd len="med" w="med" type="none"/>
            </a:ln>
          </p:spPr>
        </p:cxnSp>
        <p:cxnSp>
          <p:nvCxnSpPr>
            <p:cNvPr id="25" name="Google Shape;25;p2"/>
            <p:cNvCxnSpPr/>
            <p:nvPr/>
          </p:nvCxnSpPr>
          <p:spPr>
            <a:xfrm>
              <a:off x="1857300" y="4095750"/>
              <a:ext cx="5429400" cy="0"/>
            </a:xfrm>
            <a:prstGeom prst="straightConnector1">
              <a:avLst/>
            </a:prstGeom>
            <a:noFill/>
            <a:ln cap="flat" cmpd="sng" w="9525">
              <a:solidFill>
                <a:srgbClr val="999999"/>
              </a:solidFill>
              <a:prstDash val="solid"/>
              <a:round/>
              <a:headEnd len="med" w="med" type="none"/>
              <a:tailEnd len="med" w="med" type="none"/>
            </a:ln>
          </p:spPr>
        </p:cxnSp>
      </p:grpSp>
      <p:sp>
        <p:nvSpPr>
          <p:cNvPr id="26" name="Google Shape;26;p2"/>
          <p:cNvSpPr/>
          <p:nvPr/>
        </p:nvSpPr>
        <p:spPr>
          <a:xfrm>
            <a:off x="1371600" y="916025"/>
            <a:ext cx="6534000" cy="35226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 name="Google Shape;27;p2"/>
          <p:cNvGrpSpPr/>
          <p:nvPr/>
        </p:nvGrpSpPr>
        <p:grpSpPr>
          <a:xfrm>
            <a:off x="1923900" y="1458125"/>
            <a:ext cx="5429400" cy="2438400"/>
            <a:chOff x="1857300" y="1657350"/>
            <a:chExt cx="5429400" cy="2438400"/>
          </a:xfrm>
        </p:grpSpPr>
        <p:cxnSp>
          <p:nvCxnSpPr>
            <p:cNvPr id="28" name="Google Shape;28;p2"/>
            <p:cNvCxnSpPr/>
            <p:nvPr/>
          </p:nvCxnSpPr>
          <p:spPr>
            <a:xfrm>
              <a:off x="1857300" y="16573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29" name="Google Shape;29;p2"/>
            <p:cNvCxnSpPr/>
            <p:nvPr/>
          </p:nvCxnSpPr>
          <p:spPr>
            <a:xfrm>
              <a:off x="1857300" y="19621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30" name="Google Shape;30;p2"/>
            <p:cNvCxnSpPr/>
            <p:nvPr/>
          </p:nvCxnSpPr>
          <p:spPr>
            <a:xfrm>
              <a:off x="1857300" y="22669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31" name="Google Shape;31;p2"/>
            <p:cNvCxnSpPr/>
            <p:nvPr/>
          </p:nvCxnSpPr>
          <p:spPr>
            <a:xfrm>
              <a:off x="1857300" y="25717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32" name="Google Shape;32;p2"/>
            <p:cNvCxnSpPr/>
            <p:nvPr/>
          </p:nvCxnSpPr>
          <p:spPr>
            <a:xfrm>
              <a:off x="1857300" y="28765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33" name="Google Shape;33;p2"/>
            <p:cNvCxnSpPr/>
            <p:nvPr/>
          </p:nvCxnSpPr>
          <p:spPr>
            <a:xfrm>
              <a:off x="1857300" y="31813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34" name="Google Shape;34;p2"/>
            <p:cNvCxnSpPr/>
            <p:nvPr/>
          </p:nvCxnSpPr>
          <p:spPr>
            <a:xfrm>
              <a:off x="1857300" y="34861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35" name="Google Shape;35;p2"/>
            <p:cNvCxnSpPr/>
            <p:nvPr/>
          </p:nvCxnSpPr>
          <p:spPr>
            <a:xfrm>
              <a:off x="1857300" y="37909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36" name="Google Shape;36;p2"/>
            <p:cNvCxnSpPr/>
            <p:nvPr/>
          </p:nvCxnSpPr>
          <p:spPr>
            <a:xfrm>
              <a:off x="1857300" y="4095750"/>
              <a:ext cx="5429400" cy="0"/>
            </a:xfrm>
            <a:prstGeom prst="straightConnector1">
              <a:avLst/>
            </a:prstGeom>
            <a:noFill/>
            <a:ln cap="flat" cmpd="sng" w="9525">
              <a:solidFill>
                <a:srgbClr val="CCCCCC"/>
              </a:solidFill>
              <a:prstDash val="solid"/>
              <a:round/>
              <a:headEnd len="med" w="med" type="none"/>
              <a:tailEnd len="med" w="med" type="none"/>
            </a:ln>
          </p:spPr>
        </p:cxnSp>
      </p:grpSp>
      <p:sp>
        <p:nvSpPr>
          <p:cNvPr id="37" name="Google Shape;37;p2"/>
          <p:cNvSpPr txBox="1"/>
          <p:nvPr>
            <p:ph type="ctrTitle"/>
          </p:nvPr>
        </p:nvSpPr>
        <p:spPr>
          <a:xfrm>
            <a:off x="311700" y="1847850"/>
            <a:ext cx="8520600" cy="10446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5500">
                <a:solidFill>
                  <a:schemeClr val="accent1"/>
                </a:solidFill>
                <a:latin typeface="Handlee"/>
                <a:ea typeface="Handlee"/>
                <a:cs typeface="Handlee"/>
                <a:sym typeface="Handle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38" name="Google Shape;38;p2"/>
          <p:cNvSpPr txBox="1"/>
          <p:nvPr>
            <p:ph idx="1" type="subTitle"/>
          </p:nvPr>
        </p:nvSpPr>
        <p:spPr>
          <a:xfrm>
            <a:off x="311700" y="2929375"/>
            <a:ext cx="8520600" cy="792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a:latin typeface="Baloo 2"/>
                <a:ea typeface="Baloo 2"/>
                <a:cs typeface="Baloo 2"/>
                <a:sym typeface="Baloo 2"/>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03" name="Shape 103"/>
        <p:cNvGrpSpPr/>
        <p:nvPr/>
      </p:nvGrpSpPr>
      <p:grpSpPr>
        <a:xfrm>
          <a:off x="0" y="0"/>
          <a:ext cx="0" cy="0"/>
          <a:chOff x="0" y="0"/>
          <a:chExt cx="0" cy="0"/>
        </a:xfrm>
      </p:grpSpPr>
      <p:grpSp>
        <p:nvGrpSpPr>
          <p:cNvPr id="104" name="Google Shape;104;p11"/>
          <p:cNvGrpSpPr/>
          <p:nvPr/>
        </p:nvGrpSpPr>
        <p:grpSpPr>
          <a:xfrm flipH="1">
            <a:off x="-558370" y="-1779215"/>
            <a:ext cx="10481321" cy="9800984"/>
            <a:chOff x="-796495" y="-1807790"/>
            <a:chExt cx="10481321" cy="9800984"/>
          </a:xfrm>
        </p:grpSpPr>
        <p:sp>
          <p:nvSpPr>
            <p:cNvPr id="105" name="Google Shape;105;p11"/>
            <p:cNvSpPr/>
            <p:nvPr/>
          </p:nvSpPr>
          <p:spPr>
            <a:xfrm>
              <a:off x="-12661" y="-42117"/>
              <a:ext cx="9304236" cy="5277968"/>
            </a:xfrm>
            <a:custGeom>
              <a:rect b="b" l="l" r="r" t="t"/>
              <a:pathLst>
                <a:path extrusionOk="0" h="112753" w="198766">
                  <a:moveTo>
                    <a:pt x="1" y="0"/>
                  </a:moveTo>
                  <a:lnTo>
                    <a:pt x="1" y="112753"/>
                  </a:lnTo>
                  <a:lnTo>
                    <a:pt x="198766" y="112753"/>
                  </a:lnTo>
                  <a:lnTo>
                    <a:pt x="198766" y="0"/>
                  </a:lnTo>
                  <a:close/>
                </a:path>
              </a:pathLst>
            </a:custGeom>
            <a:solidFill>
              <a:srgbClr val="B3C4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1"/>
            <p:cNvSpPr/>
            <p:nvPr/>
          </p:nvSpPr>
          <p:spPr>
            <a:xfrm>
              <a:off x="-796495" y="614206"/>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1"/>
            <p:cNvSpPr/>
            <p:nvPr/>
          </p:nvSpPr>
          <p:spPr>
            <a:xfrm>
              <a:off x="2689914" y="343970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1"/>
            <p:cNvSpPr/>
            <p:nvPr/>
          </p:nvSpPr>
          <p:spPr>
            <a:xfrm>
              <a:off x="2689918" y="71768"/>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1"/>
            <p:cNvSpPr/>
            <p:nvPr/>
          </p:nvSpPr>
          <p:spPr>
            <a:xfrm>
              <a:off x="5128387" y="-1807790"/>
              <a:ext cx="4556439" cy="5209110"/>
            </a:xfrm>
            <a:custGeom>
              <a:rect b="b" l="l" r="r" t="t"/>
              <a:pathLst>
                <a:path extrusionOk="0" h="111282" w="97339">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 name="Google Shape;110;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11" name="Google Shape;111;p11"/>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12" name="Shape 11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
    <p:spTree>
      <p:nvGrpSpPr>
        <p:cNvPr id="113" name="Shape 113"/>
        <p:cNvGrpSpPr/>
        <p:nvPr/>
      </p:nvGrpSpPr>
      <p:grpSpPr>
        <a:xfrm>
          <a:off x="0" y="0"/>
          <a:ext cx="0" cy="0"/>
          <a:chOff x="0" y="0"/>
          <a:chExt cx="0" cy="0"/>
        </a:xfrm>
      </p:grpSpPr>
      <p:sp>
        <p:nvSpPr>
          <p:cNvPr id="114" name="Google Shape;114;p13"/>
          <p:cNvSpPr/>
          <p:nvPr/>
        </p:nvSpPr>
        <p:spPr>
          <a:xfrm>
            <a:off x="2689914" y="343970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3"/>
          <p:cNvSpPr/>
          <p:nvPr/>
        </p:nvSpPr>
        <p:spPr>
          <a:xfrm>
            <a:off x="-796495" y="614206"/>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3"/>
          <p:cNvSpPr/>
          <p:nvPr/>
        </p:nvSpPr>
        <p:spPr>
          <a:xfrm>
            <a:off x="5814187" y="-1883990"/>
            <a:ext cx="4556439" cy="5209110"/>
          </a:xfrm>
          <a:custGeom>
            <a:rect b="b" l="l" r="r" t="t"/>
            <a:pathLst>
              <a:path extrusionOk="0" h="111282" w="97339">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3"/>
          <p:cNvSpPr txBox="1"/>
          <p:nvPr>
            <p:ph type="title"/>
          </p:nvPr>
        </p:nvSpPr>
        <p:spPr>
          <a:xfrm>
            <a:off x="881225" y="1392725"/>
            <a:ext cx="2233500" cy="463200"/>
          </a:xfrm>
          <a:prstGeom prst="rect">
            <a:avLst/>
          </a:prstGeom>
          <a:solidFill>
            <a:schemeClr val="accent1"/>
          </a:solidFill>
        </p:spPr>
        <p:txBody>
          <a:bodyPr anchorCtr="0" anchor="b" bIns="91425" lIns="91425" spcFirstLastPara="1" rIns="91425" wrap="square" tIns="91425">
            <a:noAutofit/>
          </a:bodyPr>
          <a:lstStyle>
            <a:lvl1pPr lvl="0" rtl="0" algn="ctr">
              <a:spcBef>
                <a:spcPts val="0"/>
              </a:spcBef>
              <a:spcAft>
                <a:spcPts val="0"/>
              </a:spcAft>
              <a:buSzPts val="2000"/>
              <a:buNone/>
              <a:defRPr b="1" sz="2000">
                <a:solidFill>
                  <a:schemeClr val="lt1"/>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18" name="Google Shape;118;p13"/>
          <p:cNvSpPr txBox="1"/>
          <p:nvPr>
            <p:ph idx="1" type="subTitle"/>
          </p:nvPr>
        </p:nvSpPr>
        <p:spPr>
          <a:xfrm>
            <a:off x="881225" y="1779725"/>
            <a:ext cx="2233500" cy="594300"/>
          </a:xfrm>
          <a:prstGeom prst="rect">
            <a:avLst/>
          </a:prstGeom>
          <a:solidFill>
            <a:schemeClr val="lt1"/>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19" name="Google Shape;119;p13"/>
          <p:cNvSpPr txBox="1"/>
          <p:nvPr>
            <p:ph idx="2" type="title"/>
          </p:nvPr>
        </p:nvSpPr>
        <p:spPr>
          <a:xfrm>
            <a:off x="3455250" y="1392725"/>
            <a:ext cx="2233500" cy="463200"/>
          </a:xfrm>
          <a:prstGeom prst="rect">
            <a:avLst/>
          </a:prstGeom>
          <a:solidFill>
            <a:schemeClr val="accent1"/>
          </a:solidFill>
        </p:spPr>
        <p:txBody>
          <a:bodyPr anchorCtr="0" anchor="b" bIns="91425" lIns="91425" spcFirstLastPara="1" rIns="91425" wrap="square" tIns="91425">
            <a:noAutofit/>
          </a:bodyPr>
          <a:lstStyle>
            <a:lvl1pPr lvl="0" rtl="0" algn="ctr">
              <a:spcBef>
                <a:spcPts val="0"/>
              </a:spcBef>
              <a:spcAft>
                <a:spcPts val="0"/>
              </a:spcAft>
              <a:buSzPts val="2000"/>
              <a:buNone/>
              <a:defRPr b="1" sz="2000">
                <a:solidFill>
                  <a:schemeClr val="lt1"/>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20" name="Google Shape;120;p13"/>
          <p:cNvSpPr txBox="1"/>
          <p:nvPr>
            <p:ph idx="3" type="subTitle"/>
          </p:nvPr>
        </p:nvSpPr>
        <p:spPr>
          <a:xfrm>
            <a:off x="3455250" y="1779725"/>
            <a:ext cx="2233500" cy="594300"/>
          </a:xfrm>
          <a:prstGeom prst="rect">
            <a:avLst/>
          </a:prstGeom>
          <a:solidFill>
            <a:schemeClr val="lt1"/>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21" name="Google Shape;121;p13"/>
          <p:cNvSpPr txBox="1"/>
          <p:nvPr>
            <p:ph idx="4" type="title"/>
          </p:nvPr>
        </p:nvSpPr>
        <p:spPr>
          <a:xfrm>
            <a:off x="6029275" y="1392725"/>
            <a:ext cx="2233500" cy="463200"/>
          </a:xfrm>
          <a:prstGeom prst="rect">
            <a:avLst/>
          </a:prstGeom>
          <a:solidFill>
            <a:schemeClr val="accent1"/>
          </a:solidFill>
        </p:spPr>
        <p:txBody>
          <a:bodyPr anchorCtr="0" anchor="b" bIns="91425" lIns="91425" spcFirstLastPara="1" rIns="91425" wrap="square" tIns="91425">
            <a:noAutofit/>
          </a:bodyPr>
          <a:lstStyle>
            <a:lvl1pPr lvl="0" rtl="0" algn="ctr">
              <a:spcBef>
                <a:spcPts val="0"/>
              </a:spcBef>
              <a:spcAft>
                <a:spcPts val="0"/>
              </a:spcAft>
              <a:buSzPts val="2000"/>
              <a:buNone/>
              <a:defRPr b="1" sz="2000">
                <a:solidFill>
                  <a:schemeClr val="lt1"/>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22" name="Google Shape;122;p13"/>
          <p:cNvSpPr txBox="1"/>
          <p:nvPr>
            <p:ph idx="5" type="subTitle"/>
          </p:nvPr>
        </p:nvSpPr>
        <p:spPr>
          <a:xfrm>
            <a:off x="6029275" y="1779725"/>
            <a:ext cx="2233500" cy="594300"/>
          </a:xfrm>
          <a:prstGeom prst="rect">
            <a:avLst/>
          </a:prstGeom>
          <a:solidFill>
            <a:schemeClr val="lt1"/>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23" name="Google Shape;123;p13"/>
          <p:cNvSpPr txBox="1"/>
          <p:nvPr>
            <p:ph idx="6" type="title"/>
          </p:nvPr>
        </p:nvSpPr>
        <p:spPr>
          <a:xfrm>
            <a:off x="881225" y="2820650"/>
            <a:ext cx="2233500" cy="463200"/>
          </a:xfrm>
          <a:prstGeom prst="rect">
            <a:avLst/>
          </a:prstGeom>
          <a:solidFill>
            <a:schemeClr val="accent1"/>
          </a:solidFill>
        </p:spPr>
        <p:txBody>
          <a:bodyPr anchorCtr="0" anchor="b" bIns="91425" lIns="91425" spcFirstLastPara="1" rIns="91425" wrap="square" tIns="91425">
            <a:noAutofit/>
          </a:bodyPr>
          <a:lstStyle>
            <a:lvl1pPr lvl="0" rtl="0" algn="ctr">
              <a:spcBef>
                <a:spcPts val="0"/>
              </a:spcBef>
              <a:spcAft>
                <a:spcPts val="0"/>
              </a:spcAft>
              <a:buSzPts val="2000"/>
              <a:buNone/>
              <a:defRPr b="1" sz="2000">
                <a:solidFill>
                  <a:schemeClr val="lt1"/>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24" name="Google Shape;124;p13"/>
          <p:cNvSpPr txBox="1"/>
          <p:nvPr>
            <p:ph idx="7" type="subTitle"/>
          </p:nvPr>
        </p:nvSpPr>
        <p:spPr>
          <a:xfrm>
            <a:off x="881225" y="3207650"/>
            <a:ext cx="2233500" cy="594300"/>
          </a:xfrm>
          <a:prstGeom prst="rect">
            <a:avLst/>
          </a:prstGeom>
          <a:solidFill>
            <a:schemeClr val="lt1"/>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25" name="Google Shape;125;p13"/>
          <p:cNvSpPr txBox="1"/>
          <p:nvPr>
            <p:ph idx="8" type="title"/>
          </p:nvPr>
        </p:nvSpPr>
        <p:spPr>
          <a:xfrm>
            <a:off x="3455250" y="2820650"/>
            <a:ext cx="2233500" cy="463200"/>
          </a:xfrm>
          <a:prstGeom prst="rect">
            <a:avLst/>
          </a:prstGeom>
          <a:solidFill>
            <a:schemeClr val="accent1"/>
          </a:solidFill>
        </p:spPr>
        <p:txBody>
          <a:bodyPr anchorCtr="0" anchor="b" bIns="91425" lIns="91425" spcFirstLastPara="1" rIns="91425" wrap="square" tIns="91425">
            <a:noAutofit/>
          </a:bodyPr>
          <a:lstStyle>
            <a:lvl1pPr lvl="0" rtl="0" algn="ctr">
              <a:spcBef>
                <a:spcPts val="0"/>
              </a:spcBef>
              <a:spcAft>
                <a:spcPts val="0"/>
              </a:spcAft>
              <a:buSzPts val="2000"/>
              <a:buNone/>
              <a:defRPr b="1" sz="2000">
                <a:solidFill>
                  <a:schemeClr val="lt1"/>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26" name="Google Shape;126;p13"/>
          <p:cNvSpPr txBox="1"/>
          <p:nvPr>
            <p:ph idx="9" type="subTitle"/>
          </p:nvPr>
        </p:nvSpPr>
        <p:spPr>
          <a:xfrm>
            <a:off x="3455250" y="3207650"/>
            <a:ext cx="2233500" cy="594300"/>
          </a:xfrm>
          <a:prstGeom prst="rect">
            <a:avLst/>
          </a:prstGeom>
          <a:solidFill>
            <a:schemeClr val="lt1"/>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27" name="Google Shape;127;p13"/>
          <p:cNvSpPr txBox="1"/>
          <p:nvPr>
            <p:ph idx="13" type="title"/>
          </p:nvPr>
        </p:nvSpPr>
        <p:spPr>
          <a:xfrm>
            <a:off x="6029275" y="2820650"/>
            <a:ext cx="2233500" cy="463200"/>
          </a:xfrm>
          <a:prstGeom prst="rect">
            <a:avLst/>
          </a:prstGeom>
          <a:solidFill>
            <a:schemeClr val="accent1"/>
          </a:solidFill>
        </p:spPr>
        <p:txBody>
          <a:bodyPr anchorCtr="0" anchor="b" bIns="91425" lIns="91425" spcFirstLastPara="1" rIns="91425" wrap="square" tIns="91425">
            <a:noAutofit/>
          </a:bodyPr>
          <a:lstStyle>
            <a:lvl1pPr lvl="0" rtl="0" algn="ctr">
              <a:spcBef>
                <a:spcPts val="0"/>
              </a:spcBef>
              <a:spcAft>
                <a:spcPts val="0"/>
              </a:spcAft>
              <a:buSzPts val="2000"/>
              <a:buNone/>
              <a:defRPr b="1" sz="2000">
                <a:solidFill>
                  <a:schemeClr val="lt1"/>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28" name="Google Shape;128;p13"/>
          <p:cNvSpPr txBox="1"/>
          <p:nvPr>
            <p:ph idx="14" type="subTitle"/>
          </p:nvPr>
        </p:nvSpPr>
        <p:spPr>
          <a:xfrm>
            <a:off x="6029275" y="3207650"/>
            <a:ext cx="2233500" cy="594300"/>
          </a:xfrm>
          <a:prstGeom prst="rect">
            <a:avLst/>
          </a:prstGeom>
          <a:solidFill>
            <a:schemeClr val="lt1"/>
          </a:solid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29" name="Google Shape;129;p13"/>
          <p:cNvSpPr txBox="1"/>
          <p:nvPr>
            <p:ph idx="15" type="title"/>
          </p:nvPr>
        </p:nvSpPr>
        <p:spPr>
          <a:xfrm>
            <a:off x="713225" y="569300"/>
            <a:ext cx="7708200" cy="463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5">
    <p:spTree>
      <p:nvGrpSpPr>
        <p:cNvPr id="130" name="Shape 130"/>
        <p:cNvGrpSpPr/>
        <p:nvPr/>
      </p:nvGrpSpPr>
      <p:grpSpPr>
        <a:xfrm>
          <a:off x="0" y="0"/>
          <a:ext cx="0" cy="0"/>
          <a:chOff x="0" y="0"/>
          <a:chExt cx="0" cy="0"/>
        </a:xfrm>
      </p:grpSpPr>
      <p:sp>
        <p:nvSpPr>
          <p:cNvPr id="131" name="Google Shape;131;p14"/>
          <p:cNvSpPr txBox="1"/>
          <p:nvPr>
            <p:ph type="title"/>
          </p:nvPr>
        </p:nvSpPr>
        <p:spPr>
          <a:xfrm>
            <a:off x="1382442" y="1419450"/>
            <a:ext cx="2646300" cy="308700"/>
          </a:xfrm>
          <a:prstGeom prst="rect">
            <a:avLst/>
          </a:prstGeom>
          <a:solidFill>
            <a:schemeClr val="accent1"/>
          </a:solidFill>
        </p:spPr>
        <p:txBody>
          <a:bodyPr anchorCtr="0" anchor="ctr" bIns="91425" lIns="91425" spcFirstLastPara="1" rIns="91425" wrap="square" tIns="91425">
            <a:noAutofit/>
          </a:bodyPr>
          <a:lstStyle>
            <a:lvl1pPr lvl="0" rtl="0">
              <a:spcBef>
                <a:spcPts val="0"/>
              </a:spcBef>
              <a:spcAft>
                <a:spcPts val="0"/>
              </a:spcAft>
              <a:buSzPts val="2000"/>
              <a:buNone/>
              <a:defRPr b="1" sz="2000">
                <a:solidFill>
                  <a:schemeClr val="lt1"/>
                </a:solidFill>
              </a:defRPr>
            </a:lvl1pPr>
            <a:lvl2pPr lvl="1" rtl="0" algn="ctr">
              <a:spcBef>
                <a:spcPts val="0"/>
              </a:spcBef>
              <a:spcAft>
                <a:spcPts val="0"/>
              </a:spcAft>
              <a:buSzPts val="2000"/>
              <a:buFont typeface="Handlee"/>
              <a:buNone/>
              <a:defRPr b="1" sz="2000">
                <a:latin typeface="Handlee"/>
                <a:ea typeface="Handlee"/>
                <a:cs typeface="Handlee"/>
                <a:sym typeface="Handlee"/>
              </a:defRPr>
            </a:lvl2pPr>
            <a:lvl3pPr lvl="2" rtl="0" algn="ctr">
              <a:spcBef>
                <a:spcPts val="0"/>
              </a:spcBef>
              <a:spcAft>
                <a:spcPts val="0"/>
              </a:spcAft>
              <a:buSzPts val="2000"/>
              <a:buFont typeface="Handlee"/>
              <a:buNone/>
              <a:defRPr b="1" sz="2000">
                <a:latin typeface="Handlee"/>
                <a:ea typeface="Handlee"/>
                <a:cs typeface="Handlee"/>
                <a:sym typeface="Handlee"/>
              </a:defRPr>
            </a:lvl3pPr>
            <a:lvl4pPr lvl="3" rtl="0" algn="ctr">
              <a:spcBef>
                <a:spcPts val="0"/>
              </a:spcBef>
              <a:spcAft>
                <a:spcPts val="0"/>
              </a:spcAft>
              <a:buSzPts val="2000"/>
              <a:buFont typeface="Handlee"/>
              <a:buNone/>
              <a:defRPr b="1" sz="2000">
                <a:latin typeface="Handlee"/>
                <a:ea typeface="Handlee"/>
                <a:cs typeface="Handlee"/>
                <a:sym typeface="Handlee"/>
              </a:defRPr>
            </a:lvl4pPr>
            <a:lvl5pPr lvl="4" rtl="0" algn="ctr">
              <a:spcBef>
                <a:spcPts val="0"/>
              </a:spcBef>
              <a:spcAft>
                <a:spcPts val="0"/>
              </a:spcAft>
              <a:buSzPts val="2000"/>
              <a:buFont typeface="Handlee"/>
              <a:buNone/>
              <a:defRPr b="1" sz="2000">
                <a:latin typeface="Handlee"/>
                <a:ea typeface="Handlee"/>
                <a:cs typeface="Handlee"/>
                <a:sym typeface="Handlee"/>
              </a:defRPr>
            </a:lvl5pPr>
            <a:lvl6pPr lvl="5" rtl="0" algn="ctr">
              <a:spcBef>
                <a:spcPts val="0"/>
              </a:spcBef>
              <a:spcAft>
                <a:spcPts val="0"/>
              </a:spcAft>
              <a:buSzPts val="2000"/>
              <a:buFont typeface="Handlee"/>
              <a:buNone/>
              <a:defRPr b="1" sz="2000">
                <a:latin typeface="Handlee"/>
                <a:ea typeface="Handlee"/>
                <a:cs typeface="Handlee"/>
                <a:sym typeface="Handlee"/>
              </a:defRPr>
            </a:lvl6pPr>
            <a:lvl7pPr lvl="6" rtl="0" algn="ctr">
              <a:spcBef>
                <a:spcPts val="0"/>
              </a:spcBef>
              <a:spcAft>
                <a:spcPts val="0"/>
              </a:spcAft>
              <a:buSzPts val="2000"/>
              <a:buFont typeface="Handlee"/>
              <a:buNone/>
              <a:defRPr b="1" sz="2000">
                <a:latin typeface="Handlee"/>
                <a:ea typeface="Handlee"/>
                <a:cs typeface="Handlee"/>
                <a:sym typeface="Handlee"/>
              </a:defRPr>
            </a:lvl7pPr>
            <a:lvl8pPr lvl="7" rtl="0" algn="ctr">
              <a:spcBef>
                <a:spcPts val="0"/>
              </a:spcBef>
              <a:spcAft>
                <a:spcPts val="0"/>
              </a:spcAft>
              <a:buSzPts val="2000"/>
              <a:buFont typeface="Handlee"/>
              <a:buNone/>
              <a:defRPr b="1" sz="2000">
                <a:latin typeface="Handlee"/>
                <a:ea typeface="Handlee"/>
                <a:cs typeface="Handlee"/>
                <a:sym typeface="Handlee"/>
              </a:defRPr>
            </a:lvl8pPr>
            <a:lvl9pPr lvl="8" rtl="0" algn="ctr">
              <a:spcBef>
                <a:spcPts val="0"/>
              </a:spcBef>
              <a:spcAft>
                <a:spcPts val="0"/>
              </a:spcAft>
              <a:buSzPts val="2000"/>
              <a:buFont typeface="Handlee"/>
              <a:buNone/>
              <a:defRPr b="1" sz="2000">
                <a:latin typeface="Handlee"/>
                <a:ea typeface="Handlee"/>
                <a:cs typeface="Handlee"/>
                <a:sym typeface="Handlee"/>
              </a:defRPr>
            </a:lvl9pPr>
          </a:lstStyle>
          <a:p/>
        </p:txBody>
      </p:sp>
      <p:sp>
        <p:nvSpPr>
          <p:cNvPr id="132" name="Google Shape;132;p14"/>
          <p:cNvSpPr txBox="1"/>
          <p:nvPr>
            <p:ph idx="1" type="subTitle"/>
          </p:nvPr>
        </p:nvSpPr>
        <p:spPr>
          <a:xfrm>
            <a:off x="1389044" y="1737625"/>
            <a:ext cx="2639700" cy="1136100"/>
          </a:xfrm>
          <a:prstGeom prst="rect">
            <a:avLst/>
          </a:prstGeom>
          <a:solidFill>
            <a:schemeClr val="lt1"/>
          </a:solidFill>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3" name="Google Shape;133;p14"/>
          <p:cNvSpPr txBox="1"/>
          <p:nvPr>
            <p:ph idx="2" type="title"/>
          </p:nvPr>
        </p:nvSpPr>
        <p:spPr>
          <a:xfrm>
            <a:off x="5433944" y="1419450"/>
            <a:ext cx="2075700" cy="3087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b="1" sz="2000"/>
            </a:lvl1pPr>
            <a:lvl2pPr lvl="1" rtl="0" algn="ctr">
              <a:spcBef>
                <a:spcPts val="0"/>
              </a:spcBef>
              <a:spcAft>
                <a:spcPts val="0"/>
              </a:spcAft>
              <a:buSzPts val="2000"/>
              <a:buFont typeface="Handlee"/>
              <a:buNone/>
              <a:defRPr b="1" sz="2000">
                <a:latin typeface="Handlee"/>
                <a:ea typeface="Handlee"/>
                <a:cs typeface="Handlee"/>
                <a:sym typeface="Handlee"/>
              </a:defRPr>
            </a:lvl2pPr>
            <a:lvl3pPr lvl="2" rtl="0" algn="ctr">
              <a:spcBef>
                <a:spcPts val="0"/>
              </a:spcBef>
              <a:spcAft>
                <a:spcPts val="0"/>
              </a:spcAft>
              <a:buSzPts val="2000"/>
              <a:buFont typeface="Handlee"/>
              <a:buNone/>
              <a:defRPr b="1" sz="2000">
                <a:latin typeface="Handlee"/>
                <a:ea typeface="Handlee"/>
                <a:cs typeface="Handlee"/>
                <a:sym typeface="Handlee"/>
              </a:defRPr>
            </a:lvl3pPr>
            <a:lvl4pPr lvl="3" rtl="0" algn="ctr">
              <a:spcBef>
                <a:spcPts val="0"/>
              </a:spcBef>
              <a:spcAft>
                <a:spcPts val="0"/>
              </a:spcAft>
              <a:buSzPts val="2000"/>
              <a:buFont typeface="Handlee"/>
              <a:buNone/>
              <a:defRPr b="1" sz="2000">
                <a:latin typeface="Handlee"/>
                <a:ea typeface="Handlee"/>
                <a:cs typeface="Handlee"/>
                <a:sym typeface="Handlee"/>
              </a:defRPr>
            </a:lvl4pPr>
            <a:lvl5pPr lvl="4" rtl="0" algn="ctr">
              <a:spcBef>
                <a:spcPts val="0"/>
              </a:spcBef>
              <a:spcAft>
                <a:spcPts val="0"/>
              </a:spcAft>
              <a:buSzPts val="2000"/>
              <a:buFont typeface="Handlee"/>
              <a:buNone/>
              <a:defRPr b="1" sz="2000">
                <a:latin typeface="Handlee"/>
                <a:ea typeface="Handlee"/>
                <a:cs typeface="Handlee"/>
                <a:sym typeface="Handlee"/>
              </a:defRPr>
            </a:lvl5pPr>
            <a:lvl6pPr lvl="5" rtl="0" algn="ctr">
              <a:spcBef>
                <a:spcPts val="0"/>
              </a:spcBef>
              <a:spcAft>
                <a:spcPts val="0"/>
              </a:spcAft>
              <a:buSzPts val="2000"/>
              <a:buFont typeface="Handlee"/>
              <a:buNone/>
              <a:defRPr b="1" sz="2000">
                <a:latin typeface="Handlee"/>
                <a:ea typeface="Handlee"/>
                <a:cs typeface="Handlee"/>
                <a:sym typeface="Handlee"/>
              </a:defRPr>
            </a:lvl6pPr>
            <a:lvl7pPr lvl="6" rtl="0" algn="ctr">
              <a:spcBef>
                <a:spcPts val="0"/>
              </a:spcBef>
              <a:spcAft>
                <a:spcPts val="0"/>
              </a:spcAft>
              <a:buSzPts val="2000"/>
              <a:buFont typeface="Handlee"/>
              <a:buNone/>
              <a:defRPr b="1" sz="2000">
                <a:latin typeface="Handlee"/>
                <a:ea typeface="Handlee"/>
                <a:cs typeface="Handlee"/>
                <a:sym typeface="Handlee"/>
              </a:defRPr>
            </a:lvl7pPr>
            <a:lvl8pPr lvl="7" rtl="0" algn="ctr">
              <a:spcBef>
                <a:spcPts val="0"/>
              </a:spcBef>
              <a:spcAft>
                <a:spcPts val="0"/>
              </a:spcAft>
              <a:buSzPts val="2000"/>
              <a:buFont typeface="Handlee"/>
              <a:buNone/>
              <a:defRPr b="1" sz="2000">
                <a:latin typeface="Handlee"/>
                <a:ea typeface="Handlee"/>
                <a:cs typeface="Handlee"/>
                <a:sym typeface="Handlee"/>
              </a:defRPr>
            </a:lvl8pPr>
            <a:lvl9pPr lvl="8" rtl="0" algn="ctr">
              <a:spcBef>
                <a:spcPts val="0"/>
              </a:spcBef>
              <a:spcAft>
                <a:spcPts val="0"/>
              </a:spcAft>
              <a:buSzPts val="2000"/>
              <a:buFont typeface="Handlee"/>
              <a:buNone/>
              <a:defRPr b="1" sz="2000">
                <a:latin typeface="Handlee"/>
                <a:ea typeface="Handlee"/>
                <a:cs typeface="Handlee"/>
                <a:sym typeface="Handlee"/>
              </a:defRPr>
            </a:lvl9pPr>
          </a:lstStyle>
          <a:p/>
        </p:txBody>
      </p:sp>
      <p:sp>
        <p:nvSpPr>
          <p:cNvPr id="134" name="Google Shape;134;p14"/>
          <p:cNvSpPr txBox="1"/>
          <p:nvPr>
            <p:ph idx="3" type="subTitle"/>
          </p:nvPr>
        </p:nvSpPr>
        <p:spPr>
          <a:xfrm>
            <a:off x="5006552" y="1737625"/>
            <a:ext cx="2639700" cy="30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5" name="Google Shape;135;p14"/>
          <p:cNvSpPr txBox="1"/>
          <p:nvPr>
            <p:ph idx="4" type="title"/>
          </p:nvPr>
        </p:nvSpPr>
        <p:spPr>
          <a:xfrm>
            <a:off x="1915848" y="3169575"/>
            <a:ext cx="2693400" cy="308700"/>
          </a:xfrm>
          <a:prstGeom prst="rect">
            <a:avLst/>
          </a:prstGeom>
        </p:spPr>
        <p:txBody>
          <a:bodyPr anchorCtr="0" anchor="ctr" bIns="91425" lIns="91425" spcFirstLastPara="1" rIns="91425" wrap="square" tIns="91425">
            <a:noAutofit/>
          </a:bodyPr>
          <a:lstStyle>
            <a:lvl1pPr lvl="0" rtl="0">
              <a:spcBef>
                <a:spcPts val="0"/>
              </a:spcBef>
              <a:spcAft>
                <a:spcPts val="0"/>
              </a:spcAft>
              <a:buSzPts val="2000"/>
              <a:buNone/>
              <a:defRPr b="1" sz="2000"/>
            </a:lvl1pPr>
            <a:lvl2pPr lvl="1" rtl="0" algn="ctr">
              <a:spcBef>
                <a:spcPts val="0"/>
              </a:spcBef>
              <a:spcAft>
                <a:spcPts val="0"/>
              </a:spcAft>
              <a:buSzPts val="2000"/>
              <a:buFont typeface="Handlee"/>
              <a:buNone/>
              <a:defRPr b="1" sz="2000">
                <a:latin typeface="Handlee"/>
                <a:ea typeface="Handlee"/>
                <a:cs typeface="Handlee"/>
                <a:sym typeface="Handlee"/>
              </a:defRPr>
            </a:lvl2pPr>
            <a:lvl3pPr lvl="2" rtl="0" algn="ctr">
              <a:spcBef>
                <a:spcPts val="0"/>
              </a:spcBef>
              <a:spcAft>
                <a:spcPts val="0"/>
              </a:spcAft>
              <a:buSzPts val="2000"/>
              <a:buFont typeface="Handlee"/>
              <a:buNone/>
              <a:defRPr b="1" sz="2000">
                <a:latin typeface="Handlee"/>
                <a:ea typeface="Handlee"/>
                <a:cs typeface="Handlee"/>
                <a:sym typeface="Handlee"/>
              </a:defRPr>
            </a:lvl3pPr>
            <a:lvl4pPr lvl="3" rtl="0" algn="ctr">
              <a:spcBef>
                <a:spcPts val="0"/>
              </a:spcBef>
              <a:spcAft>
                <a:spcPts val="0"/>
              </a:spcAft>
              <a:buSzPts val="2000"/>
              <a:buFont typeface="Handlee"/>
              <a:buNone/>
              <a:defRPr b="1" sz="2000">
                <a:latin typeface="Handlee"/>
                <a:ea typeface="Handlee"/>
                <a:cs typeface="Handlee"/>
                <a:sym typeface="Handlee"/>
              </a:defRPr>
            </a:lvl4pPr>
            <a:lvl5pPr lvl="4" rtl="0" algn="ctr">
              <a:spcBef>
                <a:spcPts val="0"/>
              </a:spcBef>
              <a:spcAft>
                <a:spcPts val="0"/>
              </a:spcAft>
              <a:buSzPts val="2000"/>
              <a:buFont typeface="Handlee"/>
              <a:buNone/>
              <a:defRPr b="1" sz="2000">
                <a:latin typeface="Handlee"/>
                <a:ea typeface="Handlee"/>
                <a:cs typeface="Handlee"/>
                <a:sym typeface="Handlee"/>
              </a:defRPr>
            </a:lvl5pPr>
            <a:lvl6pPr lvl="5" rtl="0" algn="ctr">
              <a:spcBef>
                <a:spcPts val="0"/>
              </a:spcBef>
              <a:spcAft>
                <a:spcPts val="0"/>
              </a:spcAft>
              <a:buSzPts val="2000"/>
              <a:buFont typeface="Handlee"/>
              <a:buNone/>
              <a:defRPr b="1" sz="2000">
                <a:latin typeface="Handlee"/>
                <a:ea typeface="Handlee"/>
                <a:cs typeface="Handlee"/>
                <a:sym typeface="Handlee"/>
              </a:defRPr>
            </a:lvl6pPr>
            <a:lvl7pPr lvl="6" rtl="0" algn="ctr">
              <a:spcBef>
                <a:spcPts val="0"/>
              </a:spcBef>
              <a:spcAft>
                <a:spcPts val="0"/>
              </a:spcAft>
              <a:buSzPts val="2000"/>
              <a:buFont typeface="Handlee"/>
              <a:buNone/>
              <a:defRPr b="1" sz="2000">
                <a:latin typeface="Handlee"/>
                <a:ea typeface="Handlee"/>
                <a:cs typeface="Handlee"/>
                <a:sym typeface="Handlee"/>
              </a:defRPr>
            </a:lvl7pPr>
            <a:lvl8pPr lvl="7" rtl="0" algn="ctr">
              <a:spcBef>
                <a:spcPts val="0"/>
              </a:spcBef>
              <a:spcAft>
                <a:spcPts val="0"/>
              </a:spcAft>
              <a:buSzPts val="2000"/>
              <a:buFont typeface="Handlee"/>
              <a:buNone/>
              <a:defRPr b="1" sz="2000">
                <a:latin typeface="Handlee"/>
                <a:ea typeface="Handlee"/>
                <a:cs typeface="Handlee"/>
                <a:sym typeface="Handlee"/>
              </a:defRPr>
            </a:lvl8pPr>
            <a:lvl9pPr lvl="8" rtl="0" algn="ctr">
              <a:spcBef>
                <a:spcPts val="0"/>
              </a:spcBef>
              <a:spcAft>
                <a:spcPts val="0"/>
              </a:spcAft>
              <a:buSzPts val="2000"/>
              <a:buFont typeface="Handlee"/>
              <a:buNone/>
              <a:defRPr b="1" sz="2000">
                <a:latin typeface="Handlee"/>
                <a:ea typeface="Handlee"/>
                <a:cs typeface="Handlee"/>
                <a:sym typeface="Handlee"/>
              </a:defRPr>
            </a:lvl9pPr>
          </a:lstStyle>
          <a:p/>
        </p:txBody>
      </p:sp>
      <p:sp>
        <p:nvSpPr>
          <p:cNvPr id="136" name="Google Shape;136;p14"/>
          <p:cNvSpPr txBox="1"/>
          <p:nvPr>
            <p:ph idx="5" type="subTitle"/>
          </p:nvPr>
        </p:nvSpPr>
        <p:spPr>
          <a:xfrm>
            <a:off x="1467620" y="3488925"/>
            <a:ext cx="2639700" cy="308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7" name="Google Shape;137;p14"/>
          <p:cNvSpPr txBox="1"/>
          <p:nvPr>
            <p:ph idx="6" type="title"/>
          </p:nvPr>
        </p:nvSpPr>
        <p:spPr>
          <a:xfrm>
            <a:off x="713225" y="569300"/>
            <a:ext cx="7708200" cy="463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
        <p:nvSpPr>
          <p:cNvPr id="138" name="Google Shape;138;p14"/>
          <p:cNvSpPr/>
          <p:nvPr/>
        </p:nvSpPr>
        <p:spPr>
          <a:xfrm rot="10800000">
            <a:off x="7831050" y="4280332"/>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4"/>
          <p:cNvSpPr/>
          <p:nvPr/>
        </p:nvSpPr>
        <p:spPr>
          <a:xfrm rot="10800000">
            <a:off x="7898201" y="377367"/>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4"/>
          <p:cNvSpPr/>
          <p:nvPr/>
        </p:nvSpPr>
        <p:spPr>
          <a:xfrm rot="1127693">
            <a:off x="-1320438" y="-791508"/>
            <a:ext cx="2850151" cy="3586924"/>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3">
    <p:spTree>
      <p:nvGrpSpPr>
        <p:cNvPr id="141" name="Shape 141"/>
        <p:cNvGrpSpPr/>
        <p:nvPr/>
      </p:nvGrpSpPr>
      <p:grpSpPr>
        <a:xfrm>
          <a:off x="0" y="0"/>
          <a:ext cx="0" cy="0"/>
          <a:chOff x="0" y="0"/>
          <a:chExt cx="0" cy="0"/>
        </a:xfrm>
      </p:grpSpPr>
      <p:sp>
        <p:nvSpPr>
          <p:cNvPr id="142" name="Google Shape;142;p15"/>
          <p:cNvSpPr/>
          <p:nvPr/>
        </p:nvSpPr>
        <p:spPr>
          <a:xfrm flipH="1" rot="10800000">
            <a:off x="3147118" y="4327957"/>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5"/>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
        <p:nvSpPr>
          <p:cNvPr id="144" name="Google Shape;144;p15"/>
          <p:cNvSpPr/>
          <p:nvPr/>
        </p:nvSpPr>
        <p:spPr>
          <a:xfrm flipH="1" rot="10800000">
            <a:off x="41705" y="3267192"/>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5"/>
          <p:cNvSpPr/>
          <p:nvPr/>
        </p:nvSpPr>
        <p:spPr>
          <a:xfrm flipH="1" rot="10800000">
            <a:off x="6214164" y="-1823707"/>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4">
    <p:spTree>
      <p:nvGrpSpPr>
        <p:cNvPr id="146" name="Shape 146"/>
        <p:cNvGrpSpPr/>
        <p:nvPr/>
      </p:nvGrpSpPr>
      <p:grpSpPr>
        <a:xfrm>
          <a:off x="0" y="0"/>
          <a:ext cx="0" cy="0"/>
          <a:chOff x="0" y="0"/>
          <a:chExt cx="0" cy="0"/>
        </a:xfrm>
      </p:grpSpPr>
      <p:sp>
        <p:nvSpPr>
          <p:cNvPr id="147" name="Google Shape;147;p16"/>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grpSp>
        <p:nvGrpSpPr>
          <p:cNvPr id="148" name="Google Shape;148;p16"/>
          <p:cNvGrpSpPr/>
          <p:nvPr/>
        </p:nvGrpSpPr>
        <p:grpSpPr>
          <a:xfrm flipH="1">
            <a:off x="4104238" y="614206"/>
            <a:ext cx="5580588" cy="7302788"/>
            <a:chOff x="-796495" y="614206"/>
            <a:chExt cx="5580588" cy="7302788"/>
          </a:xfrm>
        </p:grpSpPr>
        <p:sp>
          <p:nvSpPr>
            <p:cNvPr id="149" name="Google Shape;149;p16"/>
            <p:cNvSpPr/>
            <p:nvPr/>
          </p:nvSpPr>
          <p:spPr>
            <a:xfrm>
              <a:off x="-796495" y="614206"/>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6"/>
            <p:cNvSpPr/>
            <p:nvPr/>
          </p:nvSpPr>
          <p:spPr>
            <a:xfrm>
              <a:off x="1165914" y="336350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 name="Google Shape;151;p16"/>
          <p:cNvSpPr/>
          <p:nvPr/>
        </p:nvSpPr>
        <p:spPr>
          <a:xfrm flipH="1" rot="10800000">
            <a:off x="-382952" y="-187331"/>
            <a:ext cx="2031454" cy="1635128"/>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6">
    <p:spTree>
      <p:nvGrpSpPr>
        <p:cNvPr id="152" name="Shape 152"/>
        <p:cNvGrpSpPr/>
        <p:nvPr/>
      </p:nvGrpSpPr>
      <p:grpSpPr>
        <a:xfrm>
          <a:off x="0" y="0"/>
          <a:ext cx="0" cy="0"/>
          <a:chOff x="0" y="0"/>
          <a:chExt cx="0" cy="0"/>
        </a:xfrm>
      </p:grpSpPr>
      <p:sp>
        <p:nvSpPr>
          <p:cNvPr id="153" name="Google Shape;153;p17"/>
          <p:cNvSpPr/>
          <p:nvPr/>
        </p:nvSpPr>
        <p:spPr>
          <a:xfrm rot="10800000">
            <a:off x="4267482" y="3794557"/>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7"/>
          <p:cNvSpPr txBox="1"/>
          <p:nvPr>
            <p:ph type="title"/>
          </p:nvPr>
        </p:nvSpPr>
        <p:spPr>
          <a:xfrm flipH="1">
            <a:off x="713225" y="569300"/>
            <a:ext cx="7047300" cy="4632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
        <p:nvSpPr>
          <p:cNvPr id="155" name="Google Shape;155;p17"/>
          <p:cNvSpPr/>
          <p:nvPr/>
        </p:nvSpPr>
        <p:spPr>
          <a:xfrm rot="10800000">
            <a:off x="7525508" y="2733792"/>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7"/>
          <p:cNvSpPr/>
          <p:nvPr/>
        </p:nvSpPr>
        <p:spPr>
          <a:xfrm rot="10800000">
            <a:off x="2078837" y="-2976232"/>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7">
    <p:spTree>
      <p:nvGrpSpPr>
        <p:cNvPr id="157" name="Shape 157"/>
        <p:cNvGrpSpPr/>
        <p:nvPr/>
      </p:nvGrpSpPr>
      <p:grpSpPr>
        <a:xfrm>
          <a:off x="0" y="0"/>
          <a:ext cx="0" cy="0"/>
          <a:chOff x="0" y="0"/>
          <a:chExt cx="0" cy="0"/>
        </a:xfrm>
      </p:grpSpPr>
      <p:sp>
        <p:nvSpPr>
          <p:cNvPr id="158" name="Google Shape;158;p18"/>
          <p:cNvSpPr/>
          <p:nvPr/>
        </p:nvSpPr>
        <p:spPr>
          <a:xfrm flipH="1" rot="10800000">
            <a:off x="80068" y="-186893"/>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8"/>
          <p:cNvSpPr/>
          <p:nvPr/>
        </p:nvSpPr>
        <p:spPr>
          <a:xfrm flipH="1" rot="10800000">
            <a:off x="41705" y="3267192"/>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8"/>
          <p:cNvSpPr/>
          <p:nvPr/>
        </p:nvSpPr>
        <p:spPr>
          <a:xfrm flipH="1" rot="10800000">
            <a:off x="6214164" y="-1823707"/>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8"/>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8">
    <p:spTree>
      <p:nvGrpSpPr>
        <p:cNvPr id="162" name="Shape 162"/>
        <p:cNvGrpSpPr/>
        <p:nvPr/>
      </p:nvGrpSpPr>
      <p:grpSpPr>
        <a:xfrm>
          <a:off x="0" y="0"/>
          <a:ext cx="0" cy="0"/>
          <a:chOff x="0" y="0"/>
          <a:chExt cx="0" cy="0"/>
        </a:xfrm>
      </p:grpSpPr>
      <p:sp>
        <p:nvSpPr>
          <p:cNvPr id="163" name="Google Shape;163;p19"/>
          <p:cNvSpPr/>
          <p:nvPr/>
        </p:nvSpPr>
        <p:spPr>
          <a:xfrm rot="10800000">
            <a:off x="4985180" y="4261282"/>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9"/>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
        <p:nvSpPr>
          <p:cNvPr id="165" name="Google Shape;165;p19"/>
          <p:cNvSpPr/>
          <p:nvPr/>
        </p:nvSpPr>
        <p:spPr>
          <a:xfrm rot="10800000">
            <a:off x="7862207" y="3200517"/>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9"/>
          <p:cNvSpPr/>
          <p:nvPr/>
        </p:nvSpPr>
        <p:spPr>
          <a:xfrm rot="10800000">
            <a:off x="-1405836" y="-1652257"/>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9">
    <p:spTree>
      <p:nvGrpSpPr>
        <p:cNvPr id="167" name="Shape 167"/>
        <p:cNvGrpSpPr/>
        <p:nvPr/>
      </p:nvGrpSpPr>
      <p:grpSpPr>
        <a:xfrm>
          <a:off x="0" y="0"/>
          <a:ext cx="0" cy="0"/>
          <a:chOff x="0" y="0"/>
          <a:chExt cx="0" cy="0"/>
        </a:xfrm>
      </p:grpSpPr>
      <p:sp>
        <p:nvSpPr>
          <p:cNvPr id="168" name="Google Shape;168;p20"/>
          <p:cNvSpPr/>
          <p:nvPr/>
        </p:nvSpPr>
        <p:spPr>
          <a:xfrm flipH="1" rot="10800000">
            <a:off x="80068" y="-186893"/>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0"/>
          <p:cNvSpPr/>
          <p:nvPr/>
        </p:nvSpPr>
        <p:spPr>
          <a:xfrm flipH="1" rot="10800000">
            <a:off x="41705" y="3267192"/>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0"/>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9" name="Shape 39"/>
        <p:cNvGrpSpPr/>
        <p:nvPr/>
      </p:nvGrpSpPr>
      <p:grpSpPr>
        <a:xfrm>
          <a:off x="0" y="0"/>
          <a:ext cx="0" cy="0"/>
          <a:chOff x="0" y="0"/>
          <a:chExt cx="0" cy="0"/>
        </a:xfrm>
      </p:grpSpPr>
      <p:sp>
        <p:nvSpPr>
          <p:cNvPr id="40" name="Google Shape;40;p3"/>
          <p:cNvSpPr/>
          <p:nvPr/>
        </p:nvSpPr>
        <p:spPr>
          <a:xfrm flipH="1">
            <a:off x="8026909" y="614206"/>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3"/>
          <p:cNvSpPr/>
          <p:nvPr/>
        </p:nvSpPr>
        <p:spPr>
          <a:xfrm flipH="1">
            <a:off x="2580238" y="343970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3"/>
          <p:cNvSpPr/>
          <p:nvPr/>
        </p:nvSpPr>
        <p:spPr>
          <a:xfrm flipH="1">
            <a:off x="4768883" y="71768"/>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3"/>
          <p:cNvSpPr txBox="1"/>
          <p:nvPr>
            <p:ph type="title"/>
          </p:nvPr>
        </p:nvSpPr>
        <p:spPr>
          <a:xfrm>
            <a:off x="311700" y="2150850"/>
            <a:ext cx="85206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
    <p:spTree>
      <p:nvGrpSpPr>
        <p:cNvPr id="171" name="Shape 171"/>
        <p:cNvGrpSpPr/>
        <p:nvPr/>
      </p:nvGrpSpPr>
      <p:grpSpPr>
        <a:xfrm>
          <a:off x="0" y="0"/>
          <a:ext cx="0" cy="0"/>
          <a:chOff x="0" y="0"/>
          <a:chExt cx="0" cy="0"/>
        </a:xfrm>
      </p:grpSpPr>
      <p:sp>
        <p:nvSpPr>
          <p:cNvPr id="172" name="Google Shape;172;p21"/>
          <p:cNvSpPr/>
          <p:nvPr/>
        </p:nvSpPr>
        <p:spPr>
          <a:xfrm>
            <a:off x="-12661" y="-42117"/>
            <a:ext cx="9304236" cy="5277968"/>
          </a:xfrm>
          <a:custGeom>
            <a:rect b="b" l="l" r="r" t="t"/>
            <a:pathLst>
              <a:path extrusionOk="0" h="112753" w="198766">
                <a:moveTo>
                  <a:pt x="1" y="0"/>
                </a:moveTo>
                <a:lnTo>
                  <a:pt x="1" y="112753"/>
                </a:lnTo>
                <a:lnTo>
                  <a:pt x="198766" y="112753"/>
                </a:lnTo>
                <a:lnTo>
                  <a:pt x="198766" y="0"/>
                </a:lnTo>
                <a:close/>
              </a:path>
            </a:pathLst>
          </a:custGeom>
          <a:solidFill>
            <a:srgbClr val="B3C4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1"/>
          <p:cNvSpPr/>
          <p:nvPr/>
        </p:nvSpPr>
        <p:spPr>
          <a:xfrm flipH="1" rot="-1164508">
            <a:off x="6517783" y="3354713"/>
            <a:ext cx="3618183" cy="4553494"/>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1"/>
          <p:cNvSpPr/>
          <p:nvPr/>
        </p:nvSpPr>
        <p:spPr>
          <a:xfrm flipH="1">
            <a:off x="-2296798" y="-2278565"/>
            <a:ext cx="4556439" cy="5209110"/>
          </a:xfrm>
          <a:custGeom>
            <a:rect b="b" l="l" r="r" t="t"/>
            <a:pathLst>
              <a:path extrusionOk="0" h="111282" w="97339">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 name="Google Shape;175;p21"/>
          <p:cNvGrpSpPr/>
          <p:nvPr/>
        </p:nvGrpSpPr>
        <p:grpSpPr>
          <a:xfrm>
            <a:off x="1371600" y="-57157"/>
            <a:ext cx="6534000" cy="4667445"/>
            <a:chOff x="1371600" y="916025"/>
            <a:chExt cx="6534000" cy="3522600"/>
          </a:xfrm>
        </p:grpSpPr>
        <p:sp>
          <p:nvSpPr>
            <p:cNvPr id="176" name="Google Shape;176;p21"/>
            <p:cNvSpPr txBox="1"/>
            <p:nvPr/>
          </p:nvSpPr>
          <p:spPr>
            <a:xfrm>
              <a:off x="2879400" y="3531475"/>
              <a:ext cx="3385200" cy="7926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rgbClr val="666666"/>
                  </a:solidFill>
                  <a:latin typeface="Baloo 2"/>
                  <a:ea typeface="Baloo 2"/>
                  <a:cs typeface="Baloo 2"/>
                  <a:sym typeface="Baloo 2"/>
                </a:rPr>
                <a:t>CREDITS: This presentation template was created by </a:t>
              </a:r>
              <a:r>
                <a:rPr b="1" lang="en" sz="1200">
                  <a:solidFill>
                    <a:srgbClr val="666666"/>
                  </a:solidFill>
                  <a:uFill>
                    <a:noFill/>
                  </a:uFill>
                  <a:latin typeface="Baloo 2"/>
                  <a:ea typeface="Baloo 2"/>
                  <a:cs typeface="Baloo 2"/>
                  <a:sym typeface="Baloo 2"/>
                  <a:hlinkClick r:id="rId2">
                    <a:extLst>
                      <a:ext uri="{A12FA001-AC4F-418D-AE19-62706E023703}">
                        <ahyp:hlinkClr val="tx"/>
                      </a:ext>
                    </a:extLst>
                  </a:hlinkClick>
                </a:rPr>
                <a:t>Slidesgo</a:t>
              </a:r>
              <a:r>
                <a:rPr lang="en" sz="1200">
                  <a:solidFill>
                    <a:srgbClr val="666666"/>
                  </a:solidFill>
                  <a:latin typeface="Baloo 2"/>
                  <a:ea typeface="Baloo 2"/>
                  <a:cs typeface="Baloo 2"/>
                  <a:sym typeface="Baloo 2"/>
                </a:rPr>
                <a:t>, including icons by </a:t>
              </a:r>
              <a:r>
                <a:rPr b="1" lang="en" sz="1200">
                  <a:solidFill>
                    <a:srgbClr val="666666"/>
                  </a:solidFill>
                  <a:uFill>
                    <a:noFill/>
                  </a:uFill>
                  <a:latin typeface="Baloo 2"/>
                  <a:ea typeface="Baloo 2"/>
                  <a:cs typeface="Baloo 2"/>
                  <a:sym typeface="Baloo 2"/>
                  <a:hlinkClick r:id="rId3">
                    <a:extLst>
                      <a:ext uri="{A12FA001-AC4F-418D-AE19-62706E023703}">
                        <ahyp:hlinkClr val="tx"/>
                      </a:ext>
                    </a:extLst>
                  </a:hlinkClick>
                </a:rPr>
                <a:t>Flaticon</a:t>
              </a:r>
              <a:r>
                <a:rPr lang="en" sz="1200">
                  <a:solidFill>
                    <a:srgbClr val="666666"/>
                  </a:solidFill>
                  <a:latin typeface="Baloo 2"/>
                  <a:ea typeface="Baloo 2"/>
                  <a:cs typeface="Baloo 2"/>
                  <a:sym typeface="Baloo 2"/>
                </a:rPr>
                <a:t>, and infographics &amp; images by </a:t>
              </a:r>
              <a:r>
                <a:rPr b="1" lang="en" sz="1200">
                  <a:solidFill>
                    <a:srgbClr val="666666"/>
                  </a:solidFill>
                  <a:uFill>
                    <a:noFill/>
                  </a:uFill>
                  <a:latin typeface="Baloo 2"/>
                  <a:ea typeface="Baloo 2"/>
                  <a:cs typeface="Baloo 2"/>
                  <a:sym typeface="Baloo 2"/>
                  <a:hlinkClick r:id="rId4">
                    <a:extLst>
                      <a:ext uri="{A12FA001-AC4F-418D-AE19-62706E023703}">
                        <ahyp:hlinkClr val="tx"/>
                      </a:ext>
                    </a:extLst>
                  </a:hlinkClick>
                </a:rPr>
                <a:t>Freepik</a:t>
              </a:r>
              <a:r>
                <a:rPr lang="en" sz="1200">
                  <a:solidFill>
                    <a:srgbClr val="666666"/>
                  </a:solidFill>
                  <a:latin typeface="Baloo 2"/>
                  <a:ea typeface="Baloo 2"/>
                  <a:cs typeface="Baloo 2"/>
                  <a:sym typeface="Baloo 2"/>
                </a:rPr>
                <a:t>. </a:t>
              </a:r>
              <a:endParaRPr sz="1200">
                <a:solidFill>
                  <a:srgbClr val="666666"/>
                </a:solidFill>
                <a:latin typeface="Baloo 2"/>
                <a:ea typeface="Baloo 2"/>
                <a:cs typeface="Baloo 2"/>
                <a:sym typeface="Baloo 2"/>
              </a:endParaRPr>
            </a:p>
            <a:p>
              <a:pPr indent="0" lvl="0" marL="0" rtl="0" algn="ctr">
                <a:spcBef>
                  <a:spcPts val="300"/>
                </a:spcBef>
                <a:spcAft>
                  <a:spcPts val="0"/>
                </a:spcAft>
                <a:buNone/>
              </a:pPr>
              <a:r>
                <a:t/>
              </a:r>
              <a:endParaRPr b="1" sz="1200">
                <a:solidFill>
                  <a:srgbClr val="3F3C3B"/>
                </a:solidFill>
                <a:latin typeface="Catamaran"/>
                <a:ea typeface="Catamaran"/>
                <a:cs typeface="Catamaran"/>
                <a:sym typeface="Catamaran"/>
              </a:endParaRPr>
            </a:p>
          </p:txBody>
        </p:sp>
        <p:sp>
          <p:nvSpPr>
            <p:cNvPr id="177" name="Google Shape;177;p21"/>
            <p:cNvSpPr/>
            <p:nvPr/>
          </p:nvSpPr>
          <p:spPr>
            <a:xfrm>
              <a:off x="1371600" y="916025"/>
              <a:ext cx="6534000" cy="35226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 name="Google Shape;178;p21"/>
          <p:cNvGrpSpPr/>
          <p:nvPr/>
        </p:nvGrpSpPr>
        <p:grpSpPr>
          <a:xfrm>
            <a:off x="1923900" y="1762925"/>
            <a:ext cx="5429400" cy="2133600"/>
            <a:chOff x="1857300" y="1962150"/>
            <a:chExt cx="5429400" cy="2133600"/>
          </a:xfrm>
        </p:grpSpPr>
        <p:cxnSp>
          <p:nvCxnSpPr>
            <p:cNvPr id="179" name="Google Shape;179;p21"/>
            <p:cNvCxnSpPr/>
            <p:nvPr/>
          </p:nvCxnSpPr>
          <p:spPr>
            <a:xfrm>
              <a:off x="1857300" y="1962150"/>
              <a:ext cx="5429400" cy="0"/>
            </a:xfrm>
            <a:prstGeom prst="straightConnector1">
              <a:avLst/>
            </a:prstGeom>
            <a:noFill/>
            <a:ln cap="flat" cmpd="sng" w="9525">
              <a:solidFill>
                <a:schemeClr val="lt1"/>
              </a:solidFill>
              <a:prstDash val="solid"/>
              <a:round/>
              <a:headEnd len="med" w="med" type="none"/>
              <a:tailEnd len="med" w="med" type="none"/>
            </a:ln>
          </p:spPr>
        </p:cxnSp>
        <p:cxnSp>
          <p:nvCxnSpPr>
            <p:cNvPr id="180" name="Google Shape;180;p21"/>
            <p:cNvCxnSpPr/>
            <p:nvPr/>
          </p:nvCxnSpPr>
          <p:spPr>
            <a:xfrm>
              <a:off x="1857300" y="2266950"/>
              <a:ext cx="5429400" cy="0"/>
            </a:xfrm>
            <a:prstGeom prst="straightConnector1">
              <a:avLst/>
            </a:prstGeom>
            <a:noFill/>
            <a:ln cap="flat" cmpd="sng" w="9525">
              <a:solidFill>
                <a:schemeClr val="lt1"/>
              </a:solidFill>
              <a:prstDash val="solid"/>
              <a:round/>
              <a:headEnd len="med" w="med" type="none"/>
              <a:tailEnd len="med" w="med" type="none"/>
            </a:ln>
          </p:spPr>
        </p:cxnSp>
        <p:cxnSp>
          <p:nvCxnSpPr>
            <p:cNvPr id="181" name="Google Shape;181;p21"/>
            <p:cNvCxnSpPr/>
            <p:nvPr/>
          </p:nvCxnSpPr>
          <p:spPr>
            <a:xfrm>
              <a:off x="1857300" y="2571750"/>
              <a:ext cx="5429400" cy="0"/>
            </a:xfrm>
            <a:prstGeom prst="straightConnector1">
              <a:avLst/>
            </a:prstGeom>
            <a:noFill/>
            <a:ln cap="flat" cmpd="sng" w="9525">
              <a:solidFill>
                <a:schemeClr val="lt1"/>
              </a:solidFill>
              <a:prstDash val="solid"/>
              <a:round/>
              <a:headEnd len="med" w="med" type="none"/>
              <a:tailEnd len="med" w="med" type="none"/>
            </a:ln>
          </p:spPr>
        </p:cxnSp>
        <p:cxnSp>
          <p:nvCxnSpPr>
            <p:cNvPr id="182" name="Google Shape;182;p21"/>
            <p:cNvCxnSpPr/>
            <p:nvPr/>
          </p:nvCxnSpPr>
          <p:spPr>
            <a:xfrm>
              <a:off x="1857300" y="2876550"/>
              <a:ext cx="5429400" cy="0"/>
            </a:xfrm>
            <a:prstGeom prst="straightConnector1">
              <a:avLst/>
            </a:prstGeom>
            <a:noFill/>
            <a:ln cap="flat" cmpd="sng" w="9525">
              <a:solidFill>
                <a:schemeClr val="lt1"/>
              </a:solidFill>
              <a:prstDash val="solid"/>
              <a:round/>
              <a:headEnd len="med" w="med" type="none"/>
              <a:tailEnd len="med" w="med" type="none"/>
            </a:ln>
          </p:spPr>
        </p:cxnSp>
        <p:cxnSp>
          <p:nvCxnSpPr>
            <p:cNvPr id="183" name="Google Shape;183;p21"/>
            <p:cNvCxnSpPr/>
            <p:nvPr/>
          </p:nvCxnSpPr>
          <p:spPr>
            <a:xfrm>
              <a:off x="1857300" y="3181350"/>
              <a:ext cx="5429400" cy="0"/>
            </a:xfrm>
            <a:prstGeom prst="straightConnector1">
              <a:avLst/>
            </a:prstGeom>
            <a:noFill/>
            <a:ln cap="flat" cmpd="sng" w="9525">
              <a:solidFill>
                <a:schemeClr val="lt1"/>
              </a:solidFill>
              <a:prstDash val="solid"/>
              <a:round/>
              <a:headEnd len="med" w="med" type="none"/>
              <a:tailEnd len="med" w="med" type="none"/>
            </a:ln>
          </p:spPr>
        </p:cxnSp>
        <p:cxnSp>
          <p:nvCxnSpPr>
            <p:cNvPr id="184" name="Google Shape;184;p21"/>
            <p:cNvCxnSpPr/>
            <p:nvPr/>
          </p:nvCxnSpPr>
          <p:spPr>
            <a:xfrm>
              <a:off x="1857300" y="3486150"/>
              <a:ext cx="5429400" cy="0"/>
            </a:xfrm>
            <a:prstGeom prst="straightConnector1">
              <a:avLst/>
            </a:prstGeom>
            <a:noFill/>
            <a:ln cap="flat" cmpd="sng" w="9525">
              <a:solidFill>
                <a:schemeClr val="lt1"/>
              </a:solidFill>
              <a:prstDash val="solid"/>
              <a:round/>
              <a:headEnd len="med" w="med" type="none"/>
              <a:tailEnd len="med" w="med" type="none"/>
            </a:ln>
          </p:spPr>
        </p:cxnSp>
        <p:cxnSp>
          <p:nvCxnSpPr>
            <p:cNvPr id="185" name="Google Shape;185;p21"/>
            <p:cNvCxnSpPr/>
            <p:nvPr/>
          </p:nvCxnSpPr>
          <p:spPr>
            <a:xfrm>
              <a:off x="1857300" y="3790950"/>
              <a:ext cx="5429400" cy="0"/>
            </a:xfrm>
            <a:prstGeom prst="straightConnector1">
              <a:avLst/>
            </a:prstGeom>
            <a:noFill/>
            <a:ln cap="flat" cmpd="sng" w="9525">
              <a:solidFill>
                <a:schemeClr val="lt1"/>
              </a:solidFill>
              <a:prstDash val="solid"/>
              <a:round/>
              <a:headEnd len="med" w="med" type="none"/>
              <a:tailEnd len="med" w="med" type="none"/>
            </a:ln>
          </p:spPr>
        </p:cxnSp>
        <p:cxnSp>
          <p:nvCxnSpPr>
            <p:cNvPr id="186" name="Google Shape;186;p21"/>
            <p:cNvCxnSpPr/>
            <p:nvPr/>
          </p:nvCxnSpPr>
          <p:spPr>
            <a:xfrm>
              <a:off x="1857300" y="4095750"/>
              <a:ext cx="5429400" cy="0"/>
            </a:xfrm>
            <a:prstGeom prst="straightConnector1">
              <a:avLst/>
            </a:prstGeom>
            <a:noFill/>
            <a:ln cap="flat" cmpd="sng" w="9525">
              <a:solidFill>
                <a:schemeClr val="lt1"/>
              </a:solidFill>
              <a:prstDash val="solid"/>
              <a:round/>
              <a:headEnd len="med" w="med" type="none"/>
              <a:tailEnd len="med" w="med" type="none"/>
            </a:ln>
          </p:spPr>
        </p:cxnSp>
      </p:grpSp>
      <p:sp>
        <p:nvSpPr>
          <p:cNvPr id="187" name="Google Shape;187;p21"/>
          <p:cNvSpPr txBox="1"/>
          <p:nvPr>
            <p:ph type="ctrTitle"/>
          </p:nvPr>
        </p:nvSpPr>
        <p:spPr>
          <a:xfrm>
            <a:off x="1847850" y="647700"/>
            <a:ext cx="5486400" cy="1044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5200">
                <a:solidFill>
                  <a:srgbClr val="EB7E7C"/>
                </a:solidFill>
                <a:latin typeface="Handlee"/>
                <a:ea typeface="Handlee"/>
                <a:cs typeface="Handlee"/>
                <a:sym typeface="Handlee"/>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88" name="Google Shape;188;p21"/>
          <p:cNvSpPr txBox="1"/>
          <p:nvPr>
            <p:ph idx="1" type="subTitle"/>
          </p:nvPr>
        </p:nvSpPr>
        <p:spPr>
          <a:xfrm>
            <a:off x="2619450" y="1738750"/>
            <a:ext cx="3943200" cy="136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a:solidFill>
                  <a:srgbClr val="666666"/>
                </a:solidFill>
                <a:latin typeface="Baloo 2"/>
                <a:ea typeface="Baloo 2"/>
                <a:cs typeface="Baloo 2"/>
                <a:sym typeface="Baloo 2"/>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189" name="Google Shape;189;p21"/>
          <p:cNvGrpSpPr/>
          <p:nvPr/>
        </p:nvGrpSpPr>
        <p:grpSpPr>
          <a:xfrm>
            <a:off x="1923900" y="1458125"/>
            <a:ext cx="5429400" cy="1524000"/>
            <a:chOff x="1857300" y="1657350"/>
            <a:chExt cx="5429400" cy="1524000"/>
          </a:xfrm>
        </p:grpSpPr>
        <p:cxnSp>
          <p:nvCxnSpPr>
            <p:cNvPr id="190" name="Google Shape;190;p21"/>
            <p:cNvCxnSpPr/>
            <p:nvPr/>
          </p:nvCxnSpPr>
          <p:spPr>
            <a:xfrm>
              <a:off x="1857300" y="16573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191" name="Google Shape;191;p21"/>
            <p:cNvCxnSpPr/>
            <p:nvPr/>
          </p:nvCxnSpPr>
          <p:spPr>
            <a:xfrm>
              <a:off x="1857300" y="19621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192" name="Google Shape;192;p21"/>
            <p:cNvCxnSpPr/>
            <p:nvPr/>
          </p:nvCxnSpPr>
          <p:spPr>
            <a:xfrm>
              <a:off x="1857300" y="22669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193" name="Google Shape;193;p21"/>
            <p:cNvCxnSpPr/>
            <p:nvPr/>
          </p:nvCxnSpPr>
          <p:spPr>
            <a:xfrm>
              <a:off x="1857300" y="25717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194" name="Google Shape;194;p21"/>
            <p:cNvCxnSpPr/>
            <p:nvPr/>
          </p:nvCxnSpPr>
          <p:spPr>
            <a:xfrm>
              <a:off x="1857300" y="2876550"/>
              <a:ext cx="5429400" cy="0"/>
            </a:xfrm>
            <a:prstGeom prst="straightConnector1">
              <a:avLst/>
            </a:prstGeom>
            <a:noFill/>
            <a:ln cap="flat" cmpd="sng" w="9525">
              <a:solidFill>
                <a:srgbClr val="CCCCCC"/>
              </a:solidFill>
              <a:prstDash val="solid"/>
              <a:round/>
              <a:headEnd len="med" w="med" type="none"/>
              <a:tailEnd len="med" w="med" type="none"/>
            </a:ln>
          </p:spPr>
        </p:cxnSp>
        <p:cxnSp>
          <p:nvCxnSpPr>
            <p:cNvPr id="195" name="Google Shape;195;p21"/>
            <p:cNvCxnSpPr/>
            <p:nvPr/>
          </p:nvCxnSpPr>
          <p:spPr>
            <a:xfrm>
              <a:off x="1857300" y="3181350"/>
              <a:ext cx="5429400" cy="0"/>
            </a:xfrm>
            <a:prstGeom prst="straightConnector1">
              <a:avLst/>
            </a:prstGeom>
            <a:noFill/>
            <a:ln cap="flat" cmpd="sng" w="9525">
              <a:solidFill>
                <a:srgbClr val="CCCCCC"/>
              </a:solidFill>
              <a:prstDash val="solid"/>
              <a:round/>
              <a:headEnd len="med" w="med" type="none"/>
              <a:tailEnd len="med" w="med" type="none"/>
            </a:ln>
          </p:spPr>
        </p:cxnSp>
      </p:grpSp>
      <p:sp>
        <p:nvSpPr>
          <p:cNvPr id="196" name="Google Shape;196;p21"/>
          <p:cNvSpPr txBox="1"/>
          <p:nvPr/>
        </p:nvSpPr>
        <p:spPr>
          <a:xfrm>
            <a:off x="2028900" y="3226675"/>
            <a:ext cx="5124300" cy="7926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rgbClr val="666666"/>
                </a:solidFill>
                <a:latin typeface="Baloo 2"/>
                <a:ea typeface="Baloo 2"/>
                <a:cs typeface="Baloo 2"/>
                <a:sym typeface="Baloo 2"/>
              </a:rPr>
              <a:t>CREDITS: This presentation template was created by </a:t>
            </a:r>
            <a:r>
              <a:rPr b="1" lang="en" sz="1200">
                <a:solidFill>
                  <a:srgbClr val="666666"/>
                </a:solidFill>
                <a:uFill>
                  <a:noFill/>
                </a:uFill>
                <a:latin typeface="Baloo 2"/>
                <a:ea typeface="Baloo 2"/>
                <a:cs typeface="Baloo 2"/>
                <a:sym typeface="Baloo 2"/>
                <a:hlinkClick r:id="rId5">
                  <a:extLst>
                    <a:ext uri="{A12FA001-AC4F-418D-AE19-62706E023703}">
                      <ahyp:hlinkClr val="tx"/>
                    </a:ext>
                  </a:extLst>
                </a:hlinkClick>
              </a:rPr>
              <a:t>Slidesgo</a:t>
            </a:r>
            <a:r>
              <a:rPr lang="en" sz="1200">
                <a:solidFill>
                  <a:srgbClr val="666666"/>
                </a:solidFill>
                <a:latin typeface="Baloo 2"/>
                <a:ea typeface="Baloo 2"/>
                <a:cs typeface="Baloo 2"/>
                <a:sym typeface="Baloo 2"/>
              </a:rPr>
              <a:t>, including icons by </a:t>
            </a:r>
            <a:r>
              <a:rPr b="1" lang="en" sz="1200">
                <a:solidFill>
                  <a:srgbClr val="666666"/>
                </a:solidFill>
                <a:uFill>
                  <a:noFill/>
                </a:uFill>
                <a:latin typeface="Baloo 2"/>
                <a:ea typeface="Baloo 2"/>
                <a:cs typeface="Baloo 2"/>
                <a:sym typeface="Baloo 2"/>
                <a:hlinkClick r:id="rId6">
                  <a:extLst>
                    <a:ext uri="{A12FA001-AC4F-418D-AE19-62706E023703}">
                      <ahyp:hlinkClr val="tx"/>
                    </a:ext>
                  </a:extLst>
                </a:hlinkClick>
              </a:rPr>
              <a:t>Flaticon</a:t>
            </a:r>
            <a:r>
              <a:rPr lang="en" sz="1200">
                <a:solidFill>
                  <a:srgbClr val="666666"/>
                </a:solidFill>
                <a:latin typeface="Baloo 2"/>
                <a:ea typeface="Baloo 2"/>
                <a:cs typeface="Baloo 2"/>
                <a:sym typeface="Baloo 2"/>
              </a:rPr>
              <a:t>, and infographics &amp; images by </a:t>
            </a:r>
            <a:r>
              <a:rPr b="1" lang="en" sz="1200">
                <a:solidFill>
                  <a:srgbClr val="666666"/>
                </a:solidFill>
                <a:uFill>
                  <a:noFill/>
                </a:uFill>
                <a:latin typeface="Baloo 2"/>
                <a:ea typeface="Baloo 2"/>
                <a:cs typeface="Baloo 2"/>
                <a:sym typeface="Baloo 2"/>
                <a:hlinkClick r:id="rId7">
                  <a:extLst>
                    <a:ext uri="{A12FA001-AC4F-418D-AE19-62706E023703}">
                      <ahyp:hlinkClr val="tx"/>
                    </a:ext>
                  </a:extLst>
                </a:hlinkClick>
              </a:rPr>
              <a:t>Freepik</a:t>
            </a:r>
            <a:r>
              <a:rPr lang="en" sz="1200">
                <a:solidFill>
                  <a:srgbClr val="666666"/>
                </a:solidFill>
                <a:latin typeface="Baloo 2"/>
                <a:ea typeface="Baloo 2"/>
                <a:cs typeface="Baloo 2"/>
                <a:sym typeface="Baloo 2"/>
              </a:rPr>
              <a:t>. </a:t>
            </a:r>
            <a:endParaRPr sz="1200">
              <a:solidFill>
                <a:srgbClr val="666666"/>
              </a:solidFill>
              <a:latin typeface="Baloo 2"/>
              <a:ea typeface="Baloo 2"/>
              <a:cs typeface="Baloo 2"/>
              <a:sym typeface="Baloo 2"/>
            </a:endParaRPr>
          </a:p>
          <a:p>
            <a:pPr indent="0" lvl="0" marL="0" rtl="0" algn="ctr">
              <a:spcBef>
                <a:spcPts val="300"/>
              </a:spcBef>
              <a:spcAft>
                <a:spcPts val="0"/>
              </a:spcAft>
              <a:buNone/>
            </a:pPr>
            <a:r>
              <a:t/>
            </a:r>
            <a:endParaRPr b="1" sz="1200">
              <a:solidFill>
                <a:srgbClr val="666666"/>
              </a:solidFill>
              <a:latin typeface="Baloo 2"/>
              <a:ea typeface="Baloo 2"/>
              <a:cs typeface="Baloo 2"/>
              <a:sym typeface="Baloo 2"/>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0">
    <p:spTree>
      <p:nvGrpSpPr>
        <p:cNvPr id="197" name="Shape 197"/>
        <p:cNvGrpSpPr/>
        <p:nvPr/>
      </p:nvGrpSpPr>
      <p:grpSpPr>
        <a:xfrm>
          <a:off x="0" y="0"/>
          <a:ext cx="0" cy="0"/>
          <a:chOff x="0" y="0"/>
          <a:chExt cx="0" cy="0"/>
        </a:xfrm>
      </p:grpSpPr>
      <p:sp>
        <p:nvSpPr>
          <p:cNvPr id="198" name="Google Shape;198;p22"/>
          <p:cNvSpPr/>
          <p:nvPr/>
        </p:nvSpPr>
        <p:spPr>
          <a:xfrm flipH="1" rot="10800000">
            <a:off x="-796495" y="2940209"/>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2"/>
          <p:cNvSpPr/>
          <p:nvPr/>
        </p:nvSpPr>
        <p:spPr>
          <a:xfrm flipH="1" rot="10800000">
            <a:off x="2689914" y="-276981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2"/>
          <p:cNvSpPr/>
          <p:nvPr/>
        </p:nvSpPr>
        <p:spPr>
          <a:xfrm flipH="1" rot="10800000">
            <a:off x="2689918" y="4000975"/>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2"/>
          <p:cNvSpPr/>
          <p:nvPr/>
        </p:nvSpPr>
        <p:spPr>
          <a:xfrm flipH="1" rot="10800000">
            <a:off x="5128387" y="1822059"/>
            <a:ext cx="4556439" cy="5209110"/>
          </a:xfrm>
          <a:custGeom>
            <a:rect b="b" l="l" r="r" t="t"/>
            <a:pathLst>
              <a:path extrusionOk="0" h="111282" w="97339">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1">
    <p:spTree>
      <p:nvGrpSpPr>
        <p:cNvPr id="202" name="Shape 202"/>
        <p:cNvGrpSpPr/>
        <p:nvPr/>
      </p:nvGrpSpPr>
      <p:grpSpPr>
        <a:xfrm>
          <a:off x="0" y="0"/>
          <a:ext cx="0" cy="0"/>
          <a:chOff x="0" y="0"/>
          <a:chExt cx="0" cy="0"/>
        </a:xfrm>
      </p:grpSpPr>
      <p:sp>
        <p:nvSpPr>
          <p:cNvPr id="203" name="Google Shape;203;p23"/>
          <p:cNvSpPr/>
          <p:nvPr/>
        </p:nvSpPr>
        <p:spPr>
          <a:xfrm rot="10800000">
            <a:off x="8026909" y="2940209"/>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3"/>
          <p:cNvSpPr/>
          <p:nvPr/>
        </p:nvSpPr>
        <p:spPr>
          <a:xfrm rot="10800000">
            <a:off x="2580238" y="-276981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3"/>
          <p:cNvSpPr/>
          <p:nvPr/>
        </p:nvSpPr>
        <p:spPr>
          <a:xfrm rot="10800000">
            <a:off x="4768883" y="4000975"/>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12">
    <p:spTree>
      <p:nvGrpSpPr>
        <p:cNvPr id="206" name="Shape 206"/>
        <p:cNvGrpSpPr/>
        <p:nvPr/>
      </p:nvGrpSpPr>
      <p:grpSpPr>
        <a:xfrm>
          <a:off x="0" y="0"/>
          <a:ext cx="0" cy="0"/>
          <a:chOff x="0" y="0"/>
          <a:chExt cx="0" cy="0"/>
        </a:xfrm>
      </p:grpSpPr>
      <p:sp>
        <p:nvSpPr>
          <p:cNvPr id="207" name="Google Shape;207;p24"/>
          <p:cNvSpPr/>
          <p:nvPr/>
        </p:nvSpPr>
        <p:spPr>
          <a:xfrm rot="10800000">
            <a:off x="8026909" y="2940209"/>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4"/>
          <p:cNvSpPr/>
          <p:nvPr/>
        </p:nvSpPr>
        <p:spPr>
          <a:xfrm rot="10800000">
            <a:off x="2580238" y="-276981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4"/>
          <p:cNvSpPr/>
          <p:nvPr/>
        </p:nvSpPr>
        <p:spPr>
          <a:xfrm rot="10800000">
            <a:off x="-1006045" y="1669659"/>
            <a:ext cx="4556439" cy="5209110"/>
          </a:xfrm>
          <a:custGeom>
            <a:rect b="b" l="l" r="r" t="t"/>
            <a:pathLst>
              <a:path extrusionOk="0" h="111282" w="97339">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CUSTOM_13">
    <p:spTree>
      <p:nvGrpSpPr>
        <p:cNvPr id="210" name="Shape 210"/>
        <p:cNvGrpSpPr/>
        <p:nvPr/>
      </p:nvGrpSpPr>
      <p:grpSpPr>
        <a:xfrm>
          <a:off x="0" y="0"/>
          <a:ext cx="0" cy="0"/>
          <a:chOff x="0" y="0"/>
          <a:chExt cx="0" cy="0"/>
        </a:xfrm>
      </p:grpSpPr>
      <p:sp>
        <p:nvSpPr>
          <p:cNvPr id="211" name="Google Shape;211;p25"/>
          <p:cNvSpPr/>
          <p:nvPr/>
        </p:nvSpPr>
        <p:spPr>
          <a:xfrm flipH="1" rot="10800000">
            <a:off x="-727042" y="2778284"/>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5"/>
          <p:cNvSpPr/>
          <p:nvPr/>
        </p:nvSpPr>
        <p:spPr>
          <a:xfrm flipH="1" rot="10800000">
            <a:off x="1921170" y="-351950"/>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5"/>
          <p:cNvSpPr/>
          <p:nvPr/>
        </p:nvSpPr>
        <p:spPr>
          <a:xfrm rot="1398376">
            <a:off x="4242552" y="2849135"/>
            <a:ext cx="3618141" cy="4553442"/>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17" name="Shape 21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4" name="Shape 44"/>
        <p:cNvGrpSpPr/>
        <p:nvPr/>
      </p:nvGrpSpPr>
      <p:grpSpPr>
        <a:xfrm>
          <a:off x="0" y="0"/>
          <a:ext cx="0" cy="0"/>
          <a:chOff x="0" y="0"/>
          <a:chExt cx="0" cy="0"/>
        </a:xfrm>
      </p:grpSpPr>
      <p:sp>
        <p:nvSpPr>
          <p:cNvPr id="45" name="Google Shape;45;p4"/>
          <p:cNvSpPr/>
          <p:nvPr/>
        </p:nvSpPr>
        <p:spPr>
          <a:xfrm flipH="1">
            <a:off x="8026909" y="614206"/>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4"/>
          <p:cNvSpPr/>
          <p:nvPr/>
        </p:nvSpPr>
        <p:spPr>
          <a:xfrm flipH="1">
            <a:off x="2580238" y="343970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4"/>
          <p:cNvSpPr/>
          <p:nvPr/>
        </p:nvSpPr>
        <p:spPr>
          <a:xfrm flipH="1" rot="761566">
            <a:off x="-1996562" y="-1803588"/>
            <a:ext cx="4556332" cy="5208988"/>
          </a:xfrm>
          <a:custGeom>
            <a:rect b="b" l="l" r="r" t="t"/>
            <a:pathLst>
              <a:path extrusionOk="0" h="111282" w="97339">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4"/>
          <p:cNvSpPr/>
          <p:nvPr/>
        </p:nvSpPr>
        <p:spPr>
          <a:xfrm>
            <a:off x="552450" y="0"/>
            <a:ext cx="8058000" cy="47055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4"/>
          <p:cNvSpPr txBox="1"/>
          <p:nvPr>
            <p:ph idx="1" type="body"/>
          </p:nvPr>
        </p:nvSpPr>
        <p:spPr>
          <a:xfrm>
            <a:off x="713225" y="1177085"/>
            <a:ext cx="7708200" cy="3416400"/>
          </a:xfrm>
          <a:prstGeom prst="rect">
            <a:avLst/>
          </a:prstGeom>
        </p:spPr>
        <p:txBody>
          <a:bodyPr anchorCtr="0" anchor="t" bIns="91425" lIns="91425" spcFirstLastPara="1" rIns="91425" wrap="square" tIns="91425">
            <a:noAutofit/>
          </a:bodyPr>
          <a:lstStyle>
            <a:lvl1pPr indent="-342900" lvl="0" marL="457200">
              <a:lnSpc>
                <a:spcPct val="100000"/>
              </a:lnSpc>
              <a:spcBef>
                <a:spcPts val="0"/>
              </a:spcBef>
              <a:spcAft>
                <a:spcPts val="0"/>
              </a:spcAft>
              <a:buSzPts val="1800"/>
              <a:buAutoNum type="arabicPeriod"/>
              <a:defRPr sz="1200"/>
            </a:lvl1pPr>
            <a:lvl2pPr indent="-317500" lvl="1" marL="914400">
              <a:lnSpc>
                <a:spcPct val="100000"/>
              </a:lnSpc>
              <a:spcBef>
                <a:spcPts val="1600"/>
              </a:spcBef>
              <a:spcAft>
                <a:spcPts val="0"/>
              </a:spcAft>
              <a:buClr>
                <a:schemeClr val="accent1"/>
              </a:buClr>
              <a:buSzPts val="1400"/>
              <a:buChar char="■"/>
              <a:defRPr sz="1200"/>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50" name="Google Shape;50;p4"/>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51" name="Shape 51"/>
        <p:cNvGrpSpPr/>
        <p:nvPr/>
      </p:nvGrpSpPr>
      <p:grpSpPr>
        <a:xfrm>
          <a:off x="0" y="0"/>
          <a:ext cx="0" cy="0"/>
          <a:chOff x="0" y="0"/>
          <a:chExt cx="0" cy="0"/>
        </a:xfrm>
      </p:grpSpPr>
      <p:grpSp>
        <p:nvGrpSpPr>
          <p:cNvPr id="52" name="Google Shape;52;p5"/>
          <p:cNvGrpSpPr/>
          <p:nvPr/>
        </p:nvGrpSpPr>
        <p:grpSpPr>
          <a:xfrm>
            <a:off x="1247775" y="1281150"/>
            <a:ext cx="2944200" cy="5143500"/>
            <a:chOff x="1247775" y="1281150"/>
            <a:chExt cx="2944200" cy="5143500"/>
          </a:xfrm>
        </p:grpSpPr>
        <p:sp>
          <p:nvSpPr>
            <p:cNvPr id="53" name="Google Shape;53;p5"/>
            <p:cNvSpPr/>
            <p:nvPr/>
          </p:nvSpPr>
          <p:spPr>
            <a:xfrm>
              <a:off x="1247775" y="1281150"/>
              <a:ext cx="29442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5"/>
            <p:cNvSpPr/>
            <p:nvPr/>
          </p:nvSpPr>
          <p:spPr>
            <a:xfrm>
              <a:off x="1651554" y="2468367"/>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5"/>
            <p:cNvSpPr/>
            <p:nvPr/>
          </p:nvSpPr>
          <p:spPr>
            <a:xfrm>
              <a:off x="1651554" y="2816982"/>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5"/>
            <p:cNvSpPr/>
            <p:nvPr/>
          </p:nvSpPr>
          <p:spPr>
            <a:xfrm>
              <a:off x="1651554" y="3165597"/>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5"/>
            <p:cNvSpPr/>
            <p:nvPr/>
          </p:nvSpPr>
          <p:spPr>
            <a:xfrm>
              <a:off x="1651554" y="3514212"/>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5"/>
            <p:cNvSpPr/>
            <p:nvPr/>
          </p:nvSpPr>
          <p:spPr>
            <a:xfrm>
              <a:off x="1651554" y="3862827"/>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5"/>
            <p:cNvSpPr/>
            <p:nvPr/>
          </p:nvSpPr>
          <p:spPr>
            <a:xfrm>
              <a:off x="1651554" y="4211442"/>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 name="Google Shape;60;p5"/>
          <p:cNvSpPr txBox="1"/>
          <p:nvPr>
            <p:ph idx="1" type="body"/>
          </p:nvPr>
        </p:nvSpPr>
        <p:spPr>
          <a:xfrm>
            <a:off x="1479250" y="2028700"/>
            <a:ext cx="2708700" cy="2558100"/>
          </a:xfrm>
          <a:prstGeom prst="rect">
            <a:avLst/>
          </a:prstGeom>
        </p:spPr>
        <p:txBody>
          <a:bodyPr anchorCtr="0" anchor="t" bIns="91425" lIns="91425" spcFirstLastPara="1" rIns="91425" wrap="square" tIns="91425">
            <a:noAutofit/>
          </a:bodyPr>
          <a:lstStyle>
            <a:lvl1pPr indent="-317500" lvl="0" marL="457200" rtl="0">
              <a:lnSpc>
                <a:spcPct val="100000"/>
              </a:lnSpc>
              <a:spcBef>
                <a:spcPts val="1000"/>
              </a:spcBef>
              <a:spcAft>
                <a:spcPts val="0"/>
              </a:spcAft>
              <a:buClr>
                <a:srgbClr val="EB7E7C"/>
              </a:buClr>
              <a:buSzPts val="1400"/>
              <a:buChar char="■"/>
              <a:defRPr sz="1400"/>
            </a:lvl1pPr>
            <a:lvl2pPr indent="-317500" lvl="1" marL="914400" rtl="0">
              <a:spcBef>
                <a:spcPts val="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61" name="Google Shape;61;p5"/>
          <p:cNvSpPr txBox="1"/>
          <p:nvPr>
            <p:ph type="title"/>
          </p:nvPr>
        </p:nvSpPr>
        <p:spPr>
          <a:xfrm>
            <a:off x="1599163" y="1515300"/>
            <a:ext cx="2459700" cy="4632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b="1" sz="2000"/>
            </a:lvl1pPr>
            <a:lvl2pPr lvl="1" rtl="0">
              <a:spcBef>
                <a:spcPts val="0"/>
              </a:spcBef>
              <a:spcAft>
                <a:spcPts val="0"/>
              </a:spcAft>
              <a:buSzPts val="1800"/>
              <a:buNone/>
              <a:defRPr b="1" sz="1800"/>
            </a:lvl2pPr>
            <a:lvl3pPr lvl="2" rtl="0">
              <a:spcBef>
                <a:spcPts val="0"/>
              </a:spcBef>
              <a:spcAft>
                <a:spcPts val="0"/>
              </a:spcAft>
              <a:buSzPts val="1800"/>
              <a:buNone/>
              <a:defRPr b="1" sz="1800"/>
            </a:lvl3pPr>
            <a:lvl4pPr lvl="3" rtl="0">
              <a:spcBef>
                <a:spcPts val="0"/>
              </a:spcBef>
              <a:spcAft>
                <a:spcPts val="0"/>
              </a:spcAft>
              <a:buSzPts val="1800"/>
              <a:buNone/>
              <a:defRPr b="1" sz="1800"/>
            </a:lvl4pPr>
            <a:lvl5pPr lvl="4" rtl="0">
              <a:spcBef>
                <a:spcPts val="0"/>
              </a:spcBef>
              <a:spcAft>
                <a:spcPts val="0"/>
              </a:spcAft>
              <a:buSzPts val="1800"/>
              <a:buNone/>
              <a:defRPr b="1" sz="1800"/>
            </a:lvl5pPr>
            <a:lvl6pPr lvl="5" rtl="0">
              <a:spcBef>
                <a:spcPts val="0"/>
              </a:spcBef>
              <a:spcAft>
                <a:spcPts val="0"/>
              </a:spcAft>
              <a:buSzPts val="1800"/>
              <a:buNone/>
              <a:defRPr b="1" sz="1800"/>
            </a:lvl6pPr>
            <a:lvl7pPr lvl="6" rtl="0">
              <a:spcBef>
                <a:spcPts val="0"/>
              </a:spcBef>
              <a:spcAft>
                <a:spcPts val="0"/>
              </a:spcAft>
              <a:buSzPts val="1800"/>
              <a:buNone/>
              <a:defRPr b="1" sz="1800"/>
            </a:lvl7pPr>
            <a:lvl8pPr lvl="7" rtl="0">
              <a:spcBef>
                <a:spcPts val="0"/>
              </a:spcBef>
              <a:spcAft>
                <a:spcPts val="0"/>
              </a:spcAft>
              <a:buSzPts val="1800"/>
              <a:buNone/>
              <a:defRPr b="1" sz="1800"/>
            </a:lvl8pPr>
            <a:lvl9pPr lvl="8" rtl="0">
              <a:spcBef>
                <a:spcPts val="0"/>
              </a:spcBef>
              <a:spcAft>
                <a:spcPts val="0"/>
              </a:spcAft>
              <a:buSzPts val="1800"/>
              <a:buNone/>
              <a:defRPr b="1" sz="1800"/>
            </a:lvl9pPr>
          </a:lstStyle>
          <a:p/>
        </p:txBody>
      </p:sp>
      <p:sp>
        <p:nvSpPr>
          <p:cNvPr id="62" name="Google Shape;62;p5"/>
          <p:cNvSpPr txBox="1"/>
          <p:nvPr>
            <p:ph idx="2" type="title"/>
          </p:nvPr>
        </p:nvSpPr>
        <p:spPr>
          <a:xfrm>
            <a:off x="713225" y="569300"/>
            <a:ext cx="7708200" cy="463200"/>
          </a:xfrm>
          <a:prstGeom prst="rect">
            <a:avLst/>
          </a:prstGeom>
        </p:spPr>
        <p:txBody>
          <a:bodyPr anchorCtr="0" anchor="b" bIns="91425" lIns="91425" spcFirstLastPara="1" rIns="91425" wrap="square" tIns="91425">
            <a:noAutofit/>
          </a:bodyPr>
          <a:lstStyle>
            <a:lvl1pPr lvl="0"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grpSp>
        <p:nvGrpSpPr>
          <p:cNvPr id="63" name="Google Shape;63;p5"/>
          <p:cNvGrpSpPr/>
          <p:nvPr/>
        </p:nvGrpSpPr>
        <p:grpSpPr>
          <a:xfrm>
            <a:off x="-796495" y="-1807790"/>
            <a:ext cx="11700521" cy="5209110"/>
            <a:chOff x="-796495" y="-1807790"/>
            <a:chExt cx="11700521" cy="5209110"/>
          </a:xfrm>
        </p:grpSpPr>
        <p:sp>
          <p:nvSpPr>
            <p:cNvPr id="64" name="Google Shape;64;p5"/>
            <p:cNvSpPr/>
            <p:nvPr/>
          </p:nvSpPr>
          <p:spPr>
            <a:xfrm>
              <a:off x="-796495" y="614206"/>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5"/>
            <p:cNvSpPr/>
            <p:nvPr/>
          </p:nvSpPr>
          <p:spPr>
            <a:xfrm>
              <a:off x="6347587" y="-1807790"/>
              <a:ext cx="4556439" cy="5209110"/>
            </a:xfrm>
            <a:custGeom>
              <a:rect b="b" l="l" r="r" t="t"/>
              <a:pathLst>
                <a:path extrusionOk="0" h="111282" w="97339">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 name="Google Shape;66;p5"/>
          <p:cNvSpPr/>
          <p:nvPr/>
        </p:nvSpPr>
        <p:spPr>
          <a:xfrm>
            <a:off x="4733925" y="1281150"/>
            <a:ext cx="29442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5"/>
          <p:cNvSpPr/>
          <p:nvPr/>
        </p:nvSpPr>
        <p:spPr>
          <a:xfrm>
            <a:off x="5137704" y="2468367"/>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5"/>
          <p:cNvSpPr/>
          <p:nvPr/>
        </p:nvSpPr>
        <p:spPr>
          <a:xfrm>
            <a:off x="5137704" y="2816982"/>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5"/>
          <p:cNvSpPr/>
          <p:nvPr/>
        </p:nvSpPr>
        <p:spPr>
          <a:xfrm>
            <a:off x="5137704" y="3165597"/>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5"/>
          <p:cNvSpPr/>
          <p:nvPr/>
        </p:nvSpPr>
        <p:spPr>
          <a:xfrm>
            <a:off x="5137704" y="3514212"/>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5"/>
          <p:cNvSpPr/>
          <p:nvPr/>
        </p:nvSpPr>
        <p:spPr>
          <a:xfrm>
            <a:off x="5137704" y="3862827"/>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5"/>
          <p:cNvSpPr/>
          <p:nvPr/>
        </p:nvSpPr>
        <p:spPr>
          <a:xfrm>
            <a:off x="5137704" y="4211442"/>
            <a:ext cx="2187035" cy="1870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5"/>
          <p:cNvSpPr txBox="1"/>
          <p:nvPr>
            <p:ph idx="3" type="body"/>
          </p:nvPr>
        </p:nvSpPr>
        <p:spPr>
          <a:xfrm>
            <a:off x="4956050" y="2028700"/>
            <a:ext cx="2708700" cy="2558100"/>
          </a:xfrm>
          <a:prstGeom prst="rect">
            <a:avLst/>
          </a:prstGeom>
        </p:spPr>
        <p:txBody>
          <a:bodyPr anchorCtr="0" anchor="t" bIns="91425" lIns="91425" spcFirstLastPara="1" rIns="91425" wrap="square" tIns="91425">
            <a:noAutofit/>
          </a:bodyPr>
          <a:lstStyle>
            <a:lvl1pPr indent="-317500" lvl="0" marL="457200" rtl="0">
              <a:lnSpc>
                <a:spcPct val="100000"/>
              </a:lnSpc>
              <a:spcBef>
                <a:spcPts val="1000"/>
              </a:spcBef>
              <a:spcAft>
                <a:spcPts val="0"/>
              </a:spcAft>
              <a:buClr>
                <a:srgbClr val="EB7E7C"/>
              </a:buClr>
              <a:buSzPts val="1400"/>
              <a:buChar char="■"/>
              <a:defRPr sz="1400"/>
            </a:lvl1pPr>
            <a:lvl2pPr indent="-317500" lvl="1" marL="914400" rtl="0">
              <a:spcBef>
                <a:spcPts val="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74" name="Google Shape;74;p5"/>
          <p:cNvSpPr txBox="1"/>
          <p:nvPr>
            <p:ph idx="4" type="title"/>
          </p:nvPr>
        </p:nvSpPr>
        <p:spPr>
          <a:xfrm>
            <a:off x="5075963" y="1515300"/>
            <a:ext cx="2459700" cy="463200"/>
          </a:xfrm>
          <a:prstGeom prst="rect">
            <a:avLst/>
          </a:prstGeom>
        </p:spPr>
        <p:txBody>
          <a:bodyPr anchorCtr="0" anchor="b" bIns="91425" lIns="91425" spcFirstLastPara="1" rIns="91425" wrap="square" tIns="91425">
            <a:noAutofit/>
          </a:bodyPr>
          <a:lstStyle>
            <a:lvl1pPr lvl="0" rtl="0">
              <a:spcBef>
                <a:spcPts val="0"/>
              </a:spcBef>
              <a:spcAft>
                <a:spcPts val="0"/>
              </a:spcAft>
              <a:buSzPts val="1800"/>
              <a:buNone/>
              <a:defRPr b="1" sz="2000"/>
            </a:lvl1pPr>
            <a:lvl2pPr lvl="1" rtl="0">
              <a:spcBef>
                <a:spcPts val="0"/>
              </a:spcBef>
              <a:spcAft>
                <a:spcPts val="0"/>
              </a:spcAft>
              <a:buSzPts val="1800"/>
              <a:buNone/>
              <a:defRPr b="1" sz="1800"/>
            </a:lvl2pPr>
            <a:lvl3pPr lvl="2" rtl="0">
              <a:spcBef>
                <a:spcPts val="0"/>
              </a:spcBef>
              <a:spcAft>
                <a:spcPts val="0"/>
              </a:spcAft>
              <a:buSzPts val="1800"/>
              <a:buNone/>
              <a:defRPr b="1" sz="1800"/>
            </a:lvl3pPr>
            <a:lvl4pPr lvl="3" rtl="0">
              <a:spcBef>
                <a:spcPts val="0"/>
              </a:spcBef>
              <a:spcAft>
                <a:spcPts val="0"/>
              </a:spcAft>
              <a:buSzPts val="1800"/>
              <a:buNone/>
              <a:defRPr b="1" sz="1800"/>
            </a:lvl4pPr>
            <a:lvl5pPr lvl="4" rtl="0">
              <a:spcBef>
                <a:spcPts val="0"/>
              </a:spcBef>
              <a:spcAft>
                <a:spcPts val="0"/>
              </a:spcAft>
              <a:buSzPts val="1800"/>
              <a:buNone/>
              <a:defRPr b="1" sz="1800"/>
            </a:lvl5pPr>
            <a:lvl6pPr lvl="5" rtl="0">
              <a:spcBef>
                <a:spcPts val="0"/>
              </a:spcBef>
              <a:spcAft>
                <a:spcPts val="0"/>
              </a:spcAft>
              <a:buSzPts val="1800"/>
              <a:buNone/>
              <a:defRPr b="1" sz="1800"/>
            </a:lvl6pPr>
            <a:lvl7pPr lvl="6" rtl="0">
              <a:spcBef>
                <a:spcPts val="0"/>
              </a:spcBef>
              <a:spcAft>
                <a:spcPts val="0"/>
              </a:spcAft>
              <a:buSzPts val="1800"/>
              <a:buNone/>
              <a:defRPr b="1" sz="1800"/>
            </a:lvl7pPr>
            <a:lvl8pPr lvl="7" rtl="0">
              <a:spcBef>
                <a:spcPts val="0"/>
              </a:spcBef>
              <a:spcAft>
                <a:spcPts val="0"/>
              </a:spcAft>
              <a:buSzPts val="1800"/>
              <a:buNone/>
              <a:defRPr b="1" sz="1800"/>
            </a:lvl8pPr>
            <a:lvl9pPr lvl="8" rtl="0">
              <a:spcBef>
                <a:spcPts val="0"/>
              </a:spcBef>
              <a:spcAft>
                <a:spcPts val="0"/>
              </a:spcAft>
              <a:buSzPts val="1800"/>
              <a:buNone/>
              <a:defRPr b="1" sz="18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5" name="Shape 75"/>
        <p:cNvGrpSpPr/>
        <p:nvPr/>
      </p:nvGrpSpPr>
      <p:grpSpPr>
        <a:xfrm>
          <a:off x="0" y="0"/>
          <a:ext cx="0" cy="0"/>
          <a:chOff x="0" y="0"/>
          <a:chExt cx="0" cy="0"/>
        </a:xfrm>
      </p:grpSpPr>
      <p:sp>
        <p:nvSpPr>
          <p:cNvPr id="76" name="Google Shape;76;p6"/>
          <p:cNvSpPr/>
          <p:nvPr/>
        </p:nvSpPr>
        <p:spPr>
          <a:xfrm>
            <a:off x="-12661" y="-42117"/>
            <a:ext cx="9304236" cy="5277968"/>
          </a:xfrm>
          <a:custGeom>
            <a:rect b="b" l="l" r="r" t="t"/>
            <a:pathLst>
              <a:path extrusionOk="0" h="112753" w="198766">
                <a:moveTo>
                  <a:pt x="1" y="0"/>
                </a:moveTo>
                <a:lnTo>
                  <a:pt x="1" y="112753"/>
                </a:lnTo>
                <a:lnTo>
                  <a:pt x="198766" y="112753"/>
                </a:lnTo>
                <a:lnTo>
                  <a:pt x="198766" y="0"/>
                </a:lnTo>
                <a:close/>
              </a:path>
            </a:pathLst>
          </a:custGeom>
          <a:solidFill>
            <a:srgbClr val="B3C4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6"/>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lvl1pPr lvl="0"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
        <p:nvSpPr>
          <p:cNvPr id="78" name="Google Shape;78;p6"/>
          <p:cNvSpPr/>
          <p:nvPr/>
        </p:nvSpPr>
        <p:spPr>
          <a:xfrm>
            <a:off x="-796495" y="614206"/>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6"/>
          <p:cNvSpPr/>
          <p:nvPr/>
        </p:nvSpPr>
        <p:spPr>
          <a:xfrm>
            <a:off x="2689914" y="343970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0" name="Shape 80"/>
        <p:cNvGrpSpPr/>
        <p:nvPr/>
      </p:nvGrpSpPr>
      <p:grpSpPr>
        <a:xfrm>
          <a:off x="0" y="0"/>
          <a:ext cx="0" cy="0"/>
          <a:chOff x="0" y="0"/>
          <a:chExt cx="0" cy="0"/>
        </a:xfrm>
      </p:grpSpPr>
      <p:sp>
        <p:nvSpPr>
          <p:cNvPr id="81" name="Google Shape;81;p7"/>
          <p:cNvSpPr txBox="1"/>
          <p:nvPr>
            <p:ph type="title"/>
          </p:nvPr>
        </p:nvSpPr>
        <p:spPr>
          <a:xfrm>
            <a:off x="311700" y="555600"/>
            <a:ext cx="2808000" cy="7557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82" name="Google Shape;82;p7"/>
          <p:cNvSpPr txBox="1"/>
          <p:nvPr>
            <p:ph idx="1" type="body"/>
          </p:nvPr>
        </p:nvSpPr>
        <p:spPr>
          <a:xfrm>
            <a:off x="311700" y="1389600"/>
            <a:ext cx="2808000" cy="31794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2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83" name="Google Shape;83;p7"/>
          <p:cNvSpPr/>
          <p:nvPr/>
        </p:nvSpPr>
        <p:spPr>
          <a:xfrm>
            <a:off x="2689914" y="343970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7"/>
          <p:cNvSpPr/>
          <p:nvPr/>
        </p:nvSpPr>
        <p:spPr>
          <a:xfrm>
            <a:off x="-577157" y="4300868"/>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7"/>
          <p:cNvSpPr/>
          <p:nvPr/>
        </p:nvSpPr>
        <p:spPr>
          <a:xfrm>
            <a:off x="5128387" y="-1807790"/>
            <a:ext cx="4556439" cy="5209110"/>
          </a:xfrm>
          <a:custGeom>
            <a:rect b="b" l="l" r="r" t="t"/>
            <a:pathLst>
              <a:path extrusionOk="0" h="111282" w="97339">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86" name="Shape 86"/>
        <p:cNvGrpSpPr/>
        <p:nvPr/>
      </p:nvGrpSpPr>
      <p:grpSpPr>
        <a:xfrm>
          <a:off x="0" y="0"/>
          <a:ext cx="0" cy="0"/>
          <a:chOff x="0" y="0"/>
          <a:chExt cx="0" cy="0"/>
        </a:xfrm>
      </p:grpSpPr>
      <p:grpSp>
        <p:nvGrpSpPr>
          <p:cNvPr id="87" name="Google Shape;87;p8"/>
          <p:cNvGrpSpPr/>
          <p:nvPr/>
        </p:nvGrpSpPr>
        <p:grpSpPr>
          <a:xfrm>
            <a:off x="-796495" y="-1807790"/>
            <a:ext cx="10481321" cy="9800984"/>
            <a:chOff x="-796495" y="-1807790"/>
            <a:chExt cx="10481321" cy="9800984"/>
          </a:xfrm>
        </p:grpSpPr>
        <p:sp>
          <p:nvSpPr>
            <p:cNvPr id="88" name="Google Shape;88;p8"/>
            <p:cNvSpPr/>
            <p:nvPr/>
          </p:nvSpPr>
          <p:spPr>
            <a:xfrm>
              <a:off x="-12661" y="-42117"/>
              <a:ext cx="9304236" cy="5277968"/>
            </a:xfrm>
            <a:custGeom>
              <a:rect b="b" l="l" r="r" t="t"/>
              <a:pathLst>
                <a:path extrusionOk="0" h="112753" w="198766">
                  <a:moveTo>
                    <a:pt x="1" y="0"/>
                  </a:moveTo>
                  <a:lnTo>
                    <a:pt x="1" y="112753"/>
                  </a:lnTo>
                  <a:lnTo>
                    <a:pt x="198766" y="112753"/>
                  </a:lnTo>
                  <a:lnTo>
                    <a:pt x="198766" y="0"/>
                  </a:lnTo>
                  <a:close/>
                </a:path>
              </a:pathLst>
            </a:custGeom>
            <a:solidFill>
              <a:srgbClr val="B3C4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8"/>
            <p:cNvSpPr/>
            <p:nvPr/>
          </p:nvSpPr>
          <p:spPr>
            <a:xfrm>
              <a:off x="-796495" y="614206"/>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8"/>
            <p:cNvSpPr/>
            <p:nvPr/>
          </p:nvSpPr>
          <p:spPr>
            <a:xfrm>
              <a:off x="2689914" y="3439705"/>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8"/>
            <p:cNvSpPr/>
            <p:nvPr/>
          </p:nvSpPr>
          <p:spPr>
            <a:xfrm>
              <a:off x="2689918" y="71768"/>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8"/>
            <p:cNvSpPr/>
            <p:nvPr/>
          </p:nvSpPr>
          <p:spPr>
            <a:xfrm>
              <a:off x="5128387" y="-1807790"/>
              <a:ext cx="4556439" cy="5209110"/>
            </a:xfrm>
            <a:custGeom>
              <a:rect b="b" l="l" r="r" t="t"/>
              <a:pathLst>
                <a:path extrusionOk="0" h="111282" w="97339">
                  <a:moveTo>
                    <a:pt x="26346" y="1"/>
                  </a:moveTo>
                  <a:cubicBezTo>
                    <a:pt x="17212" y="1"/>
                    <a:pt x="8898" y="5244"/>
                    <a:pt x="5047" y="18369"/>
                  </a:cubicBezTo>
                  <a:cubicBezTo>
                    <a:pt x="1" y="35572"/>
                    <a:pt x="9066" y="55103"/>
                    <a:pt x="17647" y="69644"/>
                  </a:cubicBezTo>
                  <a:cubicBezTo>
                    <a:pt x="25715" y="83298"/>
                    <a:pt x="37566" y="94665"/>
                    <a:pt x="51414" y="102400"/>
                  </a:cubicBezTo>
                  <a:cubicBezTo>
                    <a:pt x="55892" y="104909"/>
                    <a:pt x="60563" y="107030"/>
                    <a:pt x="65401" y="108735"/>
                  </a:cubicBezTo>
                  <a:cubicBezTo>
                    <a:pt x="69419" y="110149"/>
                    <a:pt x="73660" y="111281"/>
                    <a:pt x="77881" y="111281"/>
                  </a:cubicBezTo>
                  <a:cubicBezTo>
                    <a:pt x="79122" y="111281"/>
                    <a:pt x="80361" y="111184"/>
                    <a:pt x="81592" y="110966"/>
                  </a:cubicBezTo>
                  <a:cubicBezTo>
                    <a:pt x="94636" y="108638"/>
                    <a:pt x="97339" y="94443"/>
                    <a:pt x="91739" y="84185"/>
                  </a:cubicBezTo>
                  <a:cubicBezTo>
                    <a:pt x="86859" y="75230"/>
                    <a:pt x="80122" y="67939"/>
                    <a:pt x="75146" y="59067"/>
                  </a:cubicBezTo>
                  <a:cubicBezTo>
                    <a:pt x="68853" y="47853"/>
                    <a:pt x="64874" y="36667"/>
                    <a:pt x="60078" y="24856"/>
                  </a:cubicBezTo>
                  <a:cubicBezTo>
                    <a:pt x="54435" y="10933"/>
                    <a:pt x="39536" y="1"/>
                    <a:pt x="26346" y="1"/>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 name="Google Shape;93;p8"/>
          <p:cNvSpPr txBox="1"/>
          <p:nvPr>
            <p:ph type="title"/>
          </p:nvPr>
        </p:nvSpPr>
        <p:spPr>
          <a:xfrm>
            <a:off x="490250" y="450150"/>
            <a:ext cx="6367800" cy="40908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4" name="Shape 94"/>
        <p:cNvGrpSpPr/>
        <p:nvPr/>
      </p:nvGrpSpPr>
      <p:grpSpPr>
        <a:xfrm>
          <a:off x="0" y="0"/>
          <a:ext cx="0" cy="0"/>
          <a:chOff x="0" y="0"/>
          <a:chExt cx="0" cy="0"/>
        </a:xfrm>
      </p:grpSpPr>
      <p:sp>
        <p:nvSpPr>
          <p:cNvPr id="95" name="Google Shape;95;p9"/>
          <p:cNvSpPr/>
          <p:nvPr/>
        </p:nvSpPr>
        <p:spPr>
          <a:xfrm flipH="1" rot="10800000">
            <a:off x="4477668" y="-472643"/>
            <a:ext cx="1429531" cy="1150637"/>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9"/>
          <p:cNvSpPr/>
          <p:nvPr/>
        </p:nvSpPr>
        <p:spPr>
          <a:xfrm flipH="1" rot="10800000">
            <a:off x="41705" y="3267192"/>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9"/>
          <p:cNvSpPr/>
          <p:nvPr/>
        </p:nvSpPr>
        <p:spPr>
          <a:xfrm rot="10800000">
            <a:off x="6680889" y="871868"/>
            <a:ext cx="3618179" cy="4553490"/>
          </a:xfrm>
          <a:custGeom>
            <a:rect b="b" l="l" r="r" t="t"/>
            <a:pathLst>
              <a:path extrusionOk="0" h="97276" w="77295">
                <a:moveTo>
                  <a:pt x="48905" y="1"/>
                </a:moveTo>
                <a:cubicBezTo>
                  <a:pt x="48896" y="1"/>
                  <a:pt x="48887" y="1"/>
                  <a:pt x="48877" y="1"/>
                </a:cubicBezTo>
                <a:cubicBezTo>
                  <a:pt x="38010" y="29"/>
                  <a:pt x="28126" y="15623"/>
                  <a:pt x="22041" y="23192"/>
                </a:cubicBezTo>
                <a:cubicBezTo>
                  <a:pt x="16191" y="30483"/>
                  <a:pt x="10827" y="38579"/>
                  <a:pt x="6973" y="47118"/>
                </a:cubicBezTo>
                <a:cubicBezTo>
                  <a:pt x="3369" y="55130"/>
                  <a:pt x="0" y="65817"/>
                  <a:pt x="3022" y="74481"/>
                </a:cubicBezTo>
                <a:cubicBezTo>
                  <a:pt x="4062" y="77461"/>
                  <a:pt x="5684" y="80247"/>
                  <a:pt x="7500" y="83325"/>
                </a:cubicBezTo>
                <a:cubicBezTo>
                  <a:pt x="11450" y="90075"/>
                  <a:pt x="16468" y="96119"/>
                  <a:pt x="24688" y="97200"/>
                </a:cubicBezTo>
                <a:cubicBezTo>
                  <a:pt x="25270" y="97251"/>
                  <a:pt x="25842" y="97275"/>
                  <a:pt x="26403" y="97275"/>
                </a:cubicBezTo>
                <a:cubicBezTo>
                  <a:pt x="36788" y="97275"/>
                  <a:pt x="43701" y="88902"/>
                  <a:pt x="50776" y="82063"/>
                </a:cubicBezTo>
                <a:cubicBezTo>
                  <a:pt x="66510" y="66801"/>
                  <a:pt x="77294" y="42072"/>
                  <a:pt x="72706" y="19810"/>
                </a:cubicBezTo>
                <a:cubicBezTo>
                  <a:pt x="70420" y="8701"/>
                  <a:pt x="60689" y="1"/>
                  <a:pt x="4890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9"/>
          <p:cNvSpPr txBox="1"/>
          <p:nvPr>
            <p:ph idx="1" type="body"/>
          </p:nvPr>
        </p:nvSpPr>
        <p:spPr>
          <a:xfrm>
            <a:off x="4416725" y="2272796"/>
            <a:ext cx="3336900" cy="23943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accent1"/>
              </a:buClr>
              <a:buSzPts val="1400"/>
              <a:buFont typeface="Spartan"/>
              <a:buChar char="■"/>
              <a:defRPr sz="1400"/>
            </a:lvl1pPr>
            <a:lvl2pPr indent="-317500" lvl="1" marL="914400" rtl="0">
              <a:spcBef>
                <a:spcPts val="1000"/>
              </a:spcBef>
              <a:spcAft>
                <a:spcPts val="0"/>
              </a:spcAft>
              <a:buClr>
                <a:schemeClr val="lt2"/>
              </a:buClr>
              <a:buSzPts val="1400"/>
              <a:buFont typeface="Spartan"/>
              <a:buChar char="○"/>
              <a:defRPr/>
            </a:lvl2pPr>
            <a:lvl3pPr indent="-317500" lvl="2" marL="1371600" rtl="0">
              <a:spcBef>
                <a:spcPts val="1600"/>
              </a:spcBef>
              <a:spcAft>
                <a:spcPts val="0"/>
              </a:spcAft>
              <a:buClr>
                <a:schemeClr val="lt2"/>
              </a:buClr>
              <a:buSzPts val="1400"/>
              <a:buFont typeface="Spartan"/>
              <a:buChar char="■"/>
              <a:defRPr/>
            </a:lvl3pPr>
            <a:lvl4pPr indent="-317500" lvl="3" marL="1828800" rtl="0">
              <a:spcBef>
                <a:spcPts val="1600"/>
              </a:spcBef>
              <a:spcAft>
                <a:spcPts val="0"/>
              </a:spcAft>
              <a:buClr>
                <a:schemeClr val="lt2"/>
              </a:buClr>
              <a:buSzPts val="1400"/>
              <a:buFont typeface="Spartan"/>
              <a:buChar char="●"/>
              <a:defRPr/>
            </a:lvl4pPr>
            <a:lvl5pPr indent="-317500" lvl="4" marL="2286000" rtl="0">
              <a:spcBef>
                <a:spcPts val="1600"/>
              </a:spcBef>
              <a:spcAft>
                <a:spcPts val="0"/>
              </a:spcAft>
              <a:buClr>
                <a:schemeClr val="lt2"/>
              </a:buClr>
              <a:buSzPts val="1400"/>
              <a:buFont typeface="Spartan"/>
              <a:buChar char="○"/>
              <a:defRPr/>
            </a:lvl5pPr>
            <a:lvl6pPr indent="-317500" lvl="5" marL="2743200" rtl="0">
              <a:spcBef>
                <a:spcPts val="1600"/>
              </a:spcBef>
              <a:spcAft>
                <a:spcPts val="0"/>
              </a:spcAft>
              <a:buClr>
                <a:schemeClr val="lt2"/>
              </a:buClr>
              <a:buSzPts val="1400"/>
              <a:buFont typeface="Spartan"/>
              <a:buChar char="■"/>
              <a:defRPr/>
            </a:lvl6pPr>
            <a:lvl7pPr indent="-317500" lvl="6" marL="3200400" rtl="0">
              <a:spcBef>
                <a:spcPts val="1600"/>
              </a:spcBef>
              <a:spcAft>
                <a:spcPts val="0"/>
              </a:spcAft>
              <a:buClr>
                <a:schemeClr val="lt2"/>
              </a:buClr>
              <a:buSzPts val="1400"/>
              <a:buFont typeface="Spartan"/>
              <a:buChar char="●"/>
              <a:defRPr/>
            </a:lvl7pPr>
            <a:lvl8pPr indent="-317500" lvl="7" marL="3657600" rtl="0">
              <a:spcBef>
                <a:spcPts val="1600"/>
              </a:spcBef>
              <a:spcAft>
                <a:spcPts val="0"/>
              </a:spcAft>
              <a:buClr>
                <a:schemeClr val="lt2"/>
              </a:buClr>
              <a:buSzPts val="1400"/>
              <a:buFont typeface="Spartan"/>
              <a:buChar char="○"/>
              <a:defRPr/>
            </a:lvl8pPr>
            <a:lvl9pPr indent="-317500" lvl="8" marL="4114800" rtl="0">
              <a:spcBef>
                <a:spcPts val="1600"/>
              </a:spcBef>
              <a:spcAft>
                <a:spcPts val="1600"/>
              </a:spcAft>
              <a:buClr>
                <a:schemeClr val="dk2"/>
              </a:buClr>
              <a:buSzPts val="1400"/>
              <a:buFont typeface="Arial"/>
              <a:buChar char="■"/>
              <a:defRPr/>
            </a:lvl9pPr>
          </a:lstStyle>
          <a:p/>
        </p:txBody>
      </p:sp>
      <p:sp>
        <p:nvSpPr>
          <p:cNvPr id="99" name="Google Shape;99;p9"/>
          <p:cNvSpPr txBox="1"/>
          <p:nvPr>
            <p:ph idx="2" type="subTitle"/>
          </p:nvPr>
        </p:nvSpPr>
        <p:spPr>
          <a:xfrm>
            <a:off x="4477675" y="1524000"/>
            <a:ext cx="3737400" cy="5916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accent1"/>
              </a:buClr>
              <a:buSzPts val="2000"/>
              <a:buFont typeface="Handlee"/>
              <a:buNone/>
              <a:defRPr b="1" sz="2000">
                <a:solidFill>
                  <a:schemeClr val="accent1"/>
                </a:solidFill>
                <a:latin typeface="Handlee"/>
                <a:ea typeface="Handlee"/>
                <a:cs typeface="Handlee"/>
                <a:sym typeface="Handlee"/>
              </a:defRPr>
            </a:lvl1pPr>
            <a:lvl2pPr lvl="1" rtl="0">
              <a:lnSpc>
                <a:spcPct val="100000"/>
              </a:lnSpc>
              <a:spcBef>
                <a:spcPts val="0"/>
              </a:spcBef>
              <a:spcAft>
                <a:spcPts val="0"/>
              </a:spcAft>
              <a:buClr>
                <a:srgbClr val="FF00A3"/>
              </a:buClr>
              <a:buSzPts val="2100"/>
              <a:buNone/>
              <a:defRPr sz="2100">
                <a:solidFill>
                  <a:srgbClr val="FF00A3"/>
                </a:solidFill>
              </a:defRPr>
            </a:lvl2pPr>
            <a:lvl3pPr lvl="2" rtl="0">
              <a:lnSpc>
                <a:spcPct val="100000"/>
              </a:lnSpc>
              <a:spcBef>
                <a:spcPts val="0"/>
              </a:spcBef>
              <a:spcAft>
                <a:spcPts val="0"/>
              </a:spcAft>
              <a:buClr>
                <a:srgbClr val="FF00A3"/>
              </a:buClr>
              <a:buSzPts val="2100"/>
              <a:buNone/>
              <a:defRPr sz="2100">
                <a:solidFill>
                  <a:srgbClr val="FF00A3"/>
                </a:solidFill>
              </a:defRPr>
            </a:lvl3pPr>
            <a:lvl4pPr lvl="3" rtl="0">
              <a:lnSpc>
                <a:spcPct val="100000"/>
              </a:lnSpc>
              <a:spcBef>
                <a:spcPts val="0"/>
              </a:spcBef>
              <a:spcAft>
                <a:spcPts val="0"/>
              </a:spcAft>
              <a:buClr>
                <a:srgbClr val="FF00A3"/>
              </a:buClr>
              <a:buSzPts val="2100"/>
              <a:buNone/>
              <a:defRPr sz="2100">
                <a:solidFill>
                  <a:srgbClr val="FF00A3"/>
                </a:solidFill>
              </a:defRPr>
            </a:lvl4pPr>
            <a:lvl5pPr lvl="4" rtl="0">
              <a:lnSpc>
                <a:spcPct val="100000"/>
              </a:lnSpc>
              <a:spcBef>
                <a:spcPts val="0"/>
              </a:spcBef>
              <a:spcAft>
                <a:spcPts val="0"/>
              </a:spcAft>
              <a:buClr>
                <a:srgbClr val="FF00A3"/>
              </a:buClr>
              <a:buSzPts val="2100"/>
              <a:buNone/>
              <a:defRPr sz="2100">
                <a:solidFill>
                  <a:srgbClr val="FF00A3"/>
                </a:solidFill>
              </a:defRPr>
            </a:lvl5pPr>
            <a:lvl6pPr lvl="5" rtl="0">
              <a:lnSpc>
                <a:spcPct val="100000"/>
              </a:lnSpc>
              <a:spcBef>
                <a:spcPts val="0"/>
              </a:spcBef>
              <a:spcAft>
                <a:spcPts val="0"/>
              </a:spcAft>
              <a:buClr>
                <a:srgbClr val="FF00A3"/>
              </a:buClr>
              <a:buSzPts val="2100"/>
              <a:buNone/>
              <a:defRPr sz="2100">
                <a:solidFill>
                  <a:srgbClr val="FF00A3"/>
                </a:solidFill>
              </a:defRPr>
            </a:lvl6pPr>
            <a:lvl7pPr lvl="6" rtl="0">
              <a:lnSpc>
                <a:spcPct val="100000"/>
              </a:lnSpc>
              <a:spcBef>
                <a:spcPts val="0"/>
              </a:spcBef>
              <a:spcAft>
                <a:spcPts val="0"/>
              </a:spcAft>
              <a:buClr>
                <a:srgbClr val="FF00A3"/>
              </a:buClr>
              <a:buSzPts val="2100"/>
              <a:buNone/>
              <a:defRPr sz="2100">
                <a:solidFill>
                  <a:srgbClr val="FF00A3"/>
                </a:solidFill>
              </a:defRPr>
            </a:lvl7pPr>
            <a:lvl8pPr lvl="7" rtl="0">
              <a:lnSpc>
                <a:spcPct val="100000"/>
              </a:lnSpc>
              <a:spcBef>
                <a:spcPts val="0"/>
              </a:spcBef>
              <a:spcAft>
                <a:spcPts val="0"/>
              </a:spcAft>
              <a:buClr>
                <a:srgbClr val="FF00A3"/>
              </a:buClr>
              <a:buSzPts val="2100"/>
              <a:buNone/>
              <a:defRPr sz="2100">
                <a:solidFill>
                  <a:srgbClr val="FF00A3"/>
                </a:solidFill>
              </a:defRPr>
            </a:lvl8pPr>
            <a:lvl9pPr lvl="8" rtl="0">
              <a:lnSpc>
                <a:spcPct val="100000"/>
              </a:lnSpc>
              <a:spcBef>
                <a:spcPts val="0"/>
              </a:spcBef>
              <a:spcAft>
                <a:spcPts val="0"/>
              </a:spcAft>
              <a:buClr>
                <a:srgbClr val="FF00A3"/>
              </a:buClr>
              <a:buSzPts val="2100"/>
              <a:buNone/>
              <a:defRPr sz="2100">
                <a:solidFill>
                  <a:srgbClr val="FF00A3"/>
                </a:solidFill>
              </a:defRPr>
            </a:lvl9pPr>
          </a:lstStyle>
          <a:p/>
        </p:txBody>
      </p:sp>
      <p:sp>
        <p:nvSpPr>
          <p:cNvPr id="100" name="Google Shape;100;p9"/>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lvl1pPr lvl="0" rtl="0">
              <a:spcBef>
                <a:spcPts val="0"/>
              </a:spcBef>
              <a:spcAft>
                <a:spcPts val="0"/>
              </a:spcAft>
              <a:buSzPts val="2600"/>
              <a:buNone/>
              <a:defRPr b="1">
                <a:solidFill>
                  <a:srgbClr val="EB7E7C"/>
                </a:solidFill>
              </a:defRPr>
            </a:lvl1pPr>
            <a:lvl2pPr lvl="1" rtl="0">
              <a:spcBef>
                <a:spcPts val="0"/>
              </a:spcBef>
              <a:spcAft>
                <a:spcPts val="0"/>
              </a:spcAft>
              <a:buSzPts val="2600"/>
              <a:buNone/>
              <a:defRPr sz="2600"/>
            </a:lvl2pPr>
            <a:lvl3pPr lvl="2" rtl="0">
              <a:spcBef>
                <a:spcPts val="0"/>
              </a:spcBef>
              <a:spcAft>
                <a:spcPts val="0"/>
              </a:spcAft>
              <a:buSzPts val="2600"/>
              <a:buNone/>
              <a:defRPr sz="2600"/>
            </a:lvl3pPr>
            <a:lvl4pPr lvl="3" rtl="0">
              <a:spcBef>
                <a:spcPts val="0"/>
              </a:spcBef>
              <a:spcAft>
                <a:spcPts val="0"/>
              </a:spcAft>
              <a:buSzPts val="2600"/>
              <a:buNone/>
              <a:defRPr sz="2600"/>
            </a:lvl4pPr>
            <a:lvl5pPr lvl="4" rtl="0">
              <a:spcBef>
                <a:spcPts val="0"/>
              </a:spcBef>
              <a:spcAft>
                <a:spcPts val="0"/>
              </a:spcAft>
              <a:buSzPts val="2600"/>
              <a:buNone/>
              <a:defRPr sz="2600"/>
            </a:lvl5pPr>
            <a:lvl6pPr lvl="5" rtl="0">
              <a:spcBef>
                <a:spcPts val="0"/>
              </a:spcBef>
              <a:spcAft>
                <a:spcPts val="0"/>
              </a:spcAft>
              <a:buSzPts val="2600"/>
              <a:buNone/>
              <a:defRPr sz="2600"/>
            </a:lvl6pPr>
            <a:lvl7pPr lvl="6" rtl="0">
              <a:spcBef>
                <a:spcPts val="0"/>
              </a:spcBef>
              <a:spcAft>
                <a:spcPts val="0"/>
              </a:spcAft>
              <a:buSzPts val="2600"/>
              <a:buNone/>
              <a:defRPr sz="2600"/>
            </a:lvl7pPr>
            <a:lvl8pPr lvl="7" rtl="0">
              <a:spcBef>
                <a:spcPts val="0"/>
              </a:spcBef>
              <a:spcAft>
                <a:spcPts val="0"/>
              </a:spcAft>
              <a:buSzPts val="2600"/>
              <a:buNone/>
              <a:defRPr sz="2600"/>
            </a:lvl8pPr>
            <a:lvl9pPr lvl="8" rtl="0">
              <a:spcBef>
                <a:spcPts val="0"/>
              </a:spcBef>
              <a:spcAft>
                <a:spcPts val="0"/>
              </a:spcAft>
              <a:buSzPts val="2600"/>
              <a:buNone/>
              <a:defRPr sz="26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01" name="Shape 101"/>
        <p:cNvGrpSpPr/>
        <p:nvPr/>
      </p:nvGrpSpPr>
      <p:grpSpPr>
        <a:xfrm>
          <a:off x="0" y="0"/>
          <a:ext cx="0" cy="0"/>
          <a:chOff x="0" y="0"/>
          <a:chExt cx="0" cy="0"/>
        </a:xfrm>
      </p:grpSpPr>
      <p:sp>
        <p:nvSpPr>
          <p:cNvPr id="102" name="Google Shape;102;p10"/>
          <p:cNvSpPr txBox="1"/>
          <p:nvPr>
            <p:ph type="title"/>
          </p:nvPr>
        </p:nvSpPr>
        <p:spPr>
          <a:xfrm>
            <a:off x="803400" y="3780000"/>
            <a:ext cx="7537200" cy="825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b="1"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5"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B3C4B9"/>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rgbClr val="EB7E7C"/>
              </a:buClr>
              <a:buSzPts val="2800"/>
              <a:buFont typeface="Handlee"/>
              <a:buNone/>
              <a:defRPr sz="2800">
                <a:solidFill>
                  <a:srgbClr val="EB7E7C"/>
                </a:solidFill>
                <a:latin typeface="Handlee"/>
                <a:ea typeface="Handlee"/>
                <a:cs typeface="Handlee"/>
                <a:sym typeface="Handlee"/>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rgbClr val="666666"/>
              </a:buClr>
              <a:buSzPts val="1800"/>
              <a:buFont typeface="Baloo 2"/>
              <a:buChar char="●"/>
              <a:defRPr sz="1800">
                <a:solidFill>
                  <a:srgbClr val="666666"/>
                </a:solidFill>
                <a:latin typeface="Baloo 2"/>
                <a:ea typeface="Baloo 2"/>
                <a:cs typeface="Baloo 2"/>
                <a:sym typeface="Baloo 2"/>
              </a:defRPr>
            </a:lvl1pPr>
            <a:lvl2pPr indent="-317500" lvl="1" marL="9144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2pPr>
            <a:lvl3pPr indent="-317500" lvl="2" marL="13716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3pPr>
            <a:lvl4pPr indent="-317500" lvl="3" marL="18288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4pPr>
            <a:lvl5pPr indent="-317500" lvl="4" marL="22860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5pPr>
            <a:lvl6pPr indent="-317500" lvl="5" marL="27432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6pPr>
            <a:lvl7pPr indent="-317500" lvl="6" marL="32004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7pPr>
            <a:lvl8pPr indent="-317500" lvl="7" marL="3657600">
              <a:lnSpc>
                <a:spcPct val="115000"/>
              </a:lnSpc>
              <a:spcBef>
                <a:spcPts val="1600"/>
              </a:spcBef>
              <a:spcAft>
                <a:spcPts val="0"/>
              </a:spcAft>
              <a:buClr>
                <a:srgbClr val="666666"/>
              </a:buClr>
              <a:buSzPts val="1400"/>
              <a:buFont typeface="Baloo 2"/>
              <a:buChar char="○"/>
              <a:defRPr>
                <a:solidFill>
                  <a:srgbClr val="666666"/>
                </a:solidFill>
                <a:latin typeface="Baloo 2"/>
                <a:ea typeface="Baloo 2"/>
                <a:cs typeface="Baloo 2"/>
                <a:sym typeface="Baloo 2"/>
              </a:defRPr>
            </a:lvl8pPr>
            <a:lvl9pPr indent="-317500" lvl="8" marL="4114800">
              <a:lnSpc>
                <a:spcPct val="115000"/>
              </a:lnSpc>
              <a:spcBef>
                <a:spcPts val="1600"/>
              </a:spcBef>
              <a:spcAft>
                <a:spcPts val="1600"/>
              </a:spcAft>
              <a:buClr>
                <a:srgbClr val="666666"/>
              </a:buClr>
              <a:buSzPts val="1400"/>
              <a:buFont typeface="Baloo 2"/>
              <a:buChar char="■"/>
              <a:defRPr>
                <a:solidFill>
                  <a:srgbClr val="666666"/>
                </a:solidFill>
                <a:latin typeface="Baloo 2"/>
                <a:ea typeface="Baloo 2"/>
                <a:cs typeface="Baloo 2"/>
                <a:sym typeface="Baloo 2"/>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14" name="Shape 214"/>
        <p:cNvGrpSpPr/>
        <p:nvPr/>
      </p:nvGrpSpPr>
      <p:grpSpPr>
        <a:xfrm>
          <a:off x="0" y="0"/>
          <a:ext cx="0" cy="0"/>
          <a:chOff x="0" y="0"/>
          <a:chExt cx="0" cy="0"/>
        </a:xfrm>
      </p:grpSpPr>
      <p:sp>
        <p:nvSpPr>
          <p:cNvPr id="215" name="Google Shape;215;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216" name="Google Shape;216;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 Id="rId3" Type="http://schemas.openxmlformats.org/officeDocument/2006/relationships/image" Target="../media/image2.jpg"/><Relationship Id="rId4" Type="http://schemas.openxmlformats.org/officeDocument/2006/relationships/image" Target="../media/image1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4.xml"/><Relationship Id="rId5" Type="http://schemas.openxmlformats.org/officeDocument/2006/relationships/hyperlink" Target="http://bit.ly/33VAFh3" TargetMode="External"/><Relationship Id="rId6" Type="http://schemas.openxmlformats.org/officeDocument/2006/relationships/slide" Target="/ppt/slides/slide32.xml"/><Relationship Id="rId7" Type="http://schemas.openxmlformats.org/officeDocument/2006/relationships/slide" Target="/ppt/slides/slide31.xml"/><Relationship Id="rId8" Type="http://schemas.openxmlformats.org/officeDocument/2006/relationships/slide" Target="/ppt/slides/slide33.xml"/><Relationship Id="rId11" Type="http://schemas.openxmlformats.org/officeDocument/2006/relationships/slide" Target="/ppt/slides/slide36.xml"/><Relationship Id="rId10" Type="http://schemas.openxmlformats.org/officeDocument/2006/relationships/slide" Target="/ppt/slides/slide35.xml"/><Relationship Id="rId13" Type="http://schemas.openxmlformats.org/officeDocument/2006/relationships/slide" Target="/ppt/slides/slide37.xml"/><Relationship Id="rId12"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4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xml"/><Relationship Id="rId3" Type="http://schemas.openxmlformats.org/officeDocument/2006/relationships/image" Target="../media/image9.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6.xml"/><Relationship Id="rId3" Type="http://schemas.openxmlformats.org/officeDocument/2006/relationships/hyperlink" Target="https://docs.google.com/spreadsheets/d/1Ro7T5B2nscP25h9b9zZpf37ciR28_t2ZES-QX82h8_8/copy" TargetMode="External"/><Relationship Id="rId4" Type="http://schemas.openxmlformats.org/officeDocument/2006/relationships/image" Target="../media/image1.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0.xml"/><Relationship Id="rId3" Type="http://schemas.openxmlformats.org/officeDocument/2006/relationships/image" Target="../media/image7.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3.xml"/><Relationship Id="rId3" Type="http://schemas.openxmlformats.org/officeDocument/2006/relationships/hyperlink" Target="https://www.freepik.com/free-photo/girls-wearing-medical-masks-class_10133853.htm/?utm_source=slidesgo_template&amp;utm_medium=referral-link&amp;utm_campaign=sg_resources&amp;utm_content=freepik" TargetMode="External"/><Relationship Id="rId4" Type="http://schemas.openxmlformats.org/officeDocument/2006/relationships/hyperlink" Target="https://www.freepik.com/free-photo/group-kids-school_9098689.htm/?utm_source=slidesgo_template&amp;utm_medium=referral-link&amp;utm_campaign=sg_resources&amp;utm_content=freepik" TargetMode="External"/><Relationship Id="rId5" Type="http://schemas.openxmlformats.org/officeDocument/2006/relationships/hyperlink" Target="https://www.freepik.com/free-photo/blue-birthday-cake-with-topper_3468440.htm/?utm_source=slidesgo_template&amp;utm_medium=referral-link&amp;utm_campaign=sg_resources&amp;utm_content=freepik" TargetMode="External"/><Relationship Id="rId6" Type="http://schemas.openxmlformats.org/officeDocument/2006/relationships/hyperlink" Target="https://www.freepik.com/free-vector/list-template-with-leaves_9366153.htm/?utm_source=slidesgo_template&amp;utm_medium=referral-link&amp;utm_campaign=sg_resources&amp;utm_content=freepik" TargetMode="External"/><Relationship Id="rId7" Type="http://schemas.openxmlformats.org/officeDocument/2006/relationships/hyperlink" Target="https://www.freepik.com/free-vector/creative-planning-element-collection_3168855.htm/?utm_source=slidesgo_template&amp;utm_medium=referral-link&amp;utm_campaign=sg_resources&amp;utm_content=freepik" TargetMode="External"/><Relationship Id="rId8" Type="http://schemas.openxmlformats.org/officeDocument/2006/relationships/hyperlink" Target="https://www.freepik.com/free-vector/modern-set-colorful-planning-elements_3199892.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4.xml"/><Relationship Id="rId3" Type="http://schemas.openxmlformats.org/officeDocument/2006/relationships/hyperlink" Target="http://bit.ly/2PfT4lq" TargetMode="External"/><Relationship Id="rId4"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5.xml"/><Relationship Id="rId3" Type="http://schemas.openxmlformats.org/officeDocument/2006/relationships/hyperlink" Target="https://fonts.google.com/specimen/Handlee" TargetMode="External"/><Relationship Id="rId4" Type="http://schemas.openxmlformats.org/officeDocument/2006/relationships/hyperlink" Target="https://fonts.google.com/specimen/Baloo+2"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6.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3.gif"/><Relationship Id="rId9" Type="http://schemas.openxmlformats.org/officeDocument/2006/relationships/image" Target="../media/image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8.gif"/><Relationship Id="rId10" Type="http://schemas.openxmlformats.org/officeDocument/2006/relationships/image" Target="../media/image6.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5.gif"/></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 Id="rId3" Type="http://schemas.openxmlformats.org/officeDocument/2006/relationships/hyperlink" Target="https://bit.ly/2ZjL1pd"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 Id="rId3" Type="http://schemas.openxmlformats.org/officeDocument/2006/relationships/hyperlink" Target="https://chrome.google.com/webstore/detail/flaticon-for-gsuit-gslide/haekgjfnhhdkgfgmldhfokhmfkgmciba"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9.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 name="Shape 221"/>
        <p:cNvGrpSpPr/>
        <p:nvPr/>
      </p:nvGrpSpPr>
      <p:grpSpPr>
        <a:xfrm>
          <a:off x="0" y="0"/>
          <a:ext cx="0" cy="0"/>
          <a:chOff x="0" y="0"/>
          <a:chExt cx="0" cy="0"/>
        </a:xfrm>
      </p:grpSpPr>
      <p:sp>
        <p:nvSpPr>
          <p:cNvPr id="222" name="Google Shape;222;p28"/>
          <p:cNvSpPr txBox="1"/>
          <p:nvPr>
            <p:ph type="ctrTitle"/>
          </p:nvPr>
        </p:nvSpPr>
        <p:spPr>
          <a:xfrm>
            <a:off x="311700" y="1847850"/>
            <a:ext cx="8520600" cy="1044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Trity Lesson Plan</a:t>
            </a:r>
            <a:endParaRPr/>
          </a:p>
        </p:txBody>
      </p:sp>
      <p:sp>
        <p:nvSpPr>
          <p:cNvPr id="223" name="Google Shape;223;p28"/>
          <p:cNvSpPr txBox="1"/>
          <p:nvPr>
            <p:ph idx="1" type="subTitle"/>
          </p:nvPr>
        </p:nvSpPr>
        <p:spPr>
          <a:xfrm>
            <a:off x="311700" y="2929375"/>
            <a:ext cx="85206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lesson plan begins</a:t>
            </a:r>
            <a:endParaRPr/>
          </a:p>
        </p:txBody>
      </p:sp>
      <p:grpSp>
        <p:nvGrpSpPr>
          <p:cNvPr id="224" name="Google Shape;224;p28"/>
          <p:cNvGrpSpPr/>
          <p:nvPr/>
        </p:nvGrpSpPr>
        <p:grpSpPr>
          <a:xfrm>
            <a:off x="6464585" y="-43921"/>
            <a:ext cx="3774524" cy="1979829"/>
            <a:chOff x="6797960" y="203729"/>
            <a:chExt cx="3774524" cy="1979829"/>
          </a:xfrm>
        </p:grpSpPr>
        <p:sp>
          <p:nvSpPr>
            <p:cNvPr id="225" name="Google Shape;225;p28"/>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8"/>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8"/>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8"/>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8"/>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8"/>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 name="Google Shape;231;p28"/>
          <p:cNvGrpSpPr/>
          <p:nvPr/>
        </p:nvGrpSpPr>
        <p:grpSpPr>
          <a:xfrm>
            <a:off x="-1304902" y="1221490"/>
            <a:ext cx="3393304" cy="1796989"/>
            <a:chOff x="-1085827" y="927365"/>
            <a:chExt cx="3393304" cy="1796989"/>
          </a:xfrm>
        </p:grpSpPr>
        <p:sp>
          <p:nvSpPr>
            <p:cNvPr id="232" name="Google Shape;232;p28"/>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8"/>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8"/>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8"/>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8"/>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8"/>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8"/>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8"/>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8"/>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8"/>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8"/>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8"/>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8"/>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8"/>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 name="Google Shape;246;p28"/>
          <p:cNvGrpSpPr/>
          <p:nvPr/>
        </p:nvGrpSpPr>
        <p:grpSpPr>
          <a:xfrm>
            <a:off x="4257372" y="3758929"/>
            <a:ext cx="3081549" cy="1994761"/>
            <a:chOff x="3476322" y="3871854"/>
            <a:chExt cx="3081549" cy="1994761"/>
          </a:xfrm>
        </p:grpSpPr>
        <p:sp>
          <p:nvSpPr>
            <p:cNvPr id="247" name="Google Shape;247;p28"/>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8"/>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8"/>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8"/>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8"/>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8"/>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8"/>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8"/>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8"/>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8"/>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8"/>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8"/>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8"/>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8"/>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8"/>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8"/>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8"/>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8"/>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8"/>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 name="Google Shape;266;p28"/>
          <p:cNvGrpSpPr/>
          <p:nvPr/>
        </p:nvGrpSpPr>
        <p:grpSpPr>
          <a:xfrm>
            <a:off x="1010165" y="3920650"/>
            <a:ext cx="1748567" cy="1517857"/>
            <a:chOff x="972034" y="4038077"/>
            <a:chExt cx="1579697" cy="1371393"/>
          </a:xfrm>
        </p:grpSpPr>
        <p:sp>
          <p:nvSpPr>
            <p:cNvPr id="267" name="Google Shape;267;p28"/>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8"/>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 name="Google Shape;269;p28"/>
            <p:cNvGrpSpPr/>
            <p:nvPr/>
          </p:nvGrpSpPr>
          <p:grpSpPr>
            <a:xfrm>
              <a:off x="972034" y="4038077"/>
              <a:ext cx="1579697" cy="1371393"/>
              <a:chOff x="972034" y="4038077"/>
              <a:chExt cx="1579697" cy="1371393"/>
            </a:xfrm>
          </p:grpSpPr>
          <p:sp>
            <p:nvSpPr>
              <p:cNvPr id="270" name="Google Shape;270;p28"/>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8"/>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8"/>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8"/>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7" name="Shape 927"/>
        <p:cNvGrpSpPr/>
        <p:nvPr/>
      </p:nvGrpSpPr>
      <p:grpSpPr>
        <a:xfrm>
          <a:off x="0" y="0"/>
          <a:ext cx="0" cy="0"/>
          <a:chOff x="0" y="0"/>
          <a:chExt cx="0" cy="0"/>
        </a:xfrm>
      </p:grpSpPr>
      <p:sp>
        <p:nvSpPr>
          <p:cNvPr id="928" name="Google Shape;928;p37"/>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Daily Planner</a:t>
            </a:r>
            <a:endParaRPr/>
          </a:p>
        </p:txBody>
      </p:sp>
      <p:graphicFrame>
        <p:nvGraphicFramePr>
          <p:cNvPr id="929" name="Google Shape;929;p37"/>
          <p:cNvGraphicFramePr/>
          <p:nvPr/>
        </p:nvGraphicFramePr>
        <p:xfrm>
          <a:off x="947825" y="1400075"/>
          <a:ext cx="3000000" cy="3000000"/>
        </p:xfrm>
        <a:graphic>
          <a:graphicData uri="http://schemas.openxmlformats.org/drawingml/2006/table">
            <a:tbl>
              <a:tblPr>
                <a:noFill/>
                <a:tableStyleId>{0FD95C56-2F64-4D4F-8B9A-96654DED36F6}</a:tableStyleId>
              </a:tblPr>
              <a:tblGrid>
                <a:gridCol w="1032525"/>
                <a:gridCol w="2237775"/>
                <a:gridCol w="3968700"/>
              </a:tblGrid>
              <a:tr h="38127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Hour</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Tasks</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Description</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accent1"/>
                    </a:solidFill>
                  </a:tcPr>
                </a:tc>
              </a:tr>
              <a:tr h="32402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9:00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English </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Mercury is the smallest planet</a:t>
                      </a:r>
                      <a:endParaRPr>
                        <a:solidFill>
                          <a:srgbClr val="666666"/>
                        </a:solidFill>
                        <a:latin typeface="Josefin Sans"/>
                        <a:ea typeface="Josefin Sans"/>
                        <a:cs typeface="Josefin Sans"/>
                        <a:sym typeface="Josefin Sa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31582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Meeting </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Jupiter is the biggest planet</a:t>
                      </a:r>
                      <a:endParaRPr>
                        <a:solidFill>
                          <a:srgbClr val="666666"/>
                        </a:solidFill>
                        <a:latin typeface="Josefin Sans"/>
                        <a:ea typeface="Josefin Sans"/>
                        <a:cs typeface="Josefin Sans"/>
                        <a:sym typeface="Josefin Sa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34042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11:00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Math </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Despite being red, Mars is a cold place</a:t>
                      </a:r>
                      <a:endParaRPr>
                        <a:solidFill>
                          <a:srgbClr val="666666"/>
                        </a:solidFill>
                        <a:latin typeface="Josefin Sans"/>
                        <a:ea typeface="Josefin Sans"/>
                        <a:cs typeface="Josefin Sans"/>
                        <a:sym typeface="Josefin Sa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26657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12:00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History </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Neptune is the farthest planet</a:t>
                      </a:r>
                      <a:endParaRPr>
                        <a:solidFill>
                          <a:srgbClr val="666666"/>
                        </a:solidFill>
                        <a:latin typeface="Josefin Sans"/>
                        <a:ea typeface="Josefin Sans"/>
                        <a:cs typeface="Josefin Sans"/>
                        <a:sym typeface="Josefin Sa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18457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13:00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Activity</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It’s the biggest planet in the Solar System</a:t>
                      </a:r>
                      <a:endParaRPr>
                        <a:solidFill>
                          <a:srgbClr val="666666"/>
                        </a:solidFill>
                        <a:latin typeface="Josefin Sans"/>
                        <a:ea typeface="Josefin Sans"/>
                        <a:cs typeface="Josefin Sans"/>
                        <a:sym typeface="Josefin Sa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356850">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14:00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Art </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Saturn is the ringed one and a gas giant</a:t>
                      </a:r>
                      <a:endParaRPr>
                        <a:solidFill>
                          <a:srgbClr val="666666"/>
                        </a:solidFill>
                        <a:latin typeface="Josefin Sans"/>
                        <a:ea typeface="Josefin Sans"/>
                        <a:cs typeface="Josefin Sans"/>
                        <a:sym typeface="Josefin Sa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310350">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15:00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Exam</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Venus has a beautiful name, but it’s hot</a:t>
                      </a:r>
                      <a:endParaRPr>
                        <a:solidFill>
                          <a:srgbClr val="666666"/>
                        </a:solidFill>
                        <a:latin typeface="Josefin Sans"/>
                        <a:ea typeface="Josefin Sans"/>
                        <a:cs typeface="Josefin Sans"/>
                        <a:sym typeface="Josefin Sa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bl>
          </a:graphicData>
        </a:graphic>
      </p:graphicFrame>
      <p:sp>
        <p:nvSpPr>
          <p:cNvPr id="930" name="Google Shape;930;p37"/>
          <p:cNvSpPr/>
          <p:nvPr/>
        </p:nvSpPr>
        <p:spPr>
          <a:xfrm>
            <a:off x="5967575" y="838200"/>
            <a:ext cx="2225100" cy="438300"/>
          </a:xfrm>
          <a:prstGeom prst="rect">
            <a:avLst/>
          </a:pr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rgbClr val="666666"/>
                </a:solidFill>
                <a:latin typeface="Handlee"/>
                <a:ea typeface="Handlee"/>
                <a:cs typeface="Handlee"/>
                <a:sym typeface="Handlee"/>
              </a:rPr>
              <a:t>Date:</a:t>
            </a:r>
            <a:endParaRPr b="1" sz="1600">
              <a:solidFill>
                <a:srgbClr val="666666"/>
              </a:solidFill>
              <a:latin typeface="Handlee"/>
              <a:ea typeface="Handlee"/>
              <a:cs typeface="Handlee"/>
              <a:sym typeface="Handlee"/>
            </a:endParaRPr>
          </a:p>
        </p:txBody>
      </p:sp>
      <p:grpSp>
        <p:nvGrpSpPr>
          <p:cNvPr id="931" name="Google Shape;931;p37"/>
          <p:cNvGrpSpPr/>
          <p:nvPr/>
        </p:nvGrpSpPr>
        <p:grpSpPr>
          <a:xfrm flipH="1">
            <a:off x="4139798" y="-662585"/>
            <a:ext cx="3393304" cy="1796989"/>
            <a:chOff x="-1085827" y="927365"/>
            <a:chExt cx="3393304" cy="1796989"/>
          </a:xfrm>
        </p:grpSpPr>
        <p:sp>
          <p:nvSpPr>
            <p:cNvPr id="932" name="Google Shape;932;p37"/>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7"/>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7"/>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7"/>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7"/>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7"/>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7"/>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7"/>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7"/>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7"/>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7"/>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7"/>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7"/>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7"/>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 name="Google Shape;946;p37"/>
          <p:cNvGrpSpPr/>
          <p:nvPr/>
        </p:nvGrpSpPr>
        <p:grpSpPr>
          <a:xfrm rot="4863287">
            <a:off x="7217130" y="3687562"/>
            <a:ext cx="3081744" cy="1994888"/>
            <a:chOff x="3476322" y="3871854"/>
            <a:chExt cx="3081549" cy="1994761"/>
          </a:xfrm>
        </p:grpSpPr>
        <p:sp>
          <p:nvSpPr>
            <p:cNvPr id="947" name="Google Shape;947;p37"/>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7"/>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7"/>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7"/>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7"/>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7"/>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7"/>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7"/>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7"/>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7"/>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7"/>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7"/>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7"/>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7"/>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7"/>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7"/>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7"/>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7"/>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7"/>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 name="Google Shape;966;p37"/>
          <p:cNvGrpSpPr/>
          <p:nvPr/>
        </p:nvGrpSpPr>
        <p:grpSpPr>
          <a:xfrm rot="2213250">
            <a:off x="-667701" y="4263964"/>
            <a:ext cx="1748535" cy="1517775"/>
            <a:chOff x="972034" y="4038077"/>
            <a:chExt cx="1579697" cy="1371393"/>
          </a:xfrm>
        </p:grpSpPr>
        <p:sp>
          <p:nvSpPr>
            <p:cNvPr id="967" name="Google Shape;967;p37"/>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7"/>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9" name="Google Shape;969;p37"/>
            <p:cNvGrpSpPr/>
            <p:nvPr/>
          </p:nvGrpSpPr>
          <p:grpSpPr>
            <a:xfrm>
              <a:off x="972034" y="4038077"/>
              <a:ext cx="1579697" cy="1371393"/>
              <a:chOff x="972034" y="4038077"/>
              <a:chExt cx="1579697" cy="1371393"/>
            </a:xfrm>
          </p:grpSpPr>
          <p:sp>
            <p:nvSpPr>
              <p:cNvPr id="970" name="Google Shape;970;p37"/>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7"/>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7"/>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7"/>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7" name="Shape 977"/>
        <p:cNvGrpSpPr/>
        <p:nvPr/>
      </p:nvGrpSpPr>
      <p:grpSpPr>
        <a:xfrm>
          <a:off x="0" y="0"/>
          <a:ext cx="0" cy="0"/>
          <a:chOff x="0" y="0"/>
          <a:chExt cx="0" cy="0"/>
        </a:xfrm>
      </p:grpSpPr>
      <p:sp>
        <p:nvSpPr>
          <p:cNvPr id="978" name="Google Shape;978;p38"/>
          <p:cNvSpPr txBox="1"/>
          <p:nvPr>
            <p:ph idx="1" type="body"/>
          </p:nvPr>
        </p:nvSpPr>
        <p:spPr>
          <a:xfrm>
            <a:off x="1479250" y="2028700"/>
            <a:ext cx="2708700" cy="2558100"/>
          </a:xfrm>
          <a:prstGeom prst="rect">
            <a:avLst/>
          </a:prstGeom>
        </p:spPr>
        <p:txBody>
          <a:bodyPr anchorCtr="0" anchor="t" bIns="91425" lIns="91425" spcFirstLastPara="1" rIns="91425" wrap="square" tIns="91425">
            <a:noAutofit/>
          </a:bodyPr>
          <a:lstStyle/>
          <a:p>
            <a:pPr indent="-317500" lvl="0" marL="457200" rtl="0" algn="l">
              <a:spcBef>
                <a:spcPts val="1000"/>
              </a:spcBef>
              <a:spcAft>
                <a:spcPts val="0"/>
              </a:spcAft>
              <a:buSzPts val="1400"/>
              <a:buChar char="■"/>
            </a:pPr>
            <a:r>
              <a:rPr lang="en"/>
              <a:t>Write your supplies </a:t>
            </a:r>
            <a:endParaRPr/>
          </a:p>
          <a:p>
            <a:pPr indent="-317500" lvl="0" marL="457200" rtl="0" algn="l">
              <a:spcBef>
                <a:spcPts val="1000"/>
              </a:spcBef>
              <a:spcAft>
                <a:spcPts val="0"/>
              </a:spcAft>
              <a:buSzPts val="1400"/>
              <a:buChar char="■"/>
            </a:pPr>
            <a:r>
              <a:rPr lang="en"/>
              <a:t>Write your supplies </a:t>
            </a:r>
            <a:endParaRPr/>
          </a:p>
          <a:p>
            <a:pPr indent="-317500" lvl="0" marL="457200" rtl="0" algn="l">
              <a:spcBef>
                <a:spcPts val="1000"/>
              </a:spcBef>
              <a:spcAft>
                <a:spcPts val="0"/>
              </a:spcAft>
              <a:buSzPts val="1400"/>
              <a:buChar char="■"/>
            </a:pPr>
            <a:r>
              <a:rPr lang="en"/>
              <a:t>Write your supplies</a:t>
            </a:r>
            <a:endParaRPr/>
          </a:p>
          <a:p>
            <a:pPr indent="-317500" lvl="0" marL="457200" rtl="0" algn="l">
              <a:spcBef>
                <a:spcPts val="1000"/>
              </a:spcBef>
              <a:spcAft>
                <a:spcPts val="0"/>
              </a:spcAft>
              <a:buSzPts val="1400"/>
              <a:buChar char="■"/>
            </a:pPr>
            <a:r>
              <a:rPr lang="en"/>
              <a:t>Write your supplies</a:t>
            </a:r>
            <a:endParaRPr/>
          </a:p>
          <a:p>
            <a:pPr indent="-317500" lvl="0" marL="457200" rtl="0" algn="l">
              <a:spcBef>
                <a:spcPts val="1000"/>
              </a:spcBef>
              <a:spcAft>
                <a:spcPts val="0"/>
              </a:spcAft>
              <a:buSzPts val="1400"/>
              <a:buChar char="■"/>
            </a:pPr>
            <a:r>
              <a:rPr lang="en"/>
              <a:t>Write your supplies</a:t>
            </a:r>
            <a:endParaRPr/>
          </a:p>
          <a:p>
            <a:pPr indent="-317500" lvl="0" marL="457200" rtl="0" algn="l">
              <a:spcBef>
                <a:spcPts val="1000"/>
              </a:spcBef>
              <a:spcAft>
                <a:spcPts val="0"/>
              </a:spcAft>
              <a:buSzPts val="1400"/>
              <a:buChar char="■"/>
            </a:pPr>
            <a:r>
              <a:rPr lang="en"/>
              <a:t>Write your supplies</a:t>
            </a:r>
            <a:endParaRPr/>
          </a:p>
        </p:txBody>
      </p:sp>
      <p:sp>
        <p:nvSpPr>
          <p:cNvPr id="979" name="Google Shape;979;p38"/>
          <p:cNvSpPr txBox="1"/>
          <p:nvPr>
            <p:ph idx="3" type="body"/>
          </p:nvPr>
        </p:nvSpPr>
        <p:spPr>
          <a:xfrm>
            <a:off x="4956050" y="2028700"/>
            <a:ext cx="2708700" cy="2558100"/>
          </a:xfrm>
          <a:prstGeom prst="rect">
            <a:avLst/>
          </a:prstGeom>
        </p:spPr>
        <p:txBody>
          <a:bodyPr anchorCtr="0" anchor="t" bIns="91425" lIns="91425" spcFirstLastPara="1" rIns="91425" wrap="square" tIns="91425">
            <a:noAutofit/>
          </a:bodyPr>
          <a:lstStyle/>
          <a:p>
            <a:pPr indent="-317500" lvl="0" marL="457200" rtl="0" algn="l">
              <a:spcBef>
                <a:spcPts val="1000"/>
              </a:spcBef>
              <a:spcAft>
                <a:spcPts val="0"/>
              </a:spcAft>
              <a:buSzPts val="1400"/>
              <a:buChar char="■"/>
            </a:pPr>
            <a:r>
              <a:rPr lang="en"/>
              <a:t>Write supplies to buy</a:t>
            </a:r>
            <a:endParaRPr/>
          </a:p>
          <a:p>
            <a:pPr indent="-317500" lvl="0" marL="457200" rtl="0" algn="l">
              <a:spcBef>
                <a:spcPts val="1000"/>
              </a:spcBef>
              <a:spcAft>
                <a:spcPts val="0"/>
              </a:spcAft>
              <a:buSzPts val="1400"/>
              <a:buChar char="■"/>
            </a:pPr>
            <a:r>
              <a:rPr lang="en"/>
              <a:t>Write supplies to buy</a:t>
            </a:r>
            <a:endParaRPr/>
          </a:p>
          <a:p>
            <a:pPr indent="-317500" lvl="0" marL="457200" rtl="0" algn="l">
              <a:spcBef>
                <a:spcPts val="1000"/>
              </a:spcBef>
              <a:spcAft>
                <a:spcPts val="0"/>
              </a:spcAft>
              <a:buSzPts val="1400"/>
              <a:buChar char="■"/>
            </a:pPr>
            <a:r>
              <a:rPr lang="en"/>
              <a:t>Write supplies to buy</a:t>
            </a:r>
            <a:endParaRPr/>
          </a:p>
          <a:p>
            <a:pPr indent="-317500" lvl="0" marL="457200" rtl="0" algn="l">
              <a:spcBef>
                <a:spcPts val="1000"/>
              </a:spcBef>
              <a:spcAft>
                <a:spcPts val="0"/>
              </a:spcAft>
              <a:buSzPts val="1400"/>
              <a:buChar char="■"/>
            </a:pPr>
            <a:r>
              <a:rPr lang="en"/>
              <a:t>Write supplies to buy</a:t>
            </a:r>
            <a:endParaRPr/>
          </a:p>
          <a:p>
            <a:pPr indent="-317500" lvl="0" marL="457200" rtl="0" algn="l">
              <a:spcBef>
                <a:spcPts val="1000"/>
              </a:spcBef>
              <a:spcAft>
                <a:spcPts val="0"/>
              </a:spcAft>
              <a:buSzPts val="1400"/>
              <a:buChar char="■"/>
            </a:pPr>
            <a:r>
              <a:rPr lang="en"/>
              <a:t>Write supplies to buy</a:t>
            </a:r>
            <a:endParaRPr/>
          </a:p>
          <a:p>
            <a:pPr indent="-317500" lvl="0" marL="457200" rtl="0" algn="l">
              <a:spcBef>
                <a:spcPts val="1000"/>
              </a:spcBef>
              <a:spcAft>
                <a:spcPts val="0"/>
              </a:spcAft>
              <a:buSzPts val="1400"/>
              <a:buChar char="■"/>
            </a:pPr>
            <a:r>
              <a:rPr lang="en"/>
              <a:t>Write supplies to buy</a:t>
            </a:r>
            <a:endParaRPr/>
          </a:p>
          <a:p>
            <a:pPr indent="0" lvl="0" marL="0" rtl="0" algn="l">
              <a:spcBef>
                <a:spcPts val="1000"/>
              </a:spcBef>
              <a:spcAft>
                <a:spcPts val="0"/>
              </a:spcAft>
              <a:buNone/>
            </a:pPr>
            <a:r>
              <a:t/>
            </a:r>
            <a:endParaRPr/>
          </a:p>
        </p:txBody>
      </p:sp>
      <p:sp>
        <p:nvSpPr>
          <p:cNvPr id="980" name="Google Shape;980;p38"/>
          <p:cNvSpPr txBox="1"/>
          <p:nvPr>
            <p:ph type="title"/>
          </p:nvPr>
        </p:nvSpPr>
        <p:spPr>
          <a:xfrm>
            <a:off x="1599163" y="1515300"/>
            <a:ext cx="2459700" cy="46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Supplies on hand</a:t>
            </a:r>
            <a:endParaRPr/>
          </a:p>
        </p:txBody>
      </p:sp>
      <p:sp>
        <p:nvSpPr>
          <p:cNvPr id="981" name="Google Shape;981;p38"/>
          <p:cNvSpPr txBox="1"/>
          <p:nvPr>
            <p:ph idx="4" type="title"/>
          </p:nvPr>
        </p:nvSpPr>
        <p:spPr>
          <a:xfrm>
            <a:off x="5075963" y="1515300"/>
            <a:ext cx="2459700" cy="46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Supplies to buy</a:t>
            </a:r>
            <a:endParaRPr/>
          </a:p>
        </p:txBody>
      </p:sp>
      <p:sp>
        <p:nvSpPr>
          <p:cNvPr id="982" name="Google Shape;982;p38"/>
          <p:cNvSpPr txBox="1"/>
          <p:nvPr>
            <p:ph idx="2"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Lesson Preparation</a:t>
            </a:r>
            <a:endParaRPr/>
          </a:p>
        </p:txBody>
      </p:sp>
      <p:grpSp>
        <p:nvGrpSpPr>
          <p:cNvPr id="983" name="Google Shape;983;p38"/>
          <p:cNvGrpSpPr/>
          <p:nvPr/>
        </p:nvGrpSpPr>
        <p:grpSpPr>
          <a:xfrm>
            <a:off x="-1251352" y="-236922"/>
            <a:ext cx="3393304" cy="1796989"/>
            <a:chOff x="-1085827" y="927365"/>
            <a:chExt cx="3393304" cy="1796989"/>
          </a:xfrm>
        </p:grpSpPr>
        <p:sp>
          <p:nvSpPr>
            <p:cNvPr id="984" name="Google Shape;984;p38"/>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8"/>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8"/>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8"/>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8"/>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8"/>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8"/>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8"/>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8"/>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8"/>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8"/>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8"/>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8"/>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8"/>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 name="Google Shape;998;p38"/>
          <p:cNvGrpSpPr/>
          <p:nvPr/>
        </p:nvGrpSpPr>
        <p:grpSpPr>
          <a:xfrm>
            <a:off x="7350497" y="4286679"/>
            <a:ext cx="3081549" cy="1994761"/>
            <a:chOff x="3476322" y="3871854"/>
            <a:chExt cx="3081549" cy="1994761"/>
          </a:xfrm>
        </p:grpSpPr>
        <p:sp>
          <p:nvSpPr>
            <p:cNvPr id="999" name="Google Shape;999;p38"/>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8"/>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8"/>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8"/>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8"/>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8"/>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8"/>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8"/>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8"/>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8"/>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8"/>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8"/>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8"/>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8"/>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8"/>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8"/>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8"/>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8"/>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8"/>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 name="Google Shape;1018;p38"/>
          <p:cNvGrpSpPr/>
          <p:nvPr/>
        </p:nvGrpSpPr>
        <p:grpSpPr>
          <a:xfrm rot="2213250">
            <a:off x="-40201" y="4122939"/>
            <a:ext cx="1748535" cy="1517775"/>
            <a:chOff x="972034" y="4038077"/>
            <a:chExt cx="1579697" cy="1371393"/>
          </a:xfrm>
        </p:grpSpPr>
        <p:sp>
          <p:nvSpPr>
            <p:cNvPr id="1019" name="Google Shape;1019;p38"/>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8"/>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 name="Google Shape;1021;p38"/>
            <p:cNvGrpSpPr/>
            <p:nvPr/>
          </p:nvGrpSpPr>
          <p:grpSpPr>
            <a:xfrm>
              <a:off x="972034" y="4038077"/>
              <a:ext cx="1579697" cy="1371393"/>
              <a:chOff x="972034" y="4038077"/>
              <a:chExt cx="1579697" cy="1371393"/>
            </a:xfrm>
          </p:grpSpPr>
          <p:sp>
            <p:nvSpPr>
              <p:cNvPr id="1022" name="Google Shape;1022;p38"/>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8"/>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8"/>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8"/>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 name="Google Shape;1026;p38"/>
          <p:cNvGrpSpPr/>
          <p:nvPr/>
        </p:nvGrpSpPr>
        <p:grpSpPr>
          <a:xfrm rot="4785860">
            <a:off x="6638382" y="1500486"/>
            <a:ext cx="3774581" cy="1979859"/>
            <a:chOff x="6797960" y="203729"/>
            <a:chExt cx="3774524" cy="1979829"/>
          </a:xfrm>
        </p:grpSpPr>
        <p:sp>
          <p:nvSpPr>
            <p:cNvPr id="1027" name="Google Shape;1027;p38"/>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8"/>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8"/>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8"/>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8"/>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8"/>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6" name="Shape 1036"/>
        <p:cNvGrpSpPr/>
        <p:nvPr/>
      </p:nvGrpSpPr>
      <p:grpSpPr>
        <a:xfrm>
          <a:off x="0" y="0"/>
          <a:ext cx="0" cy="0"/>
          <a:chOff x="0" y="0"/>
          <a:chExt cx="0" cy="0"/>
        </a:xfrm>
      </p:grpSpPr>
      <p:grpSp>
        <p:nvGrpSpPr>
          <p:cNvPr id="1037" name="Google Shape;1037;p39"/>
          <p:cNvGrpSpPr/>
          <p:nvPr/>
        </p:nvGrpSpPr>
        <p:grpSpPr>
          <a:xfrm>
            <a:off x="1123865" y="1417392"/>
            <a:ext cx="3985709" cy="3035627"/>
            <a:chOff x="720010" y="1419647"/>
            <a:chExt cx="4021500" cy="3062887"/>
          </a:xfrm>
        </p:grpSpPr>
        <p:sp>
          <p:nvSpPr>
            <p:cNvPr id="1038" name="Google Shape;1038;p39"/>
            <p:cNvSpPr/>
            <p:nvPr/>
          </p:nvSpPr>
          <p:spPr>
            <a:xfrm>
              <a:off x="720010" y="1419647"/>
              <a:ext cx="4021500" cy="2544300"/>
            </a:xfrm>
            <a:prstGeom prst="roundRect">
              <a:avLst>
                <a:gd fmla="val 3857" name="adj"/>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9"/>
            <p:cNvSpPr/>
            <p:nvPr/>
          </p:nvSpPr>
          <p:spPr>
            <a:xfrm>
              <a:off x="747353" y="1447364"/>
              <a:ext cx="3966900" cy="2488800"/>
            </a:xfrm>
            <a:prstGeom prst="roundRect">
              <a:avLst>
                <a:gd fmla="val 3282" name="adj"/>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9"/>
            <p:cNvSpPr/>
            <p:nvPr/>
          </p:nvSpPr>
          <p:spPr>
            <a:xfrm>
              <a:off x="858158" y="1548119"/>
              <a:ext cx="3748500" cy="2285700"/>
            </a:xfrm>
            <a:prstGeom prst="rect">
              <a:avLst/>
            </a:prstGeom>
            <a:no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9"/>
            <p:cNvSpPr/>
            <p:nvPr/>
          </p:nvSpPr>
          <p:spPr>
            <a:xfrm>
              <a:off x="2042408" y="3963886"/>
              <a:ext cx="1373274" cy="518648"/>
            </a:xfrm>
            <a:custGeom>
              <a:rect b="b" l="l" r="r" t="t"/>
              <a:pathLst>
                <a:path extrusionOk="0" h="24926" w="65999">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cap="flat" cmpd="sng" w="19050">
              <a:solidFill>
                <a:schemeClr val="accent1"/>
              </a:solidFill>
              <a:prstDash val="solid"/>
              <a:round/>
              <a:headEnd len="med" w="med" type="none"/>
              <a:tailEnd len="med" w="med" type="none"/>
            </a:ln>
          </p:spPr>
        </p:sp>
        <p:cxnSp>
          <p:nvCxnSpPr>
            <p:cNvPr id="1042" name="Google Shape;1042;p39"/>
            <p:cNvCxnSpPr/>
            <p:nvPr/>
          </p:nvCxnSpPr>
          <p:spPr>
            <a:xfrm>
              <a:off x="2057250" y="4433452"/>
              <a:ext cx="1353300" cy="0"/>
            </a:xfrm>
            <a:prstGeom prst="straightConnector1">
              <a:avLst/>
            </a:prstGeom>
            <a:noFill/>
            <a:ln cap="flat" cmpd="sng" w="19050">
              <a:solidFill>
                <a:schemeClr val="accent1"/>
              </a:solidFill>
              <a:prstDash val="solid"/>
              <a:round/>
              <a:headEnd len="med" w="med" type="none"/>
              <a:tailEnd len="med" w="med" type="none"/>
            </a:ln>
          </p:spPr>
        </p:cxnSp>
      </p:grpSp>
      <p:grpSp>
        <p:nvGrpSpPr>
          <p:cNvPr id="1043" name="Google Shape;1043;p39"/>
          <p:cNvGrpSpPr/>
          <p:nvPr/>
        </p:nvGrpSpPr>
        <p:grpSpPr>
          <a:xfrm>
            <a:off x="1261675" y="1550875"/>
            <a:ext cx="3713526" cy="2263500"/>
            <a:chOff x="1261675" y="1550875"/>
            <a:chExt cx="3713526" cy="2263500"/>
          </a:xfrm>
        </p:grpSpPr>
        <p:pic>
          <p:nvPicPr>
            <p:cNvPr id="1044" name="Google Shape;1044;p39"/>
            <p:cNvPicPr preferRelativeResize="0"/>
            <p:nvPr/>
          </p:nvPicPr>
          <p:blipFill rotWithShape="1">
            <a:blip r:embed="rId3">
              <a:alphaModFix/>
            </a:blip>
            <a:srcRect b="8567" l="0" r="0" t="0"/>
            <a:stretch/>
          </p:blipFill>
          <p:spPr>
            <a:xfrm>
              <a:off x="1261675" y="1550875"/>
              <a:ext cx="3713526" cy="2263500"/>
            </a:xfrm>
            <a:prstGeom prst="rect">
              <a:avLst/>
            </a:prstGeom>
            <a:noFill/>
            <a:ln>
              <a:noFill/>
            </a:ln>
          </p:spPr>
        </p:pic>
        <p:pic>
          <p:nvPicPr>
            <p:cNvPr id="1045" name="Google Shape;1045;p39"/>
            <p:cNvPicPr preferRelativeResize="0"/>
            <p:nvPr/>
          </p:nvPicPr>
          <p:blipFill rotWithShape="1">
            <a:blip r:embed="rId4">
              <a:alphaModFix amt="8000"/>
            </a:blip>
            <a:srcRect b="8567" l="0" r="0" t="0"/>
            <a:stretch/>
          </p:blipFill>
          <p:spPr>
            <a:xfrm>
              <a:off x="1261675" y="1550875"/>
              <a:ext cx="3713526" cy="2263500"/>
            </a:xfrm>
            <a:prstGeom prst="rect">
              <a:avLst/>
            </a:prstGeom>
            <a:noFill/>
            <a:ln>
              <a:noFill/>
            </a:ln>
          </p:spPr>
        </p:pic>
      </p:grpSp>
      <p:sp>
        <p:nvSpPr>
          <p:cNvPr id="1046" name="Google Shape;1046;p39"/>
          <p:cNvSpPr/>
          <p:nvPr/>
        </p:nvSpPr>
        <p:spPr>
          <a:xfrm>
            <a:off x="5514975" y="2743200"/>
            <a:ext cx="2600400" cy="11904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9"/>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Lesson Resources</a:t>
            </a:r>
            <a:endParaRPr/>
          </a:p>
        </p:txBody>
      </p:sp>
      <p:grpSp>
        <p:nvGrpSpPr>
          <p:cNvPr id="1048" name="Google Shape;1048;p39"/>
          <p:cNvGrpSpPr/>
          <p:nvPr/>
        </p:nvGrpSpPr>
        <p:grpSpPr>
          <a:xfrm>
            <a:off x="1271207" y="2136873"/>
            <a:ext cx="3664761" cy="1539097"/>
            <a:chOff x="2331605" y="2107250"/>
            <a:chExt cx="4449145" cy="1868516"/>
          </a:xfrm>
        </p:grpSpPr>
        <p:sp>
          <p:nvSpPr>
            <p:cNvPr id="1049" name="Google Shape;1049;p39"/>
            <p:cNvSpPr/>
            <p:nvPr/>
          </p:nvSpPr>
          <p:spPr>
            <a:xfrm>
              <a:off x="4104257" y="2107250"/>
              <a:ext cx="928249" cy="928224"/>
            </a:xfrm>
            <a:custGeom>
              <a:rect b="b" l="l" r="r" t="t"/>
              <a:pathLst>
                <a:path extrusionOk="0" h="73815" w="73817">
                  <a:moveTo>
                    <a:pt x="36909" y="1"/>
                  </a:moveTo>
                  <a:cubicBezTo>
                    <a:pt x="27121" y="1"/>
                    <a:pt x="17732" y="3888"/>
                    <a:pt x="10811" y="10811"/>
                  </a:cubicBezTo>
                  <a:cubicBezTo>
                    <a:pt x="3890" y="17732"/>
                    <a:pt x="1" y="27119"/>
                    <a:pt x="1" y="36908"/>
                  </a:cubicBezTo>
                  <a:cubicBezTo>
                    <a:pt x="1" y="46696"/>
                    <a:pt x="3890" y="56083"/>
                    <a:pt x="10811" y="63005"/>
                  </a:cubicBezTo>
                  <a:cubicBezTo>
                    <a:pt x="17732" y="69926"/>
                    <a:pt x="27121" y="73814"/>
                    <a:pt x="36909" y="73814"/>
                  </a:cubicBezTo>
                  <a:cubicBezTo>
                    <a:pt x="46697" y="73814"/>
                    <a:pt x="56085" y="69926"/>
                    <a:pt x="63006" y="63005"/>
                  </a:cubicBezTo>
                  <a:cubicBezTo>
                    <a:pt x="69927" y="56083"/>
                    <a:pt x="73817" y="46696"/>
                    <a:pt x="73817" y="36908"/>
                  </a:cubicBezTo>
                  <a:cubicBezTo>
                    <a:pt x="73817" y="27119"/>
                    <a:pt x="69927" y="17732"/>
                    <a:pt x="63006" y="10811"/>
                  </a:cubicBezTo>
                  <a:cubicBezTo>
                    <a:pt x="56085" y="3888"/>
                    <a:pt x="46697" y="1"/>
                    <a:pt x="369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9"/>
            <p:cNvSpPr/>
            <p:nvPr/>
          </p:nvSpPr>
          <p:spPr>
            <a:xfrm>
              <a:off x="4445400" y="2325112"/>
              <a:ext cx="371679" cy="492550"/>
            </a:xfrm>
            <a:custGeom>
              <a:rect b="b" l="l" r="r" t="t"/>
              <a:pathLst>
                <a:path extrusionOk="0" h="39169" w="29557">
                  <a:moveTo>
                    <a:pt x="1" y="0"/>
                  </a:moveTo>
                  <a:lnTo>
                    <a:pt x="1" y="39169"/>
                  </a:lnTo>
                  <a:lnTo>
                    <a:pt x="29556" y="19584"/>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9"/>
            <p:cNvSpPr/>
            <p:nvPr/>
          </p:nvSpPr>
          <p:spPr>
            <a:xfrm>
              <a:off x="2331605" y="3655887"/>
              <a:ext cx="4449145" cy="24815"/>
            </a:xfrm>
            <a:custGeom>
              <a:rect b="b" l="l" r="r" t="t"/>
              <a:pathLst>
                <a:path extrusionOk="0" h="1444" w="258897">
                  <a:moveTo>
                    <a:pt x="0" y="0"/>
                  </a:moveTo>
                  <a:lnTo>
                    <a:pt x="0" y="1443"/>
                  </a:lnTo>
                  <a:lnTo>
                    <a:pt x="258897" y="1443"/>
                  </a:lnTo>
                  <a:lnTo>
                    <a:pt x="2588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9"/>
            <p:cNvSpPr/>
            <p:nvPr/>
          </p:nvSpPr>
          <p:spPr>
            <a:xfrm>
              <a:off x="2331605" y="3655887"/>
              <a:ext cx="1817022" cy="24815"/>
            </a:xfrm>
            <a:custGeom>
              <a:rect b="b" l="l" r="r" t="t"/>
              <a:pathLst>
                <a:path extrusionOk="0" h="1444" w="105733">
                  <a:moveTo>
                    <a:pt x="0" y="0"/>
                  </a:moveTo>
                  <a:lnTo>
                    <a:pt x="0" y="1443"/>
                  </a:lnTo>
                  <a:lnTo>
                    <a:pt x="105732" y="1443"/>
                  </a:lnTo>
                  <a:lnTo>
                    <a:pt x="1057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9"/>
            <p:cNvSpPr/>
            <p:nvPr/>
          </p:nvSpPr>
          <p:spPr>
            <a:xfrm>
              <a:off x="3183850" y="3793862"/>
              <a:ext cx="117820" cy="165749"/>
            </a:xfrm>
            <a:custGeom>
              <a:rect b="b" l="l" r="r" t="t"/>
              <a:pathLst>
                <a:path extrusionOk="0" h="9645" w="6856">
                  <a:moveTo>
                    <a:pt x="0" y="0"/>
                  </a:moveTo>
                  <a:lnTo>
                    <a:pt x="0" y="9644"/>
                  </a:lnTo>
                  <a:lnTo>
                    <a:pt x="6855" y="482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9"/>
            <p:cNvSpPr/>
            <p:nvPr/>
          </p:nvSpPr>
          <p:spPr>
            <a:xfrm>
              <a:off x="3322099" y="3793862"/>
              <a:ext cx="27599" cy="165749"/>
            </a:xfrm>
            <a:custGeom>
              <a:rect b="b" l="l" r="r" t="t"/>
              <a:pathLst>
                <a:path extrusionOk="0" h="9645" w="1606">
                  <a:moveTo>
                    <a:pt x="1" y="0"/>
                  </a:moveTo>
                  <a:lnTo>
                    <a:pt x="1" y="9644"/>
                  </a:lnTo>
                  <a:lnTo>
                    <a:pt x="1605" y="9644"/>
                  </a:lnTo>
                  <a:lnTo>
                    <a:pt x="16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9"/>
            <p:cNvSpPr/>
            <p:nvPr/>
          </p:nvSpPr>
          <p:spPr>
            <a:xfrm>
              <a:off x="2849527" y="3793862"/>
              <a:ext cx="117855" cy="165749"/>
            </a:xfrm>
            <a:custGeom>
              <a:rect b="b" l="l" r="r" t="t"/>
              <a:pathLst>
                <a:path extrusionOk="0" h="9645" w="6858">
                  <a:moveTo>
                    <a:pt x="1" y="0"/>
                  </a:moveTo>
                  <a:lnTo>
                    <a:pt x="1" y="9644"/>
                  </a:lnTo>
                  <a:lnTo>
                    <a:pt x="6857" y="4822"/>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9"/>
            <p:cNvSpPr/>
            <p:nvPr/>
          </p:nvSpPr>
          <p:spPr>
            <a:xfrm>
              <a:off x="2515238" y="3793862"/>
              <a:ext cx="117838" cy="165749"/>
            </a:xfrm>
            <a:custGeom>
              <a:rect b="b" l="l" r="r" t="t"/>
              <a:pathLst>
                <a:path extrusionOk="0" h="9645" w="6857">
                  <a:moveTo>
                    <a:pt x="6857" y="0"/>
                  </a:moveTo>
                  <a:lnTo>
                    <a:pt x="0" y="4822"/>
                  </a:lnTo>
                  <a:lnTo>
                    <a:pt x="6857" y="9644"/>
                  </a:lnTo>
                  <a:lnTo>
                    <a:pt x="685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9"/>
            <p:cNvSpPr/>
            <p:nvPr/>
          </p:nvSpPr>
          <p:spPr>
            <a:xfrm>
              <a:off x="2467208" y="3793862"/>
              <a:ext cx="27599" cy="165749"/>
            </a:xfrm>
            <a:custGeom>
              <a:rect b="b" l="l" r="r" t="t"/>
              <a:pathLst>
                <a:path extrusionOk="0" h="9645" w="1606">
                  <a:moveTo>
                    <a:pt x="0" y="0"/>
                  </a:moveTo>
                  <a:lnTo>
                    <a:pt x="0" y="9644"/>
                  </a:lnTo>
                  <a:lnTo>
                    <a:pt x="1605" y="9644"/>
                  </a:lnTo>
                  <a:lnTo>
                    <a:pt x="16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9"/>
            <p:cNvSpPr/>
            <p:nvPr/>
          </p:nvSpPr>
          <p:spPr>
            <a:xfrm>
              <a:off x="5757132" y="3765095"/>
              <a:ext cx="215362" cy="210671"/>
            </a:xfrm>
            <a:custGeom>
              <a:rect b="b" l="l" r="r" t="t"/>
              <a:pathLst>
                <a:path extrusionOk="0" h="12259" w="12532">
                  <a:moveTo>
                    <a:pt x="6266" y="4165"/>
                  </a:moveTo>
                  <a:cubicBezTo>
                    <a:pt x="7372" y="4165"/>
                    <a:pt x="8275" y="5046"/>
                    <a:pt x="8275" y="6128"/>
                  </a:cubicBezTo>
                  <a:cubicBezTo>
                    <a:pt x="8275" y="7212"/>
                    <a:pt x="7374" y="8094"/>
                    <a:pt x="6266" y="8094"/>
                  </a:cubicBezTo>
                  <a:cubicBezTo>
                    <a:pt x="5158" y="8094"/>
                    <a:pt x="4257" y="7212"/>
                    <a:pt x="4257" y="6128"/>
                  </a:cubicBezTo>
                  <a:cubicBezTo>
                    <a:pt x="4257" y="5046"/>
                    <a:pt x="5159" y="4165"/>
                    <a:pt x="6266" y="4165"/>
                  </a:cubicBezTo>
                  <a:close/>
                  <a:moveTo>
                    <a:pt x="5550" y="0"/>
                  </a:moveTo>
                  <a:cubicBezTo>
                    <a:pt x="5454" y="0"/>
                    <a:pt x="4829" y="1686"/>
                    <a:pt x="4829" y="1686"/>
                  </a:cubicBezTo>
                  <a:lnTo>
                    <a:pt x="4064" y="1996"/>
                  </a:lnTo>
                  <a:cubicBezTo>
                    <a:pt x="4064" y="1996"/>
                    <a:pt x="2509" y="1336"/>
                    <a:pt x="2319" y="1336"/>
                  </a:cubicBezTo>
                  <a:cubicBezTo>
                    <a:pt x="2310" y="1336"/>
                    <a:pt x="2304" y="1338"/>
                    <a:pt x="2301" y="1340"/>
                  </a:cubicBezTo>
                  <a:lnTo>
                    <a:pt x="1328" y="2292"/>
                  </a:lnTo>
                  <a:cubicBezTo>
                    <a:pt x="1261" y="2357"/>
                    <a:pt x="2035" y="3983"/>
                    <a:pt x="2035" y="3983"/>
                  </a:cubicBezTo>
                  <a:lnTo>
                    <a:pt x="1719" y="4733"/>
                  </a:lnTo>
                  <a:cubicBezTo>
                    <a:pt x="1719" y="4733"/>
                    <a:pt x="0" y="5394"/>
                    <a:pt x="0" y="5484"/>
                  </a:cubicBezTo>
                  <a:lnTo>
                    <a:pt x="0" y="6830"/>
                  </a:lnTo>
                  <a:cubicBezTo>
                    <a:pt x="0" y="6924"/>
                    <a:pt x="1724" y="7537"/>
                    <a:pt x="1724" y="7537"/>
                  </a:cubicBezTo>
                  <a:lnTo>
                    <a:pt x="2039" y="8285"/>
                  </a:lnTo>
                  <a:cubicBezTo>
                    <a:pt x="2039" y="8285"/>
                    <a:pt x="1304" y="9944"/>
                    <a:pt x="1369" y="10007"/>
                  </a:cubicBezTo>
                  <a:lnTo>
                    <a:pt x="2342" y="10961"/>
                  </a:lnTo>
                  <a:cubicBezTo>
                    <a:pt x="2345" y="10963"/>
                    <a:pt x="2350" y="10964"/>
                    <a:pt x="2358" y="10964"/>
                  </a:cubicBezTo>
                  <a:cubicBezTo>
                    <a:pt x="2540" y="10964"/>
                    <a:pt x="4069" y="10267"/>
                    <a:pt x="4069" y="10267"/>
                  </a:cubicBezTo>
                  <a:lnTo>
                    <a:pt x="4836" y="10579"/>
                  </a:lnTo>
                  <a:cubicBezTo>
                    <a:pt x="4836" y="10579"/>
                    <a:pt x="5513" y="12259"/>
                    <a:pt x="5607" y="12259"/>
                  </a:cubicBezTo>
                  <a:lnTo>
                    <a:pt x="6983" y="12259"/>
                  </a:lnTo>
                  <a:cubicBezTo>
                    <a:pt x="7077" y="12259"/>
                    <a:pt x="7704" y="10573"/>
                    <a:pt x="7704" y="10573"/>
                  </a:cubicBezTo>
                  <a:lnTo>
                    <a:pt x="8471" y="10263"/>
                  </a:lnTo>
                  <a:cubicBezTo>
                    <a:pt x="8471" y="10263"/>
                    <a:pt x="10025" y="10924"/>
                    <a:pt x="10212" y="10924"/>
                  </a:cubicBezTo>
                  <a:cubicBezTo>
                    <a:pt x="10220" y="10924"/>
                    <a:pt x="10226" y="10923"/>
                    <a:pt x="10229" y="10920"/>
                  </a:cubicBezTo>
                  <a:lnTo>
                    <a:pt x="11203" y="9968"/>
                  </a:lnTo>
                  <a:cubicBezTo>
                    <a:pt x="11271" y="9902"/>
                    <a:pt x="10495" y="8276"/>
                    <a:pt x="10495" y="8276"/>
                  </a:cubicBezTo>
                  <a:lnTo>
                    <a:pt x="10811" y="7526"/>
                  </a:lnTo>
                  <a:cubicBezTo>
                    <a:pt x="10811" y="7526"/>
                    <a:pt x="12531" y="6865"/>
                    <a:pt x="12531" y="6773"/>
                  </a:cubicBezTo>
                  <a:lnTo>
                    <a:pt x="12531" y="5427"/>
                  </a:lnTo>
                  <a:cubicBezTo>
                    <a:pt x="12531" y="5334"/>
                    <a:pt x="10809" y="4724"/>
                    <a:pt x="10809" y="4724"/>
                  </a:cubicBezTo>
                  <a:lnTo>
                    <a:pt x="10492" y="3972"/>
                  </a:lnTo>
                  <a:cubicBezTo>
                    <a:pt x="10492" y="3972"/>
                    <a:pt x="11229" y="2313"/>
                    <a:pt x="11163" y="2249"/>
                  </a:cubicBezTo>
                  <a:lnTo>
                    <a:pt x="10190" y="1298"/>
                  </a:lnTo>
                  <a:cubicBezTo>
                    <a:pt x="10187" y="1296"/>
                    <a:pt x="10181" y="1294"/>
                    <a:pt x="10173" y="1294"/>
                  </a:cubicBezTo>
                  <a:cubicBezTo>
                    <a:pt x="9987" y="1294"/>
                    <a:pt x="8462" y="1991"/>
                    <a:pt x="8462" y="1991"/>
                  </a:cubicBezTo>
                  <a:lnTo>
                    <a:pt x="7695" y="1682"/>
                  </a:lnTo>
                  <a:cubicBezTo>
                    <a:pt x="7695" y="1682"/>
                    <a:pt x="7019" y="0"/>
                    <a:pt x="69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9"/>
            <p:cNvSpPr/>
            <p:nvPr/>
          </p:nvSpPr>
          <p:spPr>
            <a:xfrm>
              <a:off x="6124999" y="3788243"/>
              <a:ext cx="245694" cy="161505"/>
            </a:xfrm>
            <a:custGeom>
              <a:rect b="b" l="l" r="r" t="t"/>
              <a:pathLst>
                <a:path extrusionOk="0" h="9398" w="14297">
                  <a:moveTo>
                    <a:pt x="13244" y="1052"/>
                  </a:moveTo>
                  <a:lnTo>
                    <a:pt x="13244" y="8346"/>
                  </a:lnTo>
                  <a:lnTo>
                    <a:pt x="1053" y="8346"/>
                  </a:lnTo>
                  <a:lnTo>
                    <a:pt x="1053" y="1052"/>
                  </a:lnTo>
                  <a:close/>
                  <a:moveTo>
                    <a:pt x="0" y="1"/>
                  </a:moveTo>
                  <a:lnTo>
                    <a:pt x="0" y="9398"/>
                  </a:lnTo>
                  <a:lnTo>
                    <a:pt x="14296" y="9398"/>
                  </a:lnTo>
                  <a:lnTo>
                    <a:pt x="142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9"/>
            <p:cNvSpPr/>
            <p:nvPr/>
          </p:nvSpPr>
          <p:spPr>
            <a:xfrm>
              <a:off x="4104248" y="3624886"/>
              <a:ext cx="88846" cy="85461"/>
            </a:xfrm>
            <a:custGeom>
              <a:rect b="b" l="l" r="r" t="t"/>
              <a:pathLst>
                <a:path extrusionOk="0" h="4973" w="5170">
                  <a:moveTo>
                    <a:pt x="2684" y="0"/>
                  </a:moveTo>
                  <a:cubicBezTo>
                    <a:pt x="2683" y="0"/>
                    <a:pt x="2682" y="0"/>
                    <a:pt x="2681" y="0"/>
                  </a:cubicBezTo>
                  <a:cubicBezTo>
                    <a:pt x="1675" y="0"/>
                    <a:pt x="768" y="607"/>
                    <a:pt x="385" y="1536"/>
                  </a:cubicBezTo>
                  <a:cubicBezTo>
                    <a:pt x="0" y="2464"/>
                    <a:pt x="213" y="3535"/>
                    <a:pt x="925" y="4246"/>
                  </a:cubicBezTo>
                  <a:cubicBezTo>
                    <a:pt x="1400" y="4721"/>
                    <a:pt x="2035" y="4973"/>
                    <a:pt x="2682" y="4973"/>
                  </a:cubicBezTo>
                  <a:cubicBezTo>
                    <a:pt x="3003" y="4973"/>
                    <a:pt x="3328" y="4910"/>
                    <a:pt x="3637" y="4782"/>
                  </a:cubicBezTo>
                  <a:cubicBezTo>
                    <a:pt x="4565" y="4397"/>
                    <a:pt x="5170" y="3488"/>
                    <a:pt x="5170" y="2482"/>
                  </a:cubicBezTo>
                  <a:cubicBezTo>
                    <a:pt x="5168" y="1112"/>
                    <a:pt x="4056" y="0"/>
                    <a:pt x="26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1" name="Google Shape;1061;p39"/>
          <p:cNvSpPr txBox="1"/>
          <p:nvPr/>
        </p:nvSpPr>
        <p:spPr>
          <a:xfrm>
            <a:off x="5600635" y="2942775"/>
            <a:ext cx="2419500" cy="848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666666"/>
                </a:solidFill>
                <a:latin typeface="Baloo 2"/>
                <a:ea typeface="Baloo 2"/>
                <a:cs typeface="Baloo 2"/>
                <a:sym typeface="Baloo 2"/>
              </a:rPr>
              <a:t>You can replace the image on the screens with your own work our video</a:t>
            </a:r>
            <a:endParaRPr>
              <a:solidFill>
                <a:srgbClr val="666666"/>
              </a:solidFill>
              <a:latin typeface="Baloo 2"/>
              <a:ea typeface="Baloo 2"/>
              <a:cs typeface="Baloo 2"/>
              <a:sym typeface="Baloo 2"/>
            </a:endParaRPr>
          </a:p>
        </p:txBody>
      </p:sp>
      <p:grpSp>
        <p:nvGrpSpPr>
          <p:cNvPr id="1062" name="Google Shape;1062;p39"/>
          <p:cNvGrpSpPr/>
          <p:nvPr/>
        </p:nvGrpSpPr>
        <p:grpSpPr>
          <a:xfrm flipH="1" rot="-1334450">
            <a:off x="7191588" y="107721"/>
            <a:ext cx="3393300" cy="1796987"/>
            <a:chOff x="-1085827" y="927365"/>
            <a:chExt cx="3393304" cy="1796989"/>
          </a:xfrm>
        </p:grpSpPr>
        <p:sp>
          <p:nvSpPr>
            <p:cNvPr id="1063" name="Google Shape;1063;p39"/>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9"/>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9"/>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9"/>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9"/>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9"/>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9"/>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9"/>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9"/>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9"/>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9"/>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9"/>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9"/>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9"/>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 name="Google Shape;1077;p39"/>
          <p:cNvGrpSpPr/>
          <p:nvPr/>
        </p:nvGrpSpPr>
        <p:grpSpPr>
          <a:xfrm flipH="1" rot="-2213250">
            <a:off x="7547149" y="4059414"/>
            <a:ext cx="1748535" cy="1517775"/>
            <a:chOff x="972034" y="4038077"/>
            <a:chExt cx="1579697" cy="1371393"/>
          </a:xfrm>
        </p:grpSpPr>
        <p:sp>
          <p:nvSpPr>
            <p:cNvPr id="1078" name="Google Shape;1078;p39"/>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9"/>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 name="Google Shape;1080;p39"/>
            <p:cNvGrpSpPr/>
            <p:nvPr/>
          </p:nvGrpSpPr>
          <p:grpSpPr>
            <a:xfrm>
              <a:off x="972034" y="4038077"/>
              <a:ext cx="1579697" cy="1371393"/>
              <a:chOff x="972034" y="4038077"/>
              <a:chExt cx="1579697" cy="1371393"/>
            </a:xfrm>
          </p:grpSpPr>
          <p:sp>
            <p:nvSpPr>
              <p:cNvPr id="1081" name="Google Shape;1081;p39"/>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9"/>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9"/>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9"/>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5" name="Google Shape;1085;p39"/>
          <p:cNvGrpSpPr/>
          <p:nvPr/>
        </p:nvGrpSpPr>
        <p:grpSpPr>
          <a:xfrm rot="-7944608">
            <a:off x="-1685687" y="-750952"/>
            <a:ext cx="3774340" cy="1979732"/>
            <a:chOff x="6797960" y="203729"/>
            <a:chExt cx="3774524" cy="1979829"/>
          </a:xfrm>
        </p:grpSpPr>
        <p:sp>
          <p:nvSpPr>
            <p:cNvPr id="1086" name="Google Shape;1086;p39"/>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9"/>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9"/>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9"/>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9"/>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9"/>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5" name="Shape 1095"/>
        <p:cNvGrpSpPr/>
        <p:nvPr/>
      </p:nvGrpSpPr>
      <p:grpSpPr>
        <a:xfrm>
          <a:off x="0" y="0"/>
          <a:ext cx="0" cy="0"/>
          <a:chOff x="0" y="0"/>
          <a:chExt cx="0" cy="0"/>
        </a:xfrm>
      </p:grpSpPr>
      <p:sp>
        <p:nvSpPr>
          <p:cNvPr id="1096" name="Google Shape;1096;p40"/>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Classroom Expenses</a:t>
            </a:r>
            <a:endParaRPr/>
          </a:p>
        </p:txBody>
      </p:sp>
      <p:graphicFrame>
        <p:nvGraphicFramePr>
          <p:cNvPr id="1097" name="Google Shape;1097;p40"/>
          <p:cNvGraphicFramePr/>
          <p:nvPr/>
        </p:nvGraphicFramePr>
        <p:xfrm>
          <a:off x="952475" y="1400075"/>
          <a:ext cx="3000000" cy="3000000"/>
        </p:xfrm>
        <a:graphic>
          <a:graphicData uri="http://schemas.openxmlformats.org/drawingml/2006/table">
            <a:tbl>
              <a:tblPr>
                <a:noFill/>
                <a:tableStyleId>{0FD95C56-2F64-4D4F-8B9A-96654DED36F6}</a:tableStyleId>
              </a:tblPr>
              <a:tblGrid>
                <a:gridCol w="2367025"/>
                <a:gridCol w="897850"/>
                <a:gridCol w="1073900"/>
                <a:gridCol w="1150100"/>
                <a:gridCol w="1750175"/>
              </a:tblGrid>
              <a:tr h="38127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Description</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Budget</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Actual</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Difference</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Date/Note</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E89F88"/>
                    </a:solidFill>
                  </a:tcPr>
                </a:tc>
              </a:tr>
              <a:tr h="32402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Computers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$50,000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$40,000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$10,000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New students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31582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Tablets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$20,000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$5,000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$15,000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Old damaged</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34042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Video projectors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$100,000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$40,000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$60,000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Missing projectors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26657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Classroom supplies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$10,000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$2,000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$8,000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It is not </a:t>
                      </a:r>
                      <a:r>
                        <a:rPr lang="en">
                          <a:solidFill>
                            <a:srgbClr val="666666"/>
                          </a:solidFill>
                          <a:latin typeface="Baloo 2"/>
                          <a:ea typeface="Baloo 2"/>
                          <a:cs typeface="Baloo 2"/>
                          <a:sym typeface="Baloo 2"/>
                        </a:rPr>
                        <a:t>enough</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bl>
          </a:graphicData>
        </a:graphic>
      </p:graphicFrame>
      <p:graphicFrame>
        <p:nvGraphicFramePr>
          <p:cNvPr id="1098" name="Google Shape;1098;p40"/>
          <p:cNvGraphicFramePr/>
          <p:nvPr/>
        </p:nvGraphicFramePr>
        <p:xfrm>
          <a:off x="952475" y="3667025"/>
          <a:ext cx="3000000" cy="3000000"/>
        </p:xfrm>
        <a:graphic>
          <a:graphicData uri="http://schemas.openxmlformats.org/drawingml/2006/table">
            <a:tbl>
              <a:tblPr>
                <a:noFill/>
                <a:tableStyleId>{0FD95C56-2F64-4D4F-8B9A-96654DED36F6}</a:tableStyleId>
              </a:tblPr>
              <a:tblGrid>
                <a:gridCol w="1690750"/>
                <a:gridCol w="1658825"/>
                <a:gridCol w="1745125"/>
                <a:gridCol w="2144350"/>
              </a:tblGrid>
              <a:tr h="38127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Budgeted</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Actual</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Difference</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Total</a:t>
                      </a:r>
                      <a:endParaRPr b="1" sz="1600">
                        <a:solidFill>
                          <a:schemeClr val="lt1"/>
                        </a:solidFill>
                        <a:latin typeface="Handlee"/>
                        <a:ea typeface="Handlee"/>
                        <a:cs typeface="Handlee"/>
                        <a:sym typeface="Handlee"/>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accent1"/>
                    </a:solidFill>
                  </a:tcPr>
                </a:tc>
              </a:tr>
              <a:tr h="396200">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$180,000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$87,000</a:t>
                      </a:r>
                      <a:endParaRPr>
                        <a:solidFill>
                          <a:srgbClr val="666666"/>
                        </a:solidFill>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$93,000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$180,000</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bl>
          </a:graphicData>
        </a:graphic>
      </p:graphicFrame>
      <p:grpSp>
        <p:nvGrpSpPr>
          <p:cNvPr id="1099" name="Google Shape;1099;p40"/>
          <p:cNvGrpSpPr/>
          <p:nvPr/>
        </p:nvGrpSpPr>
        <p:grpSpPr>
          <a:xfrm rot="603625">
            <a:off x="-827671" y="4021591"/>
            <a:ext cx="3081787" cy="1994915"/>
            <a:chOff x="3476322" y="3871854"/>
            <a:chExt cx="3081549" cy="1994761"/>
          </a:xfrm>
        </p:grpSpPr>
        <p:sp>
          <p:nvSpPr>
            <p:cNvPr id="1100" name="Google Shape;1100;p40"/>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0"/>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0"/>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0"/>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0"/>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0"/>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0"/>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0"/>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40"/>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0"/>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0"/>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0"/>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0"/>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0"/>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0"/>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0"/>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0"/>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0"/>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0"/>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 name="Google Shape;1119;p40"/>
          <p:cNvGrpSpPr/>
          <p:nvPr/>
        </p:nvGrpSpPr>
        <p:grpSpPr>
          <a:xfrm rot="-4064914">
            <a:off x="-1498032" y="-605524"/>
            <a:ext cx="3774806" cy="1979976"/>
            <a:chOff x="6797960" y="203729"/>
            <a:chExt cx="3774524" cy="1979829"/>
          </a:xfrm>
        </p:grpSpPr>
        <p:sp>
          <p:nvSpPr>
            <p:cNvPr id="1120" name="Google Shape;1120;p40"/>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0"/>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0"/>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0"/>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0"/>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0"/>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 name="Google Shape;1126;p40"/>
          <p:cNvGrpSpPr/>
          <p:nvPr/>
        </p:nvGrpSpPr>
        <p:grpSpPr>
          <a:xfrm rot="-2968875">
            <a:off x="7547156" y="-291855"/>
            <a:ext cx="1748446" cy="1517801"/>
            <a:chOff x="972034" y="4038077"/>
            <a:chExt cx="1579697" cy="1371393"/>
          </a:xfrm>
        </p:grpSpPr>
        <p:sp>
          <p:nvSpPr>
            <p:cNvPr id="1127" name="Google Shape;1127;p40"/>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0"/>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 name="Google Shape;1129;p40"/>
            <p:cNvGrpSpPr/>
            <p:nvPr/>
          </p:nvGrpSpPr>
          <p:grpSpPr>
            <a:xfrm>
              <a:off x="972034" y="4038077"/>
              <a:ext cx="1579697" cy="1371393"/>
              <a:chOff x="972034" y="4038077"/>
              <a:chExt cx="1579697" cy="1371393"/>
            </a:xfrm>
          </p:grpSpPr>
          <p:sp>
            <p:nvSpPr>
              <p:cNvPr id="1130" name="Google Shape;1130;p40"/>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0"/>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0"/>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0"/>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7" name="Shape 1137"/>
        <p:cNvGrpSpPr/>
        <p:nvPr/>
      </p:nvGrpSpPr>
      <p:grpSpPr>
        <a:xfrm>
          <a:off x="0" y="0"/>
          <a:ext cx="0" cy="0"/>
          <a:chOff x="0" y="0"/>
          <a:chExt cx="0" cy="0"/>
        </a:xfrm>
      </p:grpSpPr>
      <p:sp>
        <p:nvSpPr>
          <p:cNvPr id="1138" name="Google Shape;1138;p41"/>
          <p:cNvSpPr/>
          <p:nvPr/>
        </p:nvSpPr>
        <p:spPr>
          <a:xfrm>
            <a:off x="6257925" y="2847000"/>
            <a:ext cx="2038200" cy="1758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1"/>
          <p:cNvSpPr/>
          <p:nvPr/>
        </p:nvSpPr>
        <p:spPr>
          <a:xfrm>
            <a:off x="6257925" y="985000"/>
            <a:ext cx="2038200" cy="1758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1"/>
          <p:cNvSpPr/>
          <p:nvPr/>
        </p:nvSpPr>
        <p:spPr>
          <a:xfrm>
            <a:off x="4124325" y="2847000"/>
            <a:ext cx="2038200" cy="1758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1"/>
          <p:cNvSpPr/>
          <p:nvPr/>
        </p:nvSpPr>
        <p:spPr>
          <a:xfrm>
            <a:off x="4124325" y="985000"/>
            <a:ext cx="2038200" cy="17583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1"/>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Classroom Expenses</a:t>
            </a:r>
            <a:endParaRPr/>
          </a:p>
        </p:txBody>
      </p:sp>
      <p:grpSp>
        <p:nvGrpSpPr>
          <p:cNvPr id="1143" name="Google Shape;1143;p41"/>
          <p:cNvGrpSpPr/>
          <p:nvPr/>
        </p:nvGrpSpPr>
        <p:grpSpPr>
          <a:xfrm>
            <a:off x="375863" y="870700"/>
            <a:ext cx="3810300" cy="3810300"/>
            <a:chOff x="457188" y="981150"/>
            <a:chExt cx="3810300" cy="3810300"/>
          </a:xfrm>
        </p:grpSpPr>
        <p:sp>
          <p:nvSpPr>
            <p:cNvPr id="1144" name="Google Shape;1144;p41"/>
            <p:cNvSpPr/>
            <p:nvPr/>
          </p:nvSpPr>
          <p:spPr>
            <a:xfrm>
              <a:off x="939731" y="1465589"/>
              <a:ext cx="2841300" cy="2841300"/>
            </a:xfrm>
            <a:prstGeom prst="donut">
              <a:avLst>
                <a:gd fmla="val 4716"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1"/>
            <p:cNvSpPr/>
            <p:nvPr/>
          </p:nvSpPr>
          <p:spPr>
            <a:xfrm>
              <a:off x="1208110" y="1733999"/>
              <a:ext cx="2303700" cy="2303700"/>
            </a:xfrm>
            <a:prstGeom prst="donut">
              <a:avLst>
                <a:gd fmla="val 5814" name="adj"/>
              </a:avLst>
            </a:prstGeom>
            <a:noFill/>
            <a:ln cap="flat" cmpd="sng" w="9525">
              <a:solidFill>
                <a:srgbClr val="828D8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1"/>
            <p:cNvSpPr/>
            <p:nvPr/>
          </p:nvSpPr>
          <p:spPr>
            <a:xfrm>
              <a:off x="1484384" y="2010366"/>
              <a:ext cx="1752000" cy="1750800"/>
            </a:xfrm>
            <a:prstGeom prst="donut">
              <a:avLst>
                <a:gd fmla="val 7648" name="adj"/>
              </a:avLst>
            </a:prstGeom>
            <a:noFill/>
            <a:ln cap="flat" cmpd="sng" w="9525">
              <a:solidFill>
                <a:srgbClr val="FFD1B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1"/>
            <p:cNvSpPr/>
            <p:nvPr/>
          </p:nvSpPr>
          <p:spPr>
            <a:xfrm>
              <a:off x="1784159" y="2310202"/>
              <a:ext cx="1152300" cy="1152300"/>
            </a:xfrm>
            <a:prstGeom prst="donut">
              <a:avLst>
                <a:gd fmla="val 10182" name="adj"/>
              </a:avLst>
            </a:prstGeom>
            <a:noFill/>
            <a:ln cap="flat" cmpd="sng" w="9525">
              <a:solidFill>
                <a:srgbClr val="E89F8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1"/>
            <p:cNvSpPr/>
            <p:nvPr/>
          </p:nvSpPr>
          <p:spPr>
            <a:xfrm rot="-3810318">
              <a:off x="941740" y="1465703"/>
              <a:ext cx="2841195" cy="2841195"/>
            </a:xfrm>
            <a:prstGeom prst="blockArc">
              <a:avLst>
                <a:gd fmla="val 5266439" name="adj1"/>
                <a:gd fmla="val 19995741" name="adj2"/>
                <a:gd fmla="val 4692" name="adj3"/>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1"/>
            <p:cNvSpPr/>
            <p:nvPr/>
          </p:nvSpPr>
          <p:spPr>
            <a:xfrm rot="-3905960">
              <a:off x="1208174" y="1733414"/>
              <a:ext cx="2304972" cy="2304972"/>
            </a:xfrm>
            <a:prstGeom prst="blockArc">
              <a:avLst>
                <a:gd fmla="val 3085776" name="adj1"/>
                <a:gd fmla="val 20100839" name="adj2"/>
                <a:gd fmla="val 5564" name="adj3"/>
              </a:avLst>
            </a:prstGeom>
            <a:solidFill>
              <a:srgbClr val="828D87"/>
            </a:solidFill>
            <a:ln cap="flat" cmpd="sng" w="9525">
              <a:solidFill>
                <a:srgbClr val="828D8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1"/>
            <p:cNvSpPr/>
            <p:nvPr/>
          </p:nvSpPr>
          <p:spPr>
            <a:xfrm rot="-4222828">
              <a:off x="1486510" y="2009434"/>
              <a:ext cx="1752972" cy="1752972"/>
            </a:xfrm>
            <a:prstGeom prst="blockArc">
              <a:avLst>
                <a:gd fmla="val 8884448" name="adj1"/>
                <a:gd fmla="val 20414899" name="adj2"/>
                <a:gd fmla="val 7688" name="adj3"/>
              </a:avLst>
            </a:pr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1"/>
            <p:cNvSpPr/>
            <p:nvPr/>
          </p:nvSpPr>
          <p:spPr>
            <a:xfrm rot="-4538495">
              <a:off x="1784334" y="2309289"/>
              <a:ext cx="1151674" cy="1151674"/>
            </a:xfrm>
            <a:prstGeom prst="blockArc">
              <a:avLst>
                <a:gd fmla="val 6490304" name="adj1"/>
                <a:gd fmla="val 20700625" name="adj2"/>
                <a:gd fmla="val 10156" name="adj3"/>
              </a:avLst>
            </a:pr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 name="Google Shape;1152;p41"/>
          <p:cNvGrpSpPr/>
          <p:nvPr/>
        </p:nvGrpSpPr>
        <p:grpSpPr>
          <a:xfrm>
            <a:off x="4309400" y="3695748"/>
            <a:ext cx="1689900" cy="755414"/>
            <a:chOff x="4309400" y="3691886"/>
            <a:chExt cx="1689900" cy="755414"/>
          </a:xfrm>
        </p:grpSpPr>
        <p:sp>
          <p:nvSpPr>
            <p:cNvPr id="1153" name="Google Shape;1153;p41"/>
            <p:cNvSpPr txBox="1"/>
            <p:nvPr/>
          </p:nvSpPr>
          <p:spPr>
            <a:xfrm>
              <a:off x="4309400" y="3990700"/>
              <a:ext cx="1689900" cy="456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dk2"/>
                  </a:solidFill>
                  <a:latin typeface="Baloo 2"/>
                  <a:ea typeface="Baloo 2"/>
                  <a:cs typeface="Baloo 2"/>
                  <a:sym typeface="Baloo 2"/>
                </a:rPr>
                <a:t>Mercury is the smallest planet</a:t>
              </a:r>
              <a:r>
                <a:rPr lang="en">
                  <a:solidFill>
                    <a:schemeClr val="dk1"/>
                  </a:solidFill>
                  <a:latin typeface="Baloo 2"/>
                  <a:ea typeface="Baloo 2"/>
                  <a:cs typeface="Baloo 2"/>
                  <a:sym typeface="Baloo 2"/>
                </a:rPr>
                <a:t> </a:t>
              </a:r>
              <a:endParaRPr>
                <a:latin typeface="Baloo 2"/>
                <a:ea typeface="Baloo 2"/>
                <a:cs typeface="Baloo 2"/>
                <a:sym typeface="Baloo 2"/>
              </a:endParaRPr>
            </a:p>
          </p:txBody>
        </p:sp>
        <p:sp>
          <p:nvSpPr>
            <p:cNvPr id="1154" name="Google Shape;1154;p41"/>
            <p:cNvSpPr txBox="1"/>
            <p:nvPr/>
          </p:nvSpPr>
          <p:spPr>
            <a:xfrm>
              <a:off x="4309400" y="3691886"/>
              <a:ext cx="1689900" cy="22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1"/>
                  </a:solidFill>
                  <a:latin typeface="Handlee"/>
                  <a:ea typeface="Handlee"/>
                  <a:cs typeface="Handlee"/>
                  <a:sym typeface="Handlee"/>
                </a:rPr>
                <a:t>Mercury</a:t>
              </a:r>
              <a:endParaRPr b="1" sz="2000">
                <a:solidFill>
                  <a:schemeClr val="accent1"/>
                </a:solidFill>
                <a:latin typeface="Handlee"/>
                <a:ea typeface="Handlee"/>
                <a:cs typeface="Handlee"/>
                <a:sym typeface="Handlee"/>
              </a:endParaRPr>
            </a:p>
          </p:txBody>
        </p:sp>
      </p:grpSp>
      <p:sp>
        <p:nvSpPr>
          <p:cNvPr id="1155" name="Google Shape;1155;p41"/>
          <p:cNvSpPr txBox="1"/>
          <p:nvPr/>
        </p:nvSpPr>
        <p:spPr>
          <a:xfrm>
            <a:off x="4980825" y="2983278"/>
            <a:ext cx="890400" cy="59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1"/>
                </a:solidFill>
                <a:latin typeface="Handlee"/>
                <a:ea typeface="Handlee"/>
                <a:cs typeface="Handlee"/>
                <a:sym typeface="Handlee"/>
              </a:rPr>
              <a:t>53%</a:t>
            </a:r>
            <a:endParaRPr b="1" sz="2400">
              <a:solidFill>
                <a:schemeClr val="accent1"/>
              </a:solidFill>
              <a:latin typeface="Handlee"/>
              <a:ea typeface="Handlee"/>
              <a:cs typeface="Handlee"/>
              <a:sym typeface="Handlee"/>
            </a:endParaRPr>
          </a:p>
        </p:txBody>
      </p:sp>
      <p:grpSp>
        <p:nvGrpSpPr>
          <p:cNvPr id="1156" name="Google Shape;1156;p41"/>
          <p:cNvGrpSpPr/>
          <p:nvPr/>
        </p:nvGrpSpPr>
        <p:grpSpPr>
          <a:xfrm>
            <a:off x="4303873" y="3021382"/>
            <a:ext cx="701063" cy="503737"/>
            <a:chOff x="4303873" y="3017520"/>
            <a:chExt cx="701063" cy="503737"/>
          </a:xfrm>
        </p:grpSpPr>
        <p:sp>
          <p:nvSpPr>
            <p:cNvPr id="1157" name="Google Shape;1157;p41"/>
            <p:cNvSpPr/>
            <p:nvPr/>
          </p:nvSpPr>
          <p:spPr>
            <a:xfrm>
              <a:off x="4303873" y="3031902"/>
              <a:ext cx="701063" cy="489356"/>
            </a:xfrm>
            <a:custGeom>
              <a:rect b="b" l="l" r="r" t="t"/>
              <a:pathLst>
                <a:path extrusionOk="0" h="6238" w="8937">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 name="Google Shape;1158;p41"/>
            <p:cNvGrpSpPr/>
            <p:nvPr/>
          </p:nvGrpSpPr>
          <p:grpSpPr>
            <a:xfrm>
              <a:off x="4496251" y="3017520"/>
              <a:ext cx="316291" cy="471769"/>
              <a:chOff x="2645707" y="1574932"/>
              <a:chExt cx="408170" cy="575609"/>
            </a:xfrm>
          </p:grpSpPr>
          <p:sp>
            <p:nvSpPr>
              <p:cNvPr id="1159" name="Google Shape;1159;p41"/>
              <p:cNvSpPr/>
              <p:nvPr/>
            </p:nvSpPr>
            <p:spPr>
              <a:xfrm>
                <a:off x="2645707" y="1765400"/>
                <a:ext cx="282977" cy="385142"/>
              </a:xfrm>
              <a:custGeom>
                <a:rect b="b" l="l" r="r" t="t"/>
                <a:pathLst>
                  <a:path extrusionOk="0" h="18570" w="13644">
                    <a:moveTo>
                      <a:pt x="7670" y="866"/>
                    </a:moveTo>
                    <a:cubicBezTo>
                      <a:pt x="7711" y="866"/>
                      <a:pt x="7765" y="891"/>
                      <a:pt x="7839" y="957"/>
                    </a:cubicBezTo>
                    <a:cubicBezTo>
                      <a:pt x="8073" y="1057"/>
                      <a:pt x="8340" y="1090"/>
                      <a:pt x="8573" y="1090"/>
                    </a:cubicBezTo>
                    <a:cubicBezTo>
                      <a:pt x="9140" y="1124"/>
                      <a:pt x="9574" y="1591"/>
                      <a:pt x="9607" y="2158"/>
                    </a:cubicBezTo>
                    <a:cubicBezTo>
                      <a:pt x="9607" y="2358"/>
                      <a:pt x="9674" y="2558"/>
                      <a:pt x="9774" y="2758"/>
                    </a:cubicBezTo>
                    <a:cubicBezTo>
                      <a:pt x="9974" y="3058"/>
                      <a:pt x="9607" y="2925"/>
                      <a:pt x="9640" y="3058"/>
                    </a:cubicBezTo>
                    <a:cubicBezTo>
                      <a:pt x="8807" y="3192"/>
                      <a:pt x="7973" y="3359"/>
                      <a:pt x="7172" y="3559"/>
                    </a:cubicBezTo>
                    <a:cubicBezTo>
                      <a:pt x="7132" y="3575"/>
                      <a:pt x="7097" y="3583"/>
                      <a:pt x="7069" y="3583"/>
                    </a:cubicBezTo>
                    <a:cubicBezTo>
                      <a:pt x="6981" y="3583"/>
                      <a:pt x="6955" y="3502"/>
                      <a:pt x="7005" y="3325"/>
                    </a:cubicBezTo>
                    <a:cubicBezTo>
                      <a:pt x="7172" y="2725"/>
                      <a:pt x="6939" y="2124"/>
                      <a:pt x="6905" y="1524"/>
                    </a:cubicBezTo>
                    <a:cubicBezTo>
                      <a:pt x="6905" y="1457"/>
                      <a:pt x="6838" y="1391"/>
                      <a:pt x="6872" y="1357"/>
                    </a:cubicBezTo>
                    <a:cubicBezTo>
                      <a:pt x="7005" y="1124"/>
                      <a:pt x="7272" y="1157"/>
                      <a:pt x="7439" y="1124"/>
                    </a:cubicBezTo>
                    <a:cubicBezTo>
                      <a:pt x="7539" y="1099"/>
                      <a:pt x="7545" y="866"/>
                      <a:pt x="7670" y="866"/>
                    </a:cubicBezTo>
                    <a:close/>
                    <a:moveTo>
                      <a:pt x="5471" y="1682"/>
                    </a:moveTo>
                    <a:cubicBezTo>
                      <a:pt x="5654" y="1682"/>
                      <a:pt x="5838" y="1707"/>
                      <a:pt x="6005" y="1757"/>
                    </a:cubicBezTo>
                    <a:cubicBezTo>
                      <a:pt x="6171" y="1858"/>
                      <a:pt x="6205" y="1891"/>
                      <a:pt x="6138" y="2124"/>
                    </a:cubicBezTo>
                    <a:cubicBezTo>
                      <a:pt x="6371" y="2558"/>
                      <a:pt x="6138" y="3125"/>
                      <a:pt x="6371" y="3625"/>
                    </a:cubicBezTo>
                    <a:cubicBezTo>
                      <a:pt x="6438" y="3792"/>
                      <a:pt x="6371" y="3826"/>
                      <a:pt x="6271" y="3926"/>
                    </a:cubicBezTo>
                    <a:cubicBezTo>
                      <a:pt x="5771" y="4326"/>
                      <a:pt x="5571" y="4993"/>
                      <a:pt x="5738" y="5594"/>
                    </a:cubicBezTo>
                    <a:cubicBezTo>
                      <a:pt x="5771" y="5694"/>
                      <a:pt x="5804" y="5794"/>
                      <a:pt x="5904" y="5827"/>
                    </a:cubicBezTo>
                    <a:cubicBezTo>
                      <a:pt x="6238" y="5960"/>
                      <a:pt x="5904" y="6327"/>
                      <a:pt x="6171" y="6461"/>
                    </a:cubicBezTo>
                    <a:cubicBezTo>
                      <a:pt x="6138" y="6494"/>
                      <a:pt x="6105" y="6528"/>
                      <a:pt x="6105" y="6528"/>
                    </a:cubicBezTo>
                    <a:cubicBezTo>
                      <a:pt x="5904" y="6528"/>
                      <a:pt x="5738" y="6661"/>
                      <a:pt x="5671" y="6828"/>
                    </a:cubicBezTo>
                    <a:cubicBezTo>
                      <a:pt x="5571" y="7161"/>
                      <a:pt x="5171" y="6961"/>
                      <a:pt x="5004" y="7228"/>
                    </a:cubicBezTo>
                    <a:cubicBezTo>
                      <a:pt x="4998" y="7245"/>
                      <a:pt x="4988" y="7252"/>
                      <a:pt x="4974" y="7252"/>
                    </a:cubicBezTo>
                    <a:cubicBezTo>
                      <a:pt x="4908" y="7252"/>
                      <a:pt x="4770" y="7078"/>
                      <a:pt x="4770" y="6995"/>
                    </a:cubicBezTo>
                    <a:cubicBezTo>
                      <a:pt x="4637" y="6294"/>
                      <a:pt x="4370" y="5660"/>
                      <a:pt x="4237" y="5060"/>
                    </a:cubicBezTo>
                    <a:cubicBezTo>
                      <a:pt x="4070" y="4459"/>
                      <a:pt x="3670" y="3859"/>
                      <a:pt x="3770" y="3192"/>
                    </a:cubicBezTo>
                    <a:cubicBezTo>
                      <a:pt x="3836" y="2525"/>
                      <a:pt x="4303" y="1958"/>
                      <a:pt x="4937" y="1757"/>
                    </a:cubicBezTo>
                    <a:cubicBezTo>
                      <a:pt x="5104" y="1707"/>
                      <a:pt x="5287" y="1682"/>
                      <a:pt x="5471" y="1682"/>
                    </a:cubicBezTo>
                    <a:close/>
                    <a:moveTo>
                      <a:pt x="2536" y="3263"/>
                    </a:moveTo>
                    <a:cubicBezTo>
                      <a:pt x="2614" y="3263"/>
                      <a:pt x="2692" y="3273"/>
                      <a:pt x="2769" y="3292"/>
                    </a:cubicBezTo>
                    <a:cubicBezTo>
                      <a:pt x="3036" y="3459"/>
                      <a:pt x="3169" y="3726"/>
                      <a:pt x="3203" y="3992"/>
                    </a:cubicBezTo>
                    <a:cubicBezTo>
                      <a:pt x="3303" y="4660"/>
                      <a:pt x="3503" y="5260"/>
                      <a:pt x="3836" y="5860"/>
                    </a:cubicBezTo>
                    <a:cubicBezTo>
                      <a:pt x="4270" y="6528"/>
                      <a:pt x="4103" y="7828"/>
                      <a:pt x="3536" y="8429"/>
                    </a:cubicBezTo>
                    <a:cubicBezTo>
                      <a:pt x="3443" y="8522"/>
                      <a:pt x="3287" y="8567"/>
                      <a:pt x="3126" y="8567"/>
                    </a:cubicBezTo>
                    <a:cubicBezTo>
                      <a:pt x="2883" y="8567"/>
                      <a:pt x="2629" y="8463"/>
                      <a:pt x="2569" y="8262"/>
                    </a:cubicBezTo>
                    <a:cubicBezTo>
                      <a:pt x="2435" y="7662"/>
                      <a:pt x="1935" y="7261"/>
                      <a:pt x="1735" y="6694"/>
                    </a:cubicBezTo>
                    <a:cubicBezTo>
                      <a:pt x="1701" y="6594"/>
                      <a:pt x="1635" y="6494"/>
                      <a:pt x="1601" y="6394"/>
                    </a:cubicBezTo>
                    <a:cubicBezTo>
                      <a:pt x="1573" y="6250"/>
                      <a:pt x="1444" y="6081"/>
                      <a:pt x="1323" y="6081"/>
                    </a:cubicBezTo>
                    <a:cubicBezTo>
                      <a:pt x="1305" y="6081"/>
                      <a:pt x="1286" y="6085"/>
                      <a:pt x="1268" y="6094"/>
                    </a:cubicBezTo>
                    <a:cubicBezTo>
                      <a:pt x="1101" y="6194"/>
                      <a:pt x="1001" y="6394"/>
                      <a:pt x="1068" y="6594"/>
                    </a:cubicBezTo>
                    <a:cubicBezTo>
                      <a:pt x="1168" y="6928"/>
                      <a:pt x="1301" y="7261"/>
                      <a:pt x="1468" y="7562"/>
                    </a:cubicBezTo>
                    <a:cubicBezTo>
                      <a:pt x="1735" y="8062"/>
                      <a:pt x="2002" y="8562"/>
                      <a:pt x="2302" y="9063"/>
                    </a:cubicBezTo>
                    <a:cubicBezTo>
                      <a:pt x="2512" y="9342"/>
                      <a:pt x="2831" y="9485"/>
                      <a:pt x="3146" y="9485"/>
                    </a:cubicBezTo>
                    <a:cubicBezTo>
                      <a:pt x="3431" y="9485"/>
                      <a:pt x="3713" y="9368"/>
                      <a:pt x="3903" y="9129"/>
                    </a:cubicBezTo>
                    <a:cubicBezTo>
                      <a:pt x="4170" y="8829"/>
                      <a:pt x="4403" y="8529"/>
                      <a:pt x="4604" y="8195"/>
                    </a:cubicBezTo>
                    <a:cubicBezTo>
                      <a:pt x="4654" y="8045"/>
                      <a:pt x="4797" y="7970"/>
                      <a:pt x="4937" y="7970"/>
                    </a:cubicBezTo>
                    <a:cubicBezTo>
                      <a:pt x="4983" y="7970"/>
                      <a:pt x="5029" y="7979"/>
                      <a:pt x="5071" y="7995"/>
                    </a:cubicBezTo>
                    <a:cubicBezTo>
                      <a:pt x="5148" y="8021"/>
                      <a:pt x="5222" y="8032"/>
                      <a:pt x="5293" y="8032"/>
                    </a:cubicBezTo>
                    <a:cubicBezTo>
                      <a:pt x="5683" y="8032"/>
                      <a:pt x="5989" y="7687"/>
                      <a:pt x="6271" y="7462"/>
                    </a:cubicBezTo>
                    <a:cubicBezTo>
                      <a:pt x="6472" y="7295"/>
                      <a:pt x="6538" y="6961"/>
                      <a:pt x="6772" y="6794"/>
                    </a:cubicBezTo>
                    <a:cubicBezTo>
                      <a:pt x="6827" y="6746"/>
                      <a:pt x="6880" y="6728"/>
                      <a:pt x="6934" y="6728"/>
                    </a:cubicBezTo>
                    <a:cubicBezTo>
                      <a:pt x="7107" y="6728"/>
                      <a:pt x="7280" y="6919"/>
                      <a:pt x="7503" y="6919"/>
                    </a:cubicBezTo>
                    <a:cubicBezTo>
                      <a:pt x="7546" y="6919"/>
                      <a:pt x="7592" y="6912"/>
                      <a:pt x="7639" y="6894"/>
                    </a:cubicBezTo>
                    <a:lnTo>
                      <a:pt x="7639" y="6894"/>
                    </a:lnTo>
                    <a:cubicBezTo>
                      <a:pt x="7339" y="7295"/>
                      <a:pt x="6905" y="7462"/>
                      <a:pt x="6672" y="7828"/>
                    </a:cubicBezTo>
                    <a:cubicBezTo>
                      <a:pt x="6620" y="7957"/>
                      <a:pt x="6589" y="8106"/>
                      <a:pt x="6424" y="8106"/>
                    </a:cubicBezTo>
                    <a:cubicBezTo>
                      <a:pt x="6375" y="8106"/>
                      <a:pt x="6314" y="8093"/>
                      <a:pt x="6238" y="8062"/>
                    </a:cubicBezTo>
                    <a:cubicBezTo>
                      <a:pt x="6232" y="8061"/>
                      <a:pt x="6227" y="8060"/>
                      <a:pt x="6222" y="8060"/>
                    </a:cubicBezTo>
                    <a:cubicBezTo>
                      <a:pt x="6107" y="8060"/>
                      <a:pt x="6134" y="8401"/>
                      <a:pt x="6038" y="8529"/>
                    </a:cubicBezTo>
                    <a:cubicBezTo>
                      <a:pt x="5971" y="8662"/>
                      <a:pt x="6071" y="8829"/>
                      <a:pt x="5971" y="8863"/>
                    </a:cubicBezTo>
                    <a:cubicBezTo>
                      <a:pt x="5604" y="8996"/>
                      <a:pt x="5504" y="9330"/>
                      <a:pt x="5337" y="9630"/>
                    </a:cubicBezTo>
                    <a:cubicBezTo>
                      <a:pt x="5204" y="9830"/>
                      <a:pt x="5071" y="9997"/>
                      <a:pt x="4937" y="10163"/>
                    </a:cubicBezTo>
                    <a:cubicBezTo>
                      <a:pt x="4670" y="10564"/>
                      <a:pt x="4503" y="11031"/>
                      <a:pt x="4470" y="11531"/>
                    </a:cubicBezTo>
                    <a:cubicBezTo>
                      <a:pt x="4470" y="11631"/>
                      <a:pt x="4303" y="11798"/>
                      <a:pt x="4570" y="11831"/>
                    </a:cubicBezTo>
                    <a:cubicBezTo>
                      <a:pt x="4682" y="11850"/>
                      <a:pt x="4814" y="11900"/>
                      <a:pt x="4920" y="11900"/>
                    </a:cubicBezTo>
                    <a:cubicBezTo>
                      <a:pt x="5005" y="11900"/>
                      <a:pt x="5074" y="11868"/>
                      <a:pt x="5104" y="11765"/>
                    </a:cubicBezTo>
                    <a:cubicBezTo>
                      <a:pt x="5304" y="11298"/>
                      <a:pt x="5671" y="10897"/>
                      <a:pt x="5738" y="10397"/>
                    </a:cubicBezTo>
                    <a:cubicBezTo>
                      <a:pt x="5738" y="10364"/>
                      <a:pt x="5704" y="10330"/>
                      <a:pt x="5704" y="10330"/>
                    </a:cubicBezTo>
                    <a:cubicBezTo>
                      <a:pt x="6405" y="9863"/>
                      <a:pt x="6672" y="8996"/>
                      <a:pt x="7339" y="8496"/>
                    </a:cubicBezTo>
                    <a:cubicBezTo>
                      <a:pt x="7939" y="8095"/>
                      <a:pt x="8340" y="7462"/>
                      <a:pt x="9040" y="7161"/>
                    </a:cubicBezTo>
                    <a:cubicBezTo>
                      <a:pt x="9340" y="6928"/>
                      <a:pt x="9674" y="6761"/>
                      <a:pt x="10041" y="6594"/>
                    </a:cubicBezTo>
                    <a:cubicBezTo>
                      <a:pt x="10241" y="6528"/>
                      <a:pt x="10341" y="6327"/>
                      <a:pt x="10274" y="6127"/>
                    </a:cubicBezTo>
                    <a:cubicBezTo>
                      <a:pt x="10241" y="5860"/>
                      <a:pt x="10041" y="5694"/>
                      <a:pt x="9774" y="5694"/>
                    </a:cubicBezTo>
                    <a:cubicBezTo>
                      <a:pt x="9574" y="5727"/>
                      <a:pt x="9240" y="5694"/>
                      <a:pt x="9140" y="5994"/>
                    </a:cubicBezTo>
                    <a:cubicBezTo>
                      <a:pt x="9140" y="6061"/>
                      <a:pt x="9073" y="6094"/>
                      <a:pt x="9007" y="6094"/>
                    </a:cubicBezTo>
                    <a:cubicBezTo>
                      <a:pt x="8872" y="6151"/>
                      <a:pt x="8661" y="6181"/>
                      <a:pt x="8419" y="6181"/>
                    </a:cubicBezTo>
                    <a:cubicBezTo>
                      <a:pt x="7819" y="6181"/>
                      <a:pt x="7033" y="5998"/>
                      <a:pt x="6772" y="5594"/>
                    </a:cubicBezTo>
                    <a:cubicBezTo>
                      <a:pt x="6605" y="5393"/>
                      <a:pt x="6505" y="5160"/>
                      <a:pt x="6505" y="4893"/>
                    </a:cubicBezTo>
                    <a:cubicBezTo>
                      <a:pt x="6538" y="4426"/>
                      <a:pt x="6939" y="4393"/>
                      <a:pt x="7272" y="4326"/>
                    </a:cubicBezTo>
                    <a:cubicBezTo>
                      <a:pt x="8406" y="4059"/>
                      <a:pt x="9540" y="3826"/>
                      <a:pt x="10675" y="3592"/>
                    </a:cubicBezTo>
                    <a:cubicBezTo>
                      <a:pt x="11008" y="3559"/>
                      <a:pt x="11342" y="3525"/>
                      <a:pt x="11675" y="3425"/>
                    </a:cubicBezTo>
                    <a:cubicBezTo>
                      <a:pt x="11681" y="3421"/>
                      <a:pt x="11688" y="3420"/>
                      <a:pt x="11695" y="3420"/>
                    </a:cubicBezTo>
                    <a:cubicBezTo>
                      <a:pt x="11809" y="3420"/>
                      <a:pt x="12076" y="3904"/>
                      <a:pt x="12076" y="4092"/>
                    </a:cubicBezTo>
                    <a:cubicBezTo>
                      <a:pt x="12076" y="4593"/>
                      <a:pt x="12176" y="5127"/>
                      <a:pt x="12342" y="5627"/>
                    </a:cubicBezTo>
                    <a:cubicBezTo>
                      <a:pt x="12409" y="5860"/>
                      <a:pt x="12409" y="6094"/>
                      <a:pt x="12476" y="6361"/>
                    </a:cubicBezTo>
                    <a:cubicBezTo>
                      <a:pt x="12643" y="6828"/>
                      <a:pt x="12543" y="7361"/>
                      <a:pt x="12676" y="7862"/>
                    </a:cubicBezTo>
                    <a:cubicBezTo>
                      <a:pt x="12809" y="8229"/>
                      <a:pt x="12676" y="8662"/>
                      <a:pt x="12376" y="8896"/>
                    </a:cubicBezTo>
                    <a:cubicBezTo>
                      <a:pt x="11975" y="9163"/>
                      <a:pt x="11609" y="9496"/>
                      <a:pt x="11308" y="9897"/>
                    </a:cubicBezTo>
                    <a:cubicBezTo>
                      <a:pt x="11142" y="10197"/>
                      <a:pt x="10908" y="10430"/>
                      <a:pt x="10608" y="10630"/>
                    </a:cubicBezTo>
                    <a:lnTo>
                      <a:pt x="10208" y="11364"/>
                    </a:lnTo>
                    <a:cubicBezTo>
                      <a:pt x="10107" y="11531"/>
                      <a:pt x="9874" y="11498"/>
                      <a:pt x="9774" y="11698"/>
                    </a:cubicBezTo>
                    <a:cubicBezTo>
                      <a:pt x="9407" y="12332"/>
                      <a:pt x="9073" y="12999"/>
                      <a:pt x="8807" y="13699"/>
                    </a:cubicBezTo>
                    <a:cubicBezTo>
                      <a:pt x="8606" y="14467"/>
                      <a:pt x="8473" y="15267"/>
                      <a:pt x="8373" y="16068"/>
                    </a:cubicBezTo>
                    <a:cubicBezTo>
                      <a:pt x="8308" y="16558"/>
                      <a:pt x="8338" y="17048"/>
                      <a:pt x="8465" y="17538"/>
                    </a:cubicBezTo>
                    <a:lnTo>
                      <a:pt x="8465" y="17538"/>
                    </a:lnTo>
                    <a:cubicBezTo>
                      <a:pt x="8283" y="17600"/>
                      <a:pt x="8102" y="17709"/>
                      <a:pt x="7912" y="17709"/>
                    </a:cubicBezTo>
                    <a:cubicBezTo>
                      <a:pt x="7792" y="17709"/>
                      <a:pt x="7668" y="17664"/>
                      <a:pt x="7539" y="17535"/>
                    </a:cubicBezTo>
                    <a:lnTo>
                      <a:pt x="7439" y="17535"/>
                    </a:lnTo>
                    <a:cubicBezTo>
                      <a:pt x="7230" y="17661"/>
                      <a:pt x="7015" y="17693"/>
                      <a:pt x="6800" y="17693"/>
                    </a:cubicBezTo>
                    <a:cubicBezTo>
                      <a:pt x="6570" y="17693"/>
                      <a:pt x="6339" y="17656"/>
                      <a:pt x="6112" y="17656"/>
                    </a:cubicBezTo>
                    <a:cubicBezTo>
                      <a:pt x="6042" y="17656"/>
                      <a:pt x="5973" y="17660"/>
                      <a:pt x="5904" y="17669"/>
                    </a:cubicBezTo>
                    <a:cubicBezTo>
                      <a:pt x="5778" y="17690"/>
                      <a:pt x="5648" y="17701"/>
                      <a:pt x="5516" y="17701"/>
                    </a:cubicBezTo>
                    <a:cubicBezTo>
                      <a:pt x="5233" y="17701"/>
                      <a:pt x="4944" y="17649"/>
                      <a:pt x="4670" y="17535"/>
                    </a:cubicBezTo>
                    <a:cubicBezTo>
                      <a:pt x="4614" y="17517"/>
                      <a:pt x="4495" y="17446"/>
                      <a:pt x="4383" y="17446"/>
                    </a:cubicBezTo>
                    <a:cubicBezTo>
                      <a:pt x="4296" y="17446"/>
                      <a:pt x="4214" y="17489"/>
                      <a:pt x="4170" y="17636"/>
                    </a:cubicBezTo>
                    <a:cubicBezTo>
                      <a:pt x="4170" y="17669"/>
                      <a:pt x="4070" y="17669"/>
                      <a:pt x="4070" y="17669"/>
                    </a:cubicBezTo>
                    <a:cubicBezTo>
                      <a:pt x="3703" y="17269"/>
                      <a:pt x="3169" y="17535"/>
                      <a:pt x="2769" y="17302"/>
                    </a:cubicBezTo>
                    <a:cubicBezTo>
                      <a:pt x="2569" y="17135"/>
                      <a:pt x="2469" y="16935"/>
                      <a:pt x="2469" y="16668"/>
                    </a:cubicBezTo>
                    <a:cubicBezTo>
                      <a:pt x="2402" y="16401"/>
                      <a:pt x="2435" y="16101"/>
                      <a:pt x="2535" y="15834"/>
                    </a:cubicBezTo>
                    <a:cubicBezTo>
                      <a:pt x="2836" y="15267"/>
                      <a:pt x="2602" y="14667"/>
                      <a:pt x="2736" y="14100"/>
                    </a:cubicBezTo>
                    <a:cubicBezTo>
                      <a:pt x="2769" y="13933"/>
                      <a:pt x="2469" y="13666"/>
                      <a:pt x="2369" y="13433"/>
                    </a:cubicBezTo>
                    <a:cubicBezTo>
                      <a:pt x="2168" y="12999"/>
                      <a:pt x="2002" y="12565"/>
                      <a:pt x="1868" y="12132"/>
                    </a:cubicBezTo>
                    <a:cubicBezTo>
                      <a:pt x="1635" y="11464"/>
                      <a:pt x="1468" y="10797"/>
                      <a:pt x="1301" y="10097"/>
                    </a:cubicBezTo>
                    <a:cubicBezTo>
                      <a:pt x="1101" y="9330"/>
                      <a:pt x="1034" y="8562"/>
                      <a:pt x="1068" y="7762"/>
                    </a:cubicBezTo>
                    <a:cubicBezTo>
                      <a:pt x="1101" y="7695"/>
                      <a:pt x="1101" y="7595"/>
                      <a:pt x="1034" y="7495"/>
                    </a:cubicBezTo>
                    <a:cubicBezTo>
                      <a:pt x="534" y="6761"/>
                      <a:pt x="801" y="5960"/>
                      <a:pt x="1001" y="5193"/>
                    </a:cubicBezTo>
                    <a:cubicBezTo>
                      <a:pt x="1134" y="4693"/>
                      <a:pt x="1368" y="4193"/>
                      <a:pt x="1701" y="3726"/>
                    </a:cubicBezTo>
                    <a:cubicBezTo>
                      <a:pt x="1890" y="3429"/>
                      <a:pt x="2209" y="3263"/>
                      <a:pt x="2536" y="3263"/>
                    </a:cubicBezTo>
                    <a:close/>
                    <a:moveTo>
                      <a:pt x="8374" y="0"/>
                    </a:moveTo>
                    <a:cubicBezTo>
                      <a:pt x="8199" y="0"/>
                      <a:pt x="8010" y="101"/>
                      <a:pt x="7772" y="101"/>
                    </a:cubicBezTo>
                    <a:cubicBezTo>
                      <a:pt x="7730" y="101"/>
                      <a:pt x="7685" y="97"/>
                      <a:pt x="7639" y="90"/>
                    </a:cubicBezTo>
                    <a:cubicBezTo>
                      <a:pt x="7604" y="84"/>
                      <a:pt x="7569" y="81"/>
                      <a:pt x="7533" y="81"/>
                    </a:cubicBezTo>
                    <a:cubicBezTo>
                      <a:pt x="7158" y="81"/>
                      <a:pt x="6740" y="386"/>
                      <a:pt x="6405" y="690"/>
                    </a:cubicBezTo>
                    <a:cubicBezTo>
                      <a:pt x="6356" y="788"/>
                      <a:pt x="6253" y="850"/>
                      <a:pt x="6137" y="850"/>
                    </a:cubicBezTo>
                    <a:cubicBezTo>
                      <a:pt x="6094" y="850"/>
                      <a:pt x="6049" y="841"/>
                      <a:pt x="6005" y="823"/>
                    </a:cubicBezTo>
                    <a:cubicBezTo>
                      <a:pt x="5840" y="782"/>
                      <a:pt x="5675" y="754"/>
                      <a:pt x="5510" y="754"/>
                    </a:cubicBezTo>
                    <a:cubicBezTo>
                      <a:pt x="5408" y="754"/>
                      <a:pt x="5306" y="765"/>
                      <a:pt x="5204" y="790"/>
                    </a:cubicBezTo>
                    <a:cubicBezTo>
                      <a:pt x="4303" y="1024"/>
                      <a:pt x="3503" y="1457"/>
                      <a:pt x="3236" y="2458"/>
                    </a:cubicBezTo>
                    <a:cubicBezTo>
                      <a:pt x="3214" y="2547"/>
                      <a:pt x="3162" y="2591"/>
                      <a:pt x="3100" y="2591"/>
                    </a:cubicBezTo>
                    <a:cubicBezTo>
                      <a:pt x="3069" y="2591"/>
                      <a:pt x="3036" y="2580"/>
                      <a:pt x="3002" y="2558"/>
                    </a:cubicBezTo>
                    <a:cubicBezTo>
                      <a:pt x="2829" y="2416"/>
                      <a:pt x="2626" y="2349"/>
                      <a:pt x="2421" y="2349"/>
                    </a:cubicBezTo>
                    <a:cubicBezTo>
                      <a:pt x="2193" y="2349"/>
                      <a:pt x="1962" y="2433"/>
                      <a:pt x="1768" y="2591"/>
                    </a:cubicBezTo>
                    <a:cubicBezTo>
                      <a:pt x="1568" y="2758"/>
                      <a:pt x="1234" y="2725"/>
                      <a:pt x="1101" y="2958"/>
                    </a:cubicBezTo>
                    <a:cubicBezTo>
                      <a:pt x="834" y="3492"/>
                      <a:pt x="534" y="4026"/>
                      <a:pt x="300" y="4593"/>
                    </a:cubicBezTo>
                    <a:cubicBezTo>
                      <a:pt x="134" y="4960"/>
                      <a:pt x="334" y="5427"/>
                      <a:pt x="0" y="5727"/>
                    </a:cubicBezTo>
                    <a:cubicBezTo>
                      <a:pt x="0" y="6161"/>
                      <a:pt x="0" y="6594"/>
                      <a:pt x="0" y="7028"/>
                    </a:cubicBezTo>
                    <a:cubicBezTo>
                      <a:pt x="134" y="7328"/>
                      <a:pt x="200" y="7628"/>
                      <a:pt x="234" y="7962"/>
                    </a:cubicBezTo>
                    <a:cubicBezTo>
                      <a:pt x="267" y="8496"/>
                      <a:pt x="334" y="9029"/>
                      <a:pt x="434" y="9563"/>
                    </a:cubicBezTo>
                    <a:cubicBezTo>
                      <a:pt x="534" y="10364"/>
                      <a:pt x="734" y="11164"/>
                      <a:pt x="968" y="11931"/>
                    </a:cubicBezTo>
                    <a:cubicBezTo>
                      <a:pt x="1168" y="12565"/>
                      <a:pt x="1401" y="13232"/>
                      <a:pt x="1701" y="13833"/>
                    </a:cubicBezTo>
                    <a:cubicBezTo>
                      <a:pt x="1835" y="14066"/>
                      <a:pt x="1902" y="14300"/>
                      <a:pt x="1902" y="14533"/>
                    </a:cubicBezTo>
                    <a:cubicBezTo>
                      <a:pt x="1835" y="15334"/>
                      <a:pt x="1635" y="16101"/>
                      <a:pt x="1635" y="16902"/>
                    </a:cubicBezTo>
                    <a:cubicBezTo>
                      <a:pt x="1601" y="17302"/>
                      <a:pt x="1768" y="17669"/>
                      <a:pt x="2068" y="17936"/>
                    </a:cubicBezTo>
                    <a:cubicBezTo>
                      <a:pt x="2469" y="18136"/>
                      <a:pt x="2902" y="18269"/>
                      <a:pt x="3336" y="18336"/>
                    </a:cubicBezTo>
                    <a:cubicBezTo>
                      <a:pt x="3936" y="18436"/>
                      <a:pt x="4570" y="18469"/>
                      <a:pt x="5171" y="18536"/>
                    </a:cubicBezTo>
                    <a:cubicBezTo>
                      <a:pt x="5471" y="18558"/>
                      <a:pt x="5771" y="18570"/>
                      <a:pt x="6071" y="18570"/>
                    </a:cubicBezTo>
                    <a:cubicBezTo>
                      <a:pt x="6672" y="18570"/>
                      <a:pt x="7272" y="18525"/>
                      <a:pt x="7873" y="18436"/>
                    </a:cubicBezTo>
                    <a:cubicBezTo>
                      <a:pt x="8462" y="18371"/>
                      <a:pt x="8634" y="18144"/>
                      <a:pt x="8481" y="17567"/>
                    </a:cubicBezTo>
                    <a:lnTo>
                      <a:pt x="8481" y="17567"/>
                    </a:lnTo>
                    <a:cubicBezTo>
                      <a:pt x="8493" y="17565"/>
                      <a:pt x="8504" y="17564"/>
                      <a:pt x="8514" y="17564"/>
                    </a:cubicBezTo>
                    <a:cubicBezTo>
                      <a:pt x="8621" y="17564"/>
                      <a:pt x="8680" y="17676"/>
                      <a:pt x="8740" y="17736"/>
                    </a:cubicBezTo>
                    <a:cubicBezTo>
                      <a:pt x="8807" y="17836"/>
                      <a:pt x="8907" y="17902"/>
                      <a:pt x="9040" y="17936"/>
                    </a:cubicBezTo>
                    <a:cubicBezTo>
                      <a:pt x="9140" y="17902"/>
                      <a:pt x="9173" y="17736"/>
                      <a:pt x="9207" y="17636"/>
                    </a:cubicBezTo>
                    <a:cubicBezTo>
                      <a:pt x="9240" y="17369"/>
                      <a:pt x="9240" y="17135"/>
                      <a:pt x="9240" y="16868"/>
                    </a:cubicBezTo>
                    <a:cubicBezTo>
                      <a:pt x="9207" y="16134"/>
                      <a:pt x="9274" y="15367"/>
                      <a:pt x="9474" y="14633"/>
                    </a:cubicBezTo>
                    <a:cubicBezTo>
                      <a:pt x="9607" y="14133"/>
                      <a:pt x="9807" y="13599"/>
                      <a:pt x="10007" y="13132"/>
                    </a:cubicBezTo>
                    <a:cubicBezTo>
                      <a:pt x="10308" y="12465"/>
                      <a:pt x="10741" y="11831"/>
                      <a:pt x="11275" y="11331"/>
                    </a:cubicBezTo>
                    <a:cubicBezTo>
                      <a:pt x="11809" y="10731"/>
                      <a:pt x="12376" y="10163"/>
                      <a:pt x="13010" y="9630"/>
                    </a:cubicBezTo>
                    <a:cubicBezTo>
                      <a:pt x="13276" y="9396"/>
                      <a:pt x="13477" y="9063"/>
                      <a:pt x="13610" y="8729"/>
                    </a:cubicBezTo>
                    <a:cubicBezTo>
                      <a:pt x="13643" y="8429"/>
                      <a:pt x="13610" y="8129"/>
                      <a:pt x="13510" y="7828"/>
                    </a:cubicBezTo>
                    <a:cubicBezTo>
                      <a:pt x="13343" y="6995"/>
                      <a:pt x="13276" y="6161"/>
                      <a:pt x="13110" y="5327"/>
                    </a:cubicBezTo>
                    <a:cubicBezTo>
                      <a:pt x="12943" y="4593"/>
                      <a:pt x="12876" y="3859"/>
                      <a:pt x="12709" y="3125"/>
                    </a:cubicBezTo>
                    <a:cubicBezTo>
                      <a:pt x="12635" y="2680"/>
                      <a:pt x="12506" y="2492"/>
                      <a:pt x="12227" y="2492"/>
                    </a:cubicBezTo>
                    <a:cubicBezTo>
                      <a:pt x="12130" y="2492"/>
                      <a:pt x="12014" y="2515"/>
                      <a:pt x="11875" y="2558"/>
                    </a:cubicBezTo>
                    <a:cubicBezTo>
                      <a:pt x="11442" y="2625"/>
                      <a:pt x="11041" y="2725"/>
                      <a:pt x="10608" y="2825"/>
                    </a:cubicBezTo>
                    <a:cubicBezTo>
                      <a:pt x="10576" y="2846"/>
                      <a:pt x="10538" y="2857"/>
                      <a:pt x="10501" y="2857"/>
                    </a:cubicBezTo>
                    <a:cubicBezTo>
                      <a:pt x="10422" y="2857"/>
                      <a:pt x="10352" y="2805"/>
                      <a:pt x="10374" y="2691"/>
                    </a:cubicBezTo>
                    <a:cubicBezTo>
                      <a:pt x="10541" y="2024"/>
                      <a:pt x="10208" y="1524"/>
                      <a:pt x="10007" y="957"/>
                    </a:cubicBezTo>
                    <a:cubicBezTo>
                      <a:pt x="9941" y="757"/>
                      <a:pt x="9807" y="557"/>
                      <a:pt x="9640" y="457"/>
                    </a:cubicBezTo>
                    <a:cubicBezTo>
                      <a:pt x="9307" y="290"/>
                      <a:pt x="8873" y="223"/>
                      <a:pt x="8573" y="56"/>
                    </a:cubicBezTo>
                    <a:cubicBezTo>
                      <a:pt x="8507" y="15"/>
                      <a:pt x="8442" y="0"/>
                      <a:pt x="8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1"/>
              <p:cNvSpPr/>
              <p:nvPr/>
            </p:nvSpPr>
            <p:spPr>
              <a:xfrm>
                <a:off x="2676131" y="1574932"/>
                <a:ext cx="205098" cy="179899"/>
              </a:xfrm>
              <a:custGeom>
                <a:rect b="b" l="l" r="r" t="t"/>
                <a:pathLst>
                  <a:path extrusionOk="0" h="8674" w="9889">
                    <a:moveTo>
                      <a:pt x="6005" y="0"/>
                    </a:moveTo>
                    <a:cubicBezTo>
                      <a:pt x="5472" y="167"/>
                      <a:pt x="3503" y="4504"/>
                      <a:pt x="3670" y="5371"/>
                    </a:cubicBezTo>
                    <a:cubicBezTo>
                      <a:pt x="3170" y="4971"/>
                      <a:pt x="2736" y="4604"/>
                      <a:pt x="2303" y="4203"/>
                    </a:cubicBezTo>
                    <a:cubicBezTo>
                      <a:pt x="1702" y="3603"/>
                      <a:pt x="1068" y="2969"/>
                      <a:pt x="401" y="2435"/>
                    </a:cubicBezTo>
                    <a:cubicBezTo>
                      <a:pt x="355" y="2412"/>
                      <a:pt x="293" y="2373"/>
                      <a:pt x="237" y="2373"/>
                    </a:cubicBezTo>
                    <a:cubicBezTo>
                      <a:pt x="212" y="2373"/>
                      <a:pt x="188" y="2381"/>
                      <a:pt x="168" y="2402"/>
                    </a:cubicBezTo>
                    <a:cubicBezTo>
                      <a:pt x="101" y="2469"/>
                      <a:pt x="1" y="2602"/>
                      <a:pt x="1" y="2602"/>
                    </a:cubicBezTo>
                    <a:cubicBezTo>
                      <a:pt x="301" y="2969"/>
                      <a:pt x="168" y="3403"/>
                      <a:pt x="234" y="3803"/>
                    </a:cubicBezTo>
                    <a:cubicBezTo>
                      <a:pt x="435" y="4570"/>
                      <a:pt x="635" y="5337"/>
                      <a:pt x="768" y="6138"/>
                    </a:cubicBezTo>
                    <a:cubicBezTo>
                      <a:pt x="768" y="6572"/>
                      <a:pt x="935" y="7005"/>
                      <a:pt x="1202" y="7339"/>
                    </a:cubicBezTo>
                    <a:cubicBezTo>
                      <a:pt x="1335" y="7506"/>
                      <a:pt x="1302" y="7806"/>
                      <a:pt x="1302" y="8073"/>
                    </a:cubicBezTo>
                    <a:cubicBezTo>
                      <a:pt x="1302" y="8406"/>
                      <a:pt x="1369" y="8673"/>
                      <a:pt x="1769" y="8673"/>
                    </a:cubicBezTo>
                    <a:cubicBezTo>
                      <a:pt x="2002" y="8673"/>
                      <a:pt x="2303" y="8673"/>
                      <a:pt x="2102" y="8306"/>
                    </a:cubicBezTo>
                    <a:cubicBezTo>
                      <a:pt x="2036" y="8139"/>
                      <a:pt x="2236" y="8039"/>
                      <a:pt x="2169" y="7806"/>
                    </a:cubicBezTo>
                    <a:cubicBezTo>
                      <a:pt x="2002" y="7472"/>
                      <a:pt x="1869" y="7072"/>
                      <a:pt x="1802" y="6705"/>
                    </a:cubicBezTo>
                    <a:cubicBezTo>
                      <a:pt x="1769" y="6271"/>
                      <a:pt x="1669" y="5838"/>
                      <a:pt x="1502" y="5438"/>
                    </a:cubicBezTo>
                    <a:cubicBezTo>
                      <a:pt x="1269" y="5071"/>
                      <a:pt x="1102" y="4637"/>
                      <a:pt x="1035" y="4203"/>
                    </a:cubicBezTo>
                    <a:cubicBezTo>
                      <a:pt x="1002" y="4070"/>
                      <a:pt x="935" y="4003"/>
                      <a:pt x="1068" y="3936"/>
                    </a:cubicBezTo>
                    <a:cubicBezTo>
                      <a:pt x="1098" y="3921"/>
                      <a:pt x="1123" y="3915"/>
                      <a:pt x="1145" y="3915"/>
                    </a:cubicBezTo>
                    <a:cubicBezTo>
                      <a:pt x="1219" y="3915"/>
                      <a:pt x="1250" y="3992"/>
                      <a:pt x="1302" y="4070"/>
                    </a:cubicBezTo>
                    <a:cubicBezTo>
                      <a:pt x="1936" y="4737"/>
                      <a:pt x="2569" y="5404"/>
                      <a:pt x="3203" y="6071"/>
                    </a:cubicBezTo>
                    <a:cubicBezTo>
                      <a:pt x="3403" y="6205"/>
                      <a:pt x="3670" y="6305"/>
                      <a:pt x="3937" y="6338"/>
                    </a:cubicBezTo>
                    <a:cubicBezTo>
                      <a:pt x="3955" y="6343"/>
                      <a:pt x="3974" y="6345"/>
                      <a:pt x="3994" y="6345"/>
                    </a:cubicBezTo>
                    <a:cubicBezTo>
                      <a:pt x="4120" y="6345"/>
                      <a:pt x="4266" y="6258"/>
                      <a:pt x="4237" y="6171"/>
                    </a:cubicBezTo>
                    <a:cubicBezTo>
                      <a:pt x="4171" y="5771"/>
                      <a:pt x="4538" y="5538"/>
                      <a:pt x="4538" y="5171"/>
                    </a:cubicBezTo>
                    <a:cubicBezTo>
                      <a:pt x="4604" y="4770"/>
                      <a:pt x="4738" y="4370"/>
                      <a:pt x="4971" y="4037"/>
                    </a:cubicBezTo>
                    <a:cubicBezTo>
                      <a:pt x="5171" y="3603"/>
                      <a:pt x="5038" y="3036"/>
                      <a:pt x="5505" y="2702"/>
                    </a:cubicBezTo>
                    <a:cubicBezTo>
                      <a:pt x="5505" y="2702"/>
                      <a:pt x="5505" y="2636"/>
                      <a:pt x="5472" y="2636"/>
                    </a:cubicBezTo>
                    <a:cubicBezTo>
                      <a:pt x="5271" y="2502"/>
                      <a:pt x="5405" y="2435"/>
                      <a:pt x="5505" y="2335"/>
                    </a:cubicBezTo>
                    <a:cubicBezTo>
                      <a:pt x="5672" y="2169"/>
                      <a:pt x="5772" y="1902"/>
                      <a:pt x="5705" y="1668"/>
                    </a:cubicBezTo>
                    <a:cubicBezTo>
                      <a:pt x="5672" y="1568"/>
                      <a:pt x="5705" y="1468"/>
                      <a:pt x="5805" y="1468"/>
                    </a:cubicBezTo>
                    <a:cubicBezTo>
                      <a:pt x="5816" y="1464"/>
                      <a:pt x="5826" y="1463"/>
                      <a:pt x="5835" y="1463"/>
                    </a:cubicBezTo>
                    <a:cubicBezTo>
                      <a:pt x="5912" y="1463"/>
                      <a:pt x="5942" y="1575"/>
                      <a:pt x="5972" y="1635"/>
                    </a:cubicBezTo>
                    <a:cubicBezTo>
                      <a:pt x="6005" y="1835"/>
                      <a:pt x="6005" y="2035"/>
                      <a:pt x="6005" y="2235"/>
                    </a:cubicBezTo>
                    <a:cubicBezTo>
                      <a:pt x="6105" y="2636"/>
                      <a:pt x="6172" y="3036"/>
                      <a:pt x="6205" y="3469"/>
                    </a:cubicBezTo>
                    <a:cubicBezTo>
                      <a:pt x="6205" y="3870"/>
                      <a:pt x="6272" y="4270"/>
                      <a:pt x="6372" y="4637"/>
                    </a:cubicBezTo>
                    <a:cubicBezTo>
                      <a:pt x="6406" y="5204"/>
                      <a:pt x="6606" y="5738"/>
                      <a:pt x="7039" y="6138"/>
                    </a:cubicBezTo>
                    <a:cubicBezTo>
                      <a:pt x="7167" y="6250"/>
                      <a:pt x="7249" y="6293"/>
                      <a:pt x="7310" y="6293"/>
                    </a:cubicBezTo>
                    <a:cubicBezTo>
                      <a:pt x="7377" y="6293"/>
                      <a:pt x="7421" y="6241"/>
                      <a:pt x="7473" y="6171"/>
                    </a:cubicBezTo>
                    <a:cubicBezTo>
                      <a:pt x="8274" y="5037"/>
                      <a:pt x="9041" y="3903"/>
                      <a:pt x="9808" y="2802"/>
                    </a:cubicBezTo>
                    <a:cubicBezTo>
                      <a:pt x="9808" y="2736"/>
                      <a:pt x="9841" y="2669"/>
                      <a:pt x="9875" y="2636"/>
                    </a:cubicBezTo>
                    <a:cubicBezTo>
                      <a:pt x="9888" y="2419"/>
                      <a:pt x="9847" y="2350"/>
                      <a:pt x="9786" y="2350"/>
                    </a:cubicBezTo>
                    <a:cubicBezTo>
                      <a:pt x="9697" y="2350"/>
                      <a:pt x="9567" y="2496"/>
                      <a:pt x="9508" y="2535"/>
                    </a:cubicBezTo>
                    <a:cubicBezTo>
                      <a:pt x="8741" y="3169"/>
                      <a:pt x="8073" y="3970"/>
                      <a:pt x="7606" y="4870"/>
                    </a:cubicBezTo>
                    <a:cubicBezTo>
                      <a:pt x="7540" y="5004"/>
                      <a:pt x="7473" y="5137"/>
                      <a:pt x="7273" y="5137"/>
                    </a:cubicBezTo>
                    <a:cubicBezTo>
                      <a:pt x="7073" y="4270"/>
                      <a:pt x="6939" y="3436"/>
                      <a:pt x="6739" y="2569"/>
                    </a:cubicBezTo>
                    <a:cubicBezTo>
                      <a:pt x="6539" y="1702"/>
                      <a:pt x="6272" y="834"/>
                      <a:pt x="6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1"/>
              <p:cNvSpPr/>
              <p:nvPr/>
            </p:nvSpPr>
            <p:spPr>
              <a:xfrm>
                <a:off x="2942483" y="1770688"/>
                <a:ext cx="97561" cy="87336"/>
              </a:xfrm>
              <a:custGeom>
                <a:rect b="b" l="l" r="r" t="t"/>
                <a:pathLst>
                  <a:path extrusionOk="0" h="4211" w="4704">
                    <a:moveTo>
                      <a:pt x="4645" y="0"/>
                    </a:moveTo>
                    <a:cubicBezTo>
                      <a:pt x="3782" y="0"/>
                      <a:pt x="3321" y="710"/>
                      <a:pt x="2669" y="1069"/>
                    </a:cubicBezTo>
                    <a:cubicBezTo>
                      <a:pt x="2169" y="1369"/>
                      <a:pt x="2035" y="2070"/>
                      <a:pt x="1335" y="2170"/>
                    </a:cubicBezTo>
                    <a:cubicBezTo>
                      <a:pt x="1301" y="2170"/>
                      <a:pt x="1268" y="2236"/>
                      <a:pt x="1235" y="2303"/>
                    </a:cubicBezTo>
                    <a:cubicBezTo>
                      <a:pt x="1035" y="2703"/>
                      <a:pt x="768" y="3070"/>
                      <a:pt x="401" y="3370"/>
                    </a:cubicBezTo>
                    <a:cubicBezTo>
                      <a:pt x="267" y="3537"/>
                      <a:pt x="0" y="3637"/>
                      <a:pt x="101" y="3938"/>
                    </a:cubicBezTo>
                    <a:cubicBezTo>
                      <a:pt x="134" y="4038"/>
                      <a:pt x="67" y="4204"/>
                      <a:pt x="301" y="4204"/>
                    </a:cubicBezTo>
                    <a:cubicBezTo>
                      <a:pt x="330" y="4209"/>
                      <a:pt x="360" y="4211"/>
                      <a:pt x="390" y="4211"/>
                    </a:cubicBezTo>
                    <a:cubicBezTo>
                      <a:pt x="592" y="4211"/>
                      <a:pt x="789" y="4112"/>
                      <a:pt x="934" y="3938"/>
                    </a:cubicBezTo>
                    <a:cubicBezTo>
                      <a:pt x="1468" y="3337"/>
                      <a:pt x="2069" y="2737"/>
                      <a:pt x="2669" y="2170"/>
                    </a:cubicBezTo>
                    <a:cubicBezTo>
                      <a:pt x="3370" y="1502"/>
                      <a:pt x="4203" y="935"/>
                      <a:pt x="4704" y="1"/>
                    </a:cubicBezTo>
                    <a:cubicBezTo>
                      <a:pt x="4684" y="1"/>
                      <a:pt x="4664" y="0"/>
                      <a:pt x="46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1"/>
              <p:cNvSpPr/>
              <p:nvPr/>
            </p:nvSpPr>
            <p:spPr>
              <a:xfrm>
                <a:off x="2963927" y="1847568"/>
                <a:ext cx="89949" cy="48905"/>
              </a:xfrm>
              <a:custGeom>
                <a:rect b="b" l="l" r="r" t="t"/>
                <a:pathLst>
                  <a:path extrusionOk="0" h="2358" w="4337">
                    <a:moveTo>
                      <a:pt x="4106" y="0"/>
                    </a:moveTo>
                    <a:cubicBezTo>
                      <a:pt x="4032" y="0"/>
                      <a:pt x="3942" y="24"/>
                      <a:pt x="3837" y="64"/>
                    </a:cubicBezTo>
                    <a:cubicBezTo>
                      <a:pt x="3336" y="264"/>
                      <a:pt x="2869" y="564"/>
                      <a:pt x="2369" y="764"/>
                    </a:cubicBezTo>
                    <a:cubicBezTo>
                      <a:pt x="1668" y="998"/>
                      <a:pt x="1035" y="1365"/>
                      <a:pt x="334" y="1598"/>
                    </a:cubicBezTo>
                    <a:cubicBezTo>
                      <a:pt x="234" y="1632"/>
                      <a:pt x="1" y="1898"/>
                      <a:pt x="101" y="1998"/>
                    </a:cubicBezTo>
                    <a:cubicBezTo>
                      <a:pt x="286" y="2104"/>
                      <a:pt x="429" y="2357"/>
                      <a:pt x="680" y="2357"/>
                    </a:cubicBezTo>
                    <a:cubicBezTo>
                      <a:pt x="746" y="2357"/>
                      <a:pt x="818" y="2340"/>
                      <a:pt x="901" y="2299"/>
                    </a:cubicBezTo>
                    <a:cubicBezTo>
                      <a:pt x="1201" y="2099"/>
                      <a:pt x="1502" y="1932"/>
                      <a:pt x="1835" y="1832"/>
                    </a:cubicBezTo>
                    <a:cubicBezTo>
                      <a:pt x="2602" y="1665"/>
                      <a:pt x="3169" y="1131"/>
                      <a:pt x="3903" y="898"/>
                    </a:cubicBezTo>
                    <a:cubicBezTo>
                      <a:pt x="4170" y="764"/>
                      <a:pt x="4337" y="497"/>
                      <a:pt x="4337" y="197"/>
                    </a:cubicBezTo>
                    <a:cubicBezTo>
                      <a:pt x="4297" y="56"/>
                      <a:pt x="4220" y="0"/>
                      <a:pt x="41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1"/>
              <p:cNvSpPr/>
              <p:nvPr/>
            </p:nvSpPr>
            <p:spPr>
              <a:xfrm>
                <a:off x="2964612" y="1918060"/>
                <a:ext cx="74747" cy="38763"/>
              </a:xfrm>
              <a:custGeom>
                <a:rect b="b" l="l" r="r" t="t"/>
                <a:pathLst>
                  <a:path extrusionOk="0" h="1869" w="3604">
                    <a:moveTo>
                      <a:pt x="535" y="0"/>
                    </a:moveTo>
                    <a:cubicBezTo>
                      <a:pt x="334" y="0"/>
                      <a:pt x="101" y="67"/>
                      <a:pt x="101" y="301"/>
                    </a:cubicBezTo>
                    <a:cubicBezTo>
                      <a:pt x="101" y="434"/>
                      <a:pt x="1" y="601"/>
                      <a:pt x="268" y="734"/>
                    </a:cubicBezTo>
                    <a:cubicBezTo>
                      <a:pt x="1335" y="1201"/>
                      <a:pt x="2336" y="1802"/>
                      <a:pt x="3603" y="1868"/>
                    </a:cubicBezTo>
                    <a:cubicBezTo>
                      <a:pt x="3503" y="1568"/>
                      <a:pt x="3303" y="1301"/>
                      <a:pt x="3036" y="1135"/>
                    </a:cubicBezTo>
                    <a:cubicBezTo>
                      <a:pt x="2336" y="734"/>
                      <a:pt x="1602" y="434"/>
                      <a:pt x="868" y="67"/>
                    </a:cubicBezTo>
                    <a:cubicBezTo>
                      <a:pt x="768" y="34"/>
                      <a:pt x="635" y="0"/>
                      <a:pt x="5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64" name="Google Shape;1164;p41"/>
          <p:cNvSpPr txBox="1"/>
          <p:nvPr/>
        </p:nvSpPr>
        <p:spPr>
          <a:xfrm>
            <a:off x="6473075" y="3994563"/>
            <a:ext cx="1689900" cy="456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dk2"/>
                </a:solidFill>
                <a:latin typeface="Baloo 2"/>
                <a:ea typeface="Baloo 2"/>
                <a:cs typeface="Baloo 2"/>
                <a:sym typeface="Baloo 2"/>
              </a:rPr>
              <a:t>Venus is the second planet </a:t>
            </a:r>
            <a:endParaRPr>
              <a:solidFill>
                <a:schemeClr val="dk2"/>
              </a:solidFill>
              <a:latin typeface="Baloo 2"/>
              <a:ea typeface="Baloo 2"/>
              <a:cs typeface="Baloo 2"/>
              <a:sym typeface="Baloo 2"/>
            </a:endParaRPr>
          </a:p>
        </p:txBody>
      </p:sp>
      <p:sp>
        <p:nvSpPr>
          <p:cNvPr id="1165" name="Google Shape;1165;p41"/>
          <p:cNvSpPr txBox="1"/>
          <p:nvPr/>
        </p:nvSpPr>
        <p:spPr>
          <a:xfrm>
            <a:off x="6473075" y="3695748"/>
            <a:ext cx="1689900" cy="22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1"/>
                </a:solidFill>
                <a:latin typeface="Handlee"/>
                <a:ea typeface="Handlee"/>
                <a:cs typeface="Handlee"/>
                <a:sym typeface="Handlee"/>
              </a:rPr>
              <a:t>Venus</a:t>
            </a:r>
            <a:endParaRPr b="1" sz="2000">
              <a:solidFill>
                <a:schemeClr val="accent1"/>
              </a:solidFill>
              <a:latin typeface="Handlee"/>
              <a:ea typeface="Handlee"/>
              <a:cs typeface="Handlee"/>
              <a:sym typeface="Handlee"/>
            </a:endParaRPr>
          </a:p>
        </p:txBody>
      </p:sp>
      <p:grpSp>
        <p:nvGrpSpPr>
          <p:cNvPr id="1166" name="Google Shape;1166;p41"/>
          <p:cNvGrpSpPr/>
          <p:nvPr/>
        </p:nvGrpSpPr>
        <p:grpSpPr>
          <a:xfrm>
            <a:off x="6446998" y="2982088"/>
            <a:ext cx="1587902" cy="594300"/>
            <a:chOff x="6599398" y="2961556"/>
            <a:chExt cx="1587902" cy="594300"/>
          </a:xfrm>
        </p:grpSpPr>
        <p:sp>
          <p:nvSpPr>
            <p:cNvPr id="1167" name="Google Shape;1167;p41"/>
            <p:cNvSpPr txBox="1"/>
            <p:nvPr/>
          </p:nvSpPr>
          <p:spPr>
            <a:xfrm>
              <a:off x="7296900" y="2961556"/>
              <a:ext cx="890400" cy="59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1"/>
                  </a:solidFill>
                  <a:latin typeface="Handlee"/>
                  <a:ea typeface="Handlee"/>
                  <a:cs typeface="Handlee"/>
                  <a:sym typeface="Handlee"/>
                </a:rPr>
                <a:t>61%</a:t>
              </a:r>
              <a:endParaRPr b="1" sz="2400">
                <a:solidFill>
                  <a:schemeClr val="accent1"/>
                </a:solidFill>
                <a:latin typeface="Handlee"/>
                <a:ea typeface="Handlee"/>
                <a:cs typeface="Handlee"/>
                <a:sym typeface="Handlee"/>
              </a:endParaRPr>
            </a:p>
          </p:txBody>
        </p:sp>
        <p:grpSp>
          <p:nvGrpSpPr>
            <p:cNvPr id="1168" name="Google Shape;1168;p41"/>
            <p:cNvGrpSpPr/>
            <p:nvPr/>
          </p:nvGrpSpPr>
          <p:grpSpPr>
            <a:xfrm>
              <a:off x="6599398" y="3014042"/>
              <a:ext cx="701063" cy="489356"/>
              <a:chOff x="6599398" y="3014042"/>
              <a:chExt cx="701063" cy="489356"/>
            </a:xfrm>
          </p:grpSpPr>
          <p:sp>
            <p:nvSpPr>
              <p:cNvPr id="1169" name="Google Shape;1169;p41"/>
              <p:cNvSpPr/>
              <p:nvPr/>
            </p:nvSpPr>
            <p:spPr>
              <a:xfrm>
                <a:off x="6599398" y="3014042"/>
                <a:ext cx="701063" cy="489356"/>
              </a:xfrm>
              <a:custGeom>
                <a:rect b="b" l="l" r="r" t="t"/>
                <a:pathLst>
                  <a:path extrusionOk="0" h="6238" w="8937">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 name="Google Shape;1170;p41"/>
              <p:cNvGrpSpPr/>
              <p:nvPr/>
            </p:nvGrpSpPr>
            <p:grpSpPr>
              <a:xfrm>
                <a:off x="6721817" y="3086769"/>
                <a:ext cx="407964" cy="377252"/>
                <a:chOff x="3807056" y="1707591"/>
                <a:chExt cx="526473" cy="479782"/>
              </a:xfrm>
            </p:grpSpPr>
            <p:sp>
              <p:nvSpPr>
                <p:cNvPr id="1171" name="Google Shape;1171;p41"/>
                <p:cNvSpPr/>
                <p:nvPr/>
              </p:nvSpPr>
              <p:spPr>
                <a:xfrm>
                  <a:off x="3807056" y="1911020"/>
                  <a:ext cx="251141" cy="207504"/>
                </a:xfrm>
                <a:custGeom>
                  <a:rect b="b" l="l" r="r" t="t"/>
                  <a:pathLst>
                    <a:path extrusionOk="0" h="10005" w="12109">
                      <a:moveTo>
                        <a:pt x="9941" y="973"/>
                      </a:moveTo>
                      <a:lnTo>
                        <a:pt x="9941" y="973"/>
                      </a:lnTo>
                      <a:cubicBezTo>
                        <a:pt x="9840" y="1206"/>
                        <a:pt x="9707" y="1440"/>
                        <a:pt x="9540" y="1640"/>
                      </a:cubicBezTo>
                      <a:cubicBezTo>
                        <a:pt x="9207" y="1940"/>
                        <a:pt x="8973" y="2374"/>
                        <a:pt x="8940" y="2841"/>
                      </a:cubicBezTo>
                      <a:cubicBezTo>
                        <a:pt x="8973" y="3007"/>
                        <a:pt x="8706" y="2907"/>
                        <a:pt x="8706" y="3107"/>
                      </a:cubicBezTo>
                      <a:cubicBezTo>
                        <a:pt x="8675" y="3452"/>
                        <a:pt x="8967" y="3914"/>
                        <a:pt x="9279" y="3914"/>
                      </a:cubicBezTo>
                      <a:cubicBezTo>
                        <a:pt x="9299" y="3914"/>
                        <a:pt x="9320" y="3912"/>
                        <a:pt x="9340" y="3908"/>
                      </a:cubicBezTo>
                      <a:cubicBezTo>
                        <a:pt x="9557" y="3891"/>
                        <a:pt x="9765" y="3883"/>
                        <a:pt x="9974" y="3883"/>
                      </a:cubicBezTo>
                      <a:cubicBezTo>
                        <a:pt x="10182" y="3883"/>
                        <a:pt x="10391" y="3891"/>
                        <a:pt x="10608" y="3908"/>
                      </a:cubicBezTo>
                      <a:cubicBezTo>
                        <a:pt x="10626" y="3904"/>
                        <a:pt x="10642" y="3903"/>
                        <a:pt x="10656" y="3903"/>
                      </a:cubicBezTo>
                      <a:cubicBezTo>
                        <a:pt x="10768" y="3903"/>
                        <a:pt x="10741" y="4012"/>
                        <a:pt x="10741" y="4041"/>
                      </a:cubicBezTo>
                      <a:cubicBezTo>
                        <a:pt x="10774" y="4208"/>
                        <a:pt x="10708" y="4342"/>
                        <a:pt x="10608" y="4442"/>
                      </a:cubicBezTo>
                      <a:cubicBezTo>
                        <a:pt x="9874" y="4909"/>
                        <a:pt x="9107" y="5376"/>
                        <a:pt x="8306" y="5743"/>
                      </a:cubicBezTo>
                      <a:cubicBezTo>
                        <a:pt x="7672" y="6076"/>
                        <a:pt x="6972" y="6377"/>
                        <a:pt x="6371" y="6777"/>
                      </a:cubicBezTo>
                      <a:cubicBezTo>
                        <a:pt x="5637" y="7244"/>
                        <a:pt x="4837" y="7577"/>
                        <a:pt x="4103" y="8078"/>
                      </a:cubicBezTo>
                      <a:cubicBezTo>
                        <a:pt x="3636" y="8411"/>
                        <a:pt x="3169" y="8812"/>
                        <a:pt x="2669" y="9112"/>
                      </a:cubicBezTo>
                      <a:cubicBezTo>
                        <a:pt x="2599" y="9152"/>
                        <a:pt x="2535" y="9171"/>
                        <a:pt x="2477" y="9171"/>
                      </a:cubicBezTo>
                      <a:cubicBezTo>
                        <a:pt x="2342" y="9171"/>
                        <a:pt x="2239" y="9066"/>
                        <a:pt x="2168" y="8878"/>
                      </a:cubicBezTo>
                      <a:cubicBezTo>
                        <a:pt x="1835" y="8011"/>
                        <a:pt x="1568" y="7110"/>
                        <a:pt x="1368" y="6210"/>
                      </a:cubicBezTo>
                      <a:cubicBezTo>
                        <a:pt x="1301" y="5743"/>
                        <a:pt x="1201" y="5309"/>
                        <a:pt x="1068" y="4875"/>
                      </a:cubicBezTo>
                      <a:cubicBezTo>
                        <a:pt x="934" y="4642"/>
                        <a:pt x="1168" y="4508"/>
                        <a:pt x="1334" y="4442"/>
                      </a:cubicBezTo>
                      <a:cubicBezTo>
                        <a:pt x="2002" y="4108"/>
                        <a:pt x="2669" y="3808"/>
                        <a:pt x="3336" y="3508"/>
                      </a:cubicBezTo>
                      <a:cubicBezTo>
                        <a:pt x="4203" y="3107"/>
                        <a:pt x="5104" y="2774"/>
                        <a:pt x="6038" y="2474"/>
                      </a:cubicBezTo>
                      <a:cubicBezTo>
                        <a:pt x="6905" y="2207"/>
                        <a:pt x="7739" y="1807"/>
                        <a:pt x="8640" y="1473"/>
                      </a:cubicBezTo>
                      <a:cubicBezTo>
                        <a:pt x="9040" y="1306"/>
                        <a:pt x="9407" y="1006"/>
                        <a:pt x="9941" y="973"/>
                      </a:cubicBezTo>
                      <a:close/>
                      <a:moveTo>
                        <a:pt x="10333" y="1"/>
                      </a:moveTo>
                      <a:cubicBezTo>
                        <a:pt x="9937" y="1"/>
                        <a:pt x="9546" y="107"/>
                        <a:pt x="9173" y="305"/>
                      </a:cubicBezTo>
                      <a:cubicBezTo>
                        <a:pt x="8373" y="739"/>
                        <a:pt x="7439" y="939"/>
                        <a:pt x="6605" y="1373"/>
                      </a:cubicBezTo>
                      <a:cubicBezTo>
                        <a:pt x="6004" y="1640"/>
                        <a:pt x="5371" y="1740"/>
                        <a:pt x="4804" y="2107"/>
                      </a:cubicBezTo>
                      <a:cubicBezTo>
                        <a:pt x="4370" y="2307"/>
                        <a:pt x="3936" y="2507"/>
                        <a:pt x="3469" y="2607"/>
                      </a:cubicBezTo>
                      <a:cubicBezTo>
                        <a:pt x="3143" y="2696"/>
                        <a:pt x="2922" y="3023"/>
                        <a:pt x="2571" y="3023"/>
                      </a:cubicBezTo>
                      <a:cubicBezTo>
                        <a:pt x="2528" y="3023"/>
                        <a:pt x="2483" y="3018"/>
                        <a:pt x="2435" y="3007"/>
                      </a:cubicBezTo>
                      <a:cubicBezTo>
                        <a:pt x="2385" y="3191"/>
                        <a:pt x="2252" y="3208"/>
                        <a:pt x="2114" y="3208"/>
                      </a:cubicBezTo>
                      <a:cubicBezTo>
                        <a:pt x="2084" y="3208"/>
                        <a:pt x="2053" y="3207"/>
                        <a:pt x="2023" y="3207"/>
                      </a:cubicBezTo>
                      <a:cubicBezTo>
                        <a:pt x="1917" y="3207"/>
                        <a:pt x="1820" y="3217"/>
                        <a:pt x="1768" y="3308"/>
                      </a:cubicBezTo>
                      <a:cubicBezTo>
                        <a:pt x="1568" y="3574"/>
                        <a:pt x="1301" y="3708"/>
                        <a:pt x="967" y="3741"/>
                      </a:cubicBezTo>
                      <a:cubicBezTo>
                        <a:pt x="534" y="3741"/>
                        <a:pt x="400" y="3975"/>
                        <a:pt x="367" y="4308"/>
                      </a:cubicBezTo>
                      <a:cubicBezTo>
                        <a:pt x="300" y="4508"/>
                        <a:pt x="0" y="4542"/>
                        <a:pt x="134" y="4775"/>
                      </a:cubicBezTo>
                      <a:cubicBezTo>
                        <a:pt x="467" y="5509"/>
                        <a:pt x="434" y="6343"/>
                        <a:pt x="667" y="7110"/>
                      </a:cubicBezTo>
                      <a:cubicBezTo>
                        <a:pt x="834" y="7577"/>
                        <a:pt x="967" y="8044"/>
                        <a:pt x="1068" y="8511"/>
                      </a:cubicBezTo>
                      <a:cubicBezTo>
                        <a:pt x="1234" y="9012"/>
                        <a:pt x="1501" y="9445"/>
                        <a:pt x="1901" y="9812"/>
                      </a:cubicBezTo>
                      <a:cubicBezTo>
                        <a:pt x="2072" y="9952"/>
                        <a:pt x="2200" y="10005"/>
                        <a:pt x="2310" y="10005"/>
                      </a:cubicBezTo>
                      <a:cubicBezTo>
                        <a:pt x="2438" y="10005"/>
                        <a:pt x="2544" y="9935"/>
                        <a:pt x="2669" y="9846"/>
                      </a:cubicBezTo>
                      <a:cubicBezTo>
                        <a:pt x="3102" y="9545"/>
                        <a:pt x="3569" y="9279"/>
                        <a:pt x="3970" y="9012"/>
                      </a:cubicBezTo>
                      <a:cubicBezTo>
                        <a:pt x="4370" y="8778"/>
                        <a:pt x="4770" y="8545"/>
                        <a:pt x="5204" y="8345"/>
                      </a:cubicBezTo>
                      <a:cubicBezTo>
                        <a:pt x="5704" y="8078"/>
                        <a:pt x="6171" y="7677"/>
                        <a:pt x="6705" y="7444"/>
                      </a:cubicBezTo>
                      <a:cubicBezTo>
                        <a:pt x="7239" y="7210"/>
                        <a:pt x="7706" y="6844"/>
                        <a:pt x="8239" y="6610"/>
                      </a:cubicBezTo>
                      <a:cubicBezTo>
                        <a:pt x="9007" y="6243"/>
                        <a:pt x="9740" y="5743"/>
                        <a:pt x="10508" y="5376"/>
                      </a:cubicBezTo>
                      <a:cubicBezTo>
                        <a:pt x="11075" y="5009"/>
                        <a:pt x="11575" y="4609"/>
                        <a:pt x="12009" y="4175"/>
                      </a:cubicBezTo>
                      <a:cubicBezTo>
                        <a:pt x="12109" y="4075"/>
                        <a:pt x="12109" y="3941"/>
                        <a:pt x="12009" y="3841"/>
                      </a:cubicBezTo>
                      <a:cubicBezTo>
                        <a:pt x="11776" y="3347"/>
                        <a:pt x="11289" y="3055"/>
                        <a:pt x="10770" y="3055"/>
                      </a:cubicBezTo>
                      <a:cubicBezTo>
                        <a:pt x="10694" y="3055"/>
                        <a:pt x="10618" y="3061"/>
                        <a:pt x="10541" y="3074"/>
                      </a:cubicBezTo>
                      <a:cubicBezTo>
                        <a:pt x="10517" y="3079"/>
                        <a:pt x="10493" y="3081"/>
                        <a:pt x="10469" y="3081"/>
                      </a:cubicBezTo>
                      <a:cubicBezTo>
                        <a:pt x="10324" y="3081"/>
                        <a:pt x="10169" y="3007"/>
                        <a:pt x="9941" y="3007"/>
                      </a:cubicBezTo>
                      <a:cubicBezTo>
                        <a:pt x="9707" y="3007"/>
                        <a:pt x="9774" y="2807"/>
                        <a:pt x="9807" y="2741"/>
                      </a:cubicBezTo>
                      <a:cubicBezTo>
                        <a:pt x="9941" y="2574"/>
                        <a:pt x="10007" y="2307"/>
                        <a:pt x="10107" y="2140"/>
                      </a:cubicBezTo>
                      <a:cubicBezTo>
                        <a:pt x="10408" y="1673"/>
                        <a:pt x="10674" y="1206"/>
                        <a:pt x="10875" y="672"/>
                      </a:cubicBezTo>
                      <a:cubicBezTo>
                        <a:pt x="10908" y="539"/>
                        <a:pt x="11141" y="139"/>
                        <a:pt x="10741" y="39"/>
                      </a:cubicBezTo>
                      <a:cubicBezTo>
                        <a:pt x="10605" y="13"/>
                        <a:pt x="10468" y="1"/>
                        <a:pt x="103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1"/>
                <p:cNvSpPr/>
                <p:nvPr/>
              </p:nvSpPr>
              <p:spPr>
                <a:xfrm>
                  <a:off x="3938479" y="1707591"/>
                  <a:ext cx="230401" cy="175191"/>
                </a:xfrm>
                <a:custGeom>
                  <a:rect b="b" l="l" r="r" t="t"/>
                  <a:pathLst>
                    <a:path extrusionOk="0" h="8447" w="11109">
                      <a:moveTo>
                        <a:pt x="6735" y="1"/>
                      </a:moveTo>
                      <a:cubicBezTo>
                        <a:pt x="6663" y="1"/>
                        <a:pt x="6634" y="83"/>
                        <a:pt x="6606" y="141"/>
                      </a:cubicBezTo>
                      <a:cubicBezTo>
                        <a:pt x="5972" y="1542"/>
                        <a:pt x="5438" y="3009"/>
                        <a:pt x="5038" y="4477"/>
                      </a:cubicBezTo>
                      <a:cubicBezTo>
                        <a:pt x="4804" y="5178"/>
                        <a:pt x="4604" y="5878"/>
                        <a:pt x="4471" y="6579"/>
                      </a:cubicBezTo>
                      <a:cubicBezTo>
                        <a:pt x="3097" y="5368"/>
                        <a:pt x="505" y="3741"/>
                        <a:pt x="27" y="3741"/>
                      </a:cubicBezTo>
                      <a:cubicBezTo>
                        <a:pt x="17" y="3741"/>
                        <a:pt x="9" y="3742"/>
                        <a:pt x="1" y="3743"/>
                      </a:cubicBezTo>
                      <a:cubicBezTo>
                        <a:pt x="101" y="4010"/>
                        <a:pt x="435" y="4077"/>
                        <a:pt x="501" y="4344"/>
                      </a:cubicBezTo>
                      <a:cubicBezTo>
                        <a:pt x="735" y="5178"/>
                        <a:pt x="1035" y="6012"/>
                        <a:pt x="1402" y="6845"/>
                      </a:cubicBezTo>
                      <a:cubicBezTo>
                        <a:pt x="1602" y="7479"/>
                        <a:pt x="2002" y="8046"/>
                        <a:pt x="2569" y="8447"/>
                      </a:cubicBezTo>
                      <a:cubicBezTo>
                        <a:pt x="2636" y="8213"/>
                        <a:pt x="2870" y="7946"/>
                        <a:pt x="2703" y="7713"/>
                      </a:cubicBezTo>
                      <a:cubicBezTo>
                        <a:pt x="2369" y="7212"/>
                        <a:pt x="2102" y="6712"/>
                        <a:pt x="1869" y="6178"/>
                      </a:cubicBezTo>
                      <a:cubicBezTo>
                        <a:pt x="1669" y="5845"/>
                        <a:pt x="1469" y="5545"/>
                        <a:pt x="1235" y="5278"/>
                      </a:cubicBezTo>
                      <a:cubicBezTo>
                        <a:pt x="1290" y="5204"/>
                        <a:pt x="1336" y="5181"/>
                        <a:pt x="1376" y="5181"/>
                      </a:cubicBezTo>
                      <a:cubicBezTo>
                        <a:pt x="1409" y="5181"/>
                        <a:pt x="1439" y="5196"/>
                        <a:pt x="1469" y="5211"/>
                      </a:cubicBezTo>
                      <a:cubicBezTo>
                        <a:pt x="2203" y="5745"/>
                        <a:pt x="3003" y="6278"/>
                        <a:pt x="3737" y="6845"/>
                      </a:cubicBezTo>
                      <a:cubicBezTo>
                        <a:pt x="4037" y="7082"/>
                        <a:pt x="4330" y="7222"/>
                        <a:pt x="4586" y="7222"/>
                      </a:cubicBezTo>
                      <a:cubicBezTo>
                        <a:pt x="4872" y="7222"/>
                        <a:pt x="5113" y="7049"/>
                        <a:pt x="5271" y="6645"/>
                      </a:cubicBezTo>
                      <a:cubicBezTo>
                        <a:pt x="5472" y="6145"/>
                        <a:pt x="5572" y="5611"/>
                        <a:pt x="5738" y="5078"/>
                      </a:cubicBezTo>
                      <a:cubicBezTo>
                        <a:pt x="6039" y="4177"/>
                        <a:pt x="6272" y="3243"/>
                        <a:pt x="6539" y="2276"/>
                      </a:cubicBezTo>
                      <a:cubicBezTo>
                        <a:pt x="6539" y="2209"/>
                        <a:pt x="6506" y="2142"/>
                        <a:pt x="6639" y="2142"/>
                      </a:cubicBezTo>
                      <a:cubicBezTo>
                        <a:pt x="6772" y="2142"/>
                        <a:pt x="6772" y="2242"/>
                        <a:pt x="6806" y="2342"/>
                      </a:cubicBezTo>
                      <a:cubicBezTo>
                        <a:pt x="6839" y="2442"/>
                        <a:pt x="6706" y="2476"/>
                        <a:pt x="6706" y="2609"/>
                      </a:cubicBezTo>
                      <a:cubicBezTo>
                        <a:pt x="6806" y="3677"/>
                        <a:pt x="6873" y="4711"/>
                        <a:pt x="6973" y="5745"/>
                      </a:cubicBezTo>
                      <a:cubicBezTo>
                        <a:pt x="7020" y="5981"/>
                        <a:pt x="7201" y="6117"/>
                        <a:pt x="7397" y="6117"/>
                      </a:cubicBezTo>
                      <a:cubicBezTo>
                        <a:pt x="7478" y="6117"/>
                        <a:pt x="7562" y="6094"/>
                        <a:pt x="7640" y="6045"/>
                      </a:cubicBezTo>
                      <a:cubicBezTo>
                        <a:pt x="8007" y="5711"/>
                        <a:pt x="8240" y="5244"/>
                        <a:pt x="8674" y="5011"/>
                      </a:cubicBezTo>
                      <a:cubicBezTo>
                        <a:pt x="9041" y="4811"/>
                        <a:pt x="9107" y="4377"/>
                        <a:pt x="9441" y="4177"/>
                      </a:cubicBezTo>
                      <a:cubicBezTo>
                        <a:pt x="9523" y="4122"/>
                        <a:pt x="9582" y="4068"/>
                        <a:pt x="9638" y="4068"/>
                      </a:cubicBezTo>
                      <a:cubicBezTo>
                        <a:pt x="9650" y="4068"/>
                        <a:pt x="9662" y="4071"/>
                        <a:pt x="9675" y="4077"/>
                      </a:cubicBezTo>
                      <a:cubicBezTo>
                        <a:pt x="9775" y="4144"/>
                        <a:pt x="9708" y="4244"/>
                        <a:pt x="9675" y="4310"/>
                      </a:cubicBezTo>
                      <a:cubicBezTo>
                        <a:pt x="9541" y="4711"/>
                        <a:pt x="9408" y="5078"/>
                        <a:pt x="9274" y="5511"/>
                      </a:cubicBezTo>
                      <a:cubicBezTo>
                        <a:pt x="9074" y="6012"/>
                        <a:pt x="9007" y="6579"/>
                        <a:pt x="8807" y="7079"/>
                      </a:cubicBezTo>
                      <a:cubicBezTo>
                        <a:pt x="8674" y="7312"/>
                        <a:pt x="8674" y="7613"/>
                        <a:pt x="8807" y="7846"/>
                      </a:cubicBezTo>
                      <a:cubicBezTo>
                        <a:pt x="8874" y="7980"/>
                        <a:pt x="8774" y="8180"/>
                        <a:pt x="9041" y="8213"/>
                      </a:cubicBezTo>
                      <a:cubicBezTo>
                        <a:pt x="9274" y="8213"/>
                        <a:pt x="9341" y="8080"/>
                        <a:pt x="9408" y="7880"/>
                      </a:cubicBezTo>
                      <a:cubicBezTo>
                        <a:pt x="9508" y="7513"/>
                        <a:pt x="9574" y="7046"/>
                        <a:pt x="9708" y="6679"/>
                      </a:cubicBezTo>
                      <a:cubicBezTo>
                        <a:pt x="9975" y="6078"/>
                        <a:pt x="10142" y="5444"/>
                        <a:pt x="10142" y="4811"/>
                      </a:cubicBezTo>
                      <a:cubicBezTo>
                        <a:pt x="10142" y="4777"/>
                        <a:pt x="10208" y="4711"/>
                        <a:pt x="10242" y="4711"/>
                      </a:cubicBezTo>
                      <a:cubicBezTo>
                        <a:pt x="10408" y="4611"/>
                        <a:pt x="10408" y="4444"/>
                        <a:pt x="10475" y="4277"/>
                      </a:cubicBezTo>
                      <a:cubicBezTo>
                        <a:pt x="10642" y="3743"/>
                        <a:pt x="10675" y="3176"/>
                        <a:pt x="10842" y="2609"/>
                      </a:cubicBezTo>
                      <a:cubicBezTo>
                        <a:pt x="10842" y="2509"/>
                        <a:pt x="11109" y="2409"/>
                        <a:pt x="10875" y="2309"/>
                      </a:cubicBezTo>
                      <a:cubicBezTo>
                        <a:pt x="10813" y="2271"/>
                        <a:pt x="10750" y="2253"/>
                        <a:pt x="10691" y="2253"/>
                      </a:cubicBezTo>
                      <a:cubicBezTo>
                        <a:pt x="10593" y="2253"/>
                        <a:pt x="10504" y="2305"/>
                        <a:pt x="10442" y="2409"/>
                      </a:cubicBezTo>
                      <a:cubicBezTo>
                        <a:pt x="10208" y="2809"/>
                        <a:pt x="9775" y="2976"/>
                        <a:pt x="9474" y="3276"/>
                      </a:cubicBezTo>
                      <a:cubicBezTo>
                        <a:pt x="8907" y="3843"/>
                        <a:pt x="8307" y="4377"/>
                        <a:pt x="7706" y="4944"/>
                      </a:cubicBezTo>
                      <a:cubicBezTo>
                        <a:pt x="7606" y="4377"/>
                        <a:pt x="7540" y="3843"/>
                        <a:pt x="7506" y="3276"/>
                      </a:cubicBezTo>
                      <a:cubicBezTo>
                        <a:pt x="7440" y="2776"/>
                        <a:pt x="7340" y="2276"/>
                        <a:pt x="7273" y="1775"/>
                      </a:cubicBezTo>
                      <a:cubicBezTo>
                        <a:pt x="7206" y="1208"/>
                        <a:pt x="7073" y="674"/>
                        <a:pt x="6906" y="141"/>
                      </a:cubicBezTo>
                      <a:cubicBezTo>
                        <a:pt x="6873" y="74"/>
                        <a:pt x="6873" y="7"/>
                        <a:pt x="6772" y="7"/>
                      </a:cubicBezTo>
                      <a:cubicBezTo>
                        <a:pt x="6759" y="3"/>
                        <a:pt x="6746" y="1"/>
                        <a:pt x="67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1"/>
                <p:cNvSpPr/>
                <p:nvPr/>
              </p:nvSpPr>
              <p:spPr>
                <a:xfrm>
                  <a:off x="4066481" y="1889535"/>
                  <a:ext cx="267048" cy="145616"/>
                </a:xfrm>
                <a:custGeom>
                  <a:rect b="b" l="l" r="r" t="t"/>
                  <a:pathLst>
                    <a:path extrusionOk="0" h="7021" w="12876">
                      <a:moveTo>
                        <a:pt x="2743" y="628"/>
                      </a:moveTo>
                      <a:cubicBezTo>
                        <a:pt x="2793" y="628"/>
                        <a:pt x="2847" y="656"/>
                        <a:pt x="2902" y="674"/>
                      </a:cubicBezTo>
                      <a:cubicBezTo>
                        <a:pt x="3284" y="776"/>
                        <a:pt x="3626" y="975"/>
                        <a:pt x="4034" y="975"/>
                      </a:cubicBezTo>
                      <a:cubicBezTo>
                        <a:pt x="4161" y="975"/>
                        <a:pt x="4294" y="955"/>
                        <a:pt x="4437" y="908"/>
                      </a:cubicBezTo>
                      <a:cubicBezTo>
                        <a:pt x="4458" y="901"/>
                        <a:pt x="4482" y="897"/>
                        <a:pt x="4506" y="897"/>
                      </a:cubicBezTo>
                      <a:cubicBezTo>
                        <a:pt x="4702" y="897"/>
                        <a:pt x="4966" y="1115"/>
                        <a:pt x="5204" y="1175"/>
                      </a:cubicBezTo>
                      <a:cubicBezTo>
                        <a:pt x="6138" y="1442"/>
                        <a:pt x="7072" y="1808"/>
                        <a:pt x="8006" y="2142"/>
                      </a:cubicBezTo>
                      <a:cubicBezTo>
                        <a:pt x="8539" y="2342"/>
                        <a:pt x="9107" y="2476"/>
                        <a:pt x="9674" y="2642"/>
                      </a:cubicBezTo>
                      <a:cubicBezTo>
                        <a:pt x="10141" y="2776"/>
                        <a:pt x="10508" y="3009"/>
                        <a:pt x="10975" y="3143"/>
                      </a:cubicBezTo>
                      <a:cubicBezTo>
                        <a:pt x="11175" y="3209"/>
                        <a:pt x="11375" y="3209"/>
                        <a:pt x="11608" y="3276"/>
                      </a:cubicBezTo>
                      <a:cubicBezTo>
                        <a:pt x="11909" y="3376"/>
                        <a:pt x="11808" y="3510"/>
                        <a:pt x="11742" y="3676"/>
                      </a:cubicBezTo>
                      <a:cubicBezTo>
                        <a:pt x="11508" y="4244"/>
                        <a:pt x="11108" y="4744"/>
                        <a:pt x="10808" y="5278"/>
                      </a:cubicBezTo>
                      <a:cubicBezTo>
                        <a:pt x="10674" y="5544"/>
                        <a:pt x="10541" y="5778"/>
                        <a:pt x="10374" y="6011"/>
                      </a:cubicBezTo>
                      <a:cubicBezTo>
                        <a:pt x="10274" y="6178"/>
                        <a:pt x="10107" y="6278"/>
                        <a:pt x="9907" y="6278"/>
                      </a:cubicBezTo>
                      <a:cubicBezTo>
                        <a:pt x="9340" y="6178"/>
                        <a:pt x="8773" y="6078"/>
                        <a:pt x="8239" y="5911"/>
                      </a:cubicBezTo>
                      <a:cubicBezTo>
                        <a:pt x="7339" y="5611"/>
                        <a:pt x="6438" y="5311"/>
                        <a:pt x="5537" y="5011"/>
                      </a:cubicBezTo>
                      <a:cubicBezTo>
                        <a:pt x="4637" y="4744"/>
                        <a:pt x="3803" y="4310"/>
                        <a:pt x="2935" y="3943"/>
                      </a:cubicBezTo>
                      <a:cubicBezTo>
                        <a:pt x="2669" y="3843"/>
                        <a:pt x="2602" y="3543"/>
                        <a:pt x="2402" y="3376"/>
                      </a:cubicBezTo>
                      <a:cubicBezTo>
                        <a:pt x="2168" y="3143"/>
                        <a:pt x="1868" y="2943"/>
                        <a:pt x="1568" y="2809"/>
                      </a:cubicBezTo>
                      <a:cubicBezTo>
                        <a:pt x="1301" y="2742"/>
                        <a:pt x="1368" y="2442"/>
                        <a:pt x="1301" y="2309"/>
                      </a:cubicBezTo>
                      <a:cubicBezTo>
                        <a:pt x="1268" y="2175"/>
                        <a:pt x="1501" y="2175"/>
                        <a:pt x="1568" y="2109"/>
                      </a:cubicBezTo>
                      <a:cubicBezTo>
                        <a:pt x="1901" y="1842"/>
                        <a:pt x="2368" y="1942"/>
                        <a:pt x="2702" y="1708"/>
                      </a:cubicBezTo>
                      <a:cubicBezTo>
                        <a:pt x="3002" y="1575"/>
                        <a:pt x="3036" y="1141"/>
                        <a:pt x="2769" y="908"/>
                      </a:cubicBezTo>
                      <a:cubicBezTo>
                        <a:pt x="2669" y="841"/>
                        <a:pt x="2569" y="841"/>
                        <a:pt x="2635" y="708"/>
                      </a:cubicBezTo>
                      <a:cubicBezTo>
                        <a:pt x="2665" y="647"/>
                        <a:pt x="2703" y="628"/>
                        <a:pt x="2743" y="628"/>
                      </a:cubicBezTo>
                      <a:close/>
                      <a:moveTo>
                        <a:pt x="2435" y="0"/>
                      </a:moveTo>
                      <a:cubicBezTo>
                        <a:pt x="2381" y="0"/>
                        <a:pt x="2325" y="12"/>
                        <a:pt x="2268" y="41"/>
                      </a:cubicBezTo>
                      <a:cubicBezTo>
                        <a:pt x="2227" y="27"/>
                        <a:pt x="2183" y="20"/>
                        <a:pt x="2140" y="20"/>
                      </a:cubicBezTo>
                      <a:cubicBezTo>
                        <a:pt x="1977" y="20"/>
                        <a:pt x="1814" y="116"/>
                        <a:pt x="1735" y="274"/>
                      </a:cubicBezTo>
                      <a:cubicBezTo>
                        <a:pt x="1635" y="441"/>
                        <a:pt x="1701" y="641"/>
                        <a:pt x="1868" y="741"/>
                      </a:cubicBezTo>
                      <a:cubicBezTo>
                        <a:pt x="2202" y="1041"/>
                        <a:pt x="2068" y="1241"/>
                        <a:pt x="1735" y="1375"/>
                      </a:cubicBezTo>
                      <a:cubicBezTo>
                        <a:pt x="1201" y="1542"/>
                        <a:pt x="767" y="1875"/>
                        <a:pt x="267" y="2109"/>
                      </a:cubicBezTo>
                      <a:cubicBezTo>
                        <a:pt x="33" y="2175"/>
                        <a:pt x="0" y="2342"/>
                        <a:pt x="100" y="2509"/>
                      </a:cubicBezTo>
                      <a:cubicBezTo>
                        <a:pt x="234" y="2742"/>
                        <a:pt x="434" y="2943"/>
                        <a:pt x="667" y="3043"/>
                      </a:cubicBezTo>
                      <a:cubicBezTo>
                        <a:pt x="1034" y="3243"/>
                        <a:pt x="1401" y="3510"/>
                        <a:pt x="1701" y="3777"/>
                      </a:cubicBezTo>
                      <a:cubicBezTo>
                        <a:pt x="2335" y="4143"/>
                        <a:pt x="2702" y="4777"/>
                        <a:pt x="3369" y="5144"/>
                      </a:cubicBezTo>
                      <a:cubicBezTo>
                        <a:pt x="3869" y="5344"/>
                        <a:pt x="4336" y="5544"/>
                        <a:pt x="4837" y="5711"/>
                      </a:cubicBezTo>
                      <a:cubicBezTo>
                        <a:pt x="5337" y="5878"/>
                        <a:pt x="5871" y="5978"/>
                        <a:pt x="6338" y="6178"/>
                      </a:cubicBezTo>
                      <a:cubicBezTo>
                        <a:pt x="6938" y="6412"/>
                        <a:pt x="7539" y="6579"/>
                        <a:pt x="8139" y="6745"/>
                      </a:cubicBezTo>
                      <a:cubicBezTo>
                        <a:pt x="8729" y="6942"/>
                        <a:pt x="9342" y="7020"/>
                        <a:pt x="9939" y="7020"/>
                      </a:cubicBezTo>
                      <a:cubicBezTo>
                        <a:pt x="10051" y="7020"/>
                        <a:pt x="10163" y="7017"/>
                        <a:pt x="10274" y="7012"/>
                      </a:cubicBezTo>
                      <a:cubicBezTo>
                        <a:pt x="10874" y="6812"/>
                        <a:pt x="11175" y="6278"/>
                        <a:pt x="11542" y="5811"/>
                      </a:cubicBezTo>
                      <a:cubicBezTo>
                        <a:pt x="11909" y="5311"/>
                        <a:pt x="12009" y="4677"/>
                        <a:pt x="12409" y="4210"/>
                      </a:cubicBezTo>
                      <a:cubicBezTo>
                        <a:pt x="12876" y="3610"/>
                        <a:pt x="12742" y="3276"/>
                        <a:pt x="12075" y="2909"/>
                      </a:cubicBezTo>
                      <a:cubicBezTo>
                        <a:pt x="11475" y="2576"/>
                        <a:pt x="10808" y="2342"/>
                        <a:pt x="10141" y="2109"/>
                      </a:cubicBezTo>
                      <a:cubicBezTo>
                        <a:pt x="10007" y="2075"/>
                        <a:pt x="9940" y="1909"/>
                        <a:pt x="9740" y="1909"/>
                      </a:cubicBezTo>
                      <a:cubicBezTo>
                        <a:pt x="9715" y="1911"/>
                        <a:pt x="9690" y="1911"/>
                        <a:pt x="9666" y="1911"/>
                      </a:cubicBezTo>
                      <a:cubicBezTo>
                        <a:pt x="9268" y="1911"/>
                        <a:pt x="8948" y="1669"/>
                        <a:pt x="8539" y="1575"/>
                      </a:cubicBezTo>
                      <a:cubicBezTo>
                        <a:pt x="8039" y="1408"/>
                        <a:pt x="7539" y="1241"/>
                        <a:pt x="7072" y="1008"/>
                      </a:cubicBezTo>
                      <a:cubicBezTo>
                        <a:pt x="6338" y="741"/>
                        <a:pt x="5571" y="608"/>
                        <a:pt x="4837" y="307"/>
                      </a:cubicBezTo>
                      <a:cubicBezTo>
                        <a:pt x="4687" y="224"/>
                        <a:pt x="4520" y="182"/>
                        <a:pt x="4349" y="182"/>
                      </a:cubicBezTo>
                      <a:cubicBezTo>
                        <a:pt x="4178" y="182"/>
                        <a:pt x="4003" y="224"/>
                        <a:pt x="3836" y="307"/>
                      </a:cubicBezTo>
                      <a:cubicBezTo>
                        <a:pt x="3753" y="341"/>
                        <a:pt x="3653" y="357"/>
                        <a:pt x="3548" y="357"/>
                      </a:cubicBezTo>
                      <a:cubicBezTo>
                        <a:pt x="3444" y="357"/>
                        <a:pt x="3336" y="341"/>
                        <a:pt x="3236" y="307"/>
                      </a:cubicBezTo>
                      <a:cubicBezTo>
                        <a:pt x="2932" y="280"/>
                        <a:pt x="2696" y="0"/>
                        <a:pt x="24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1"/>
                <p:cNvSpPr/>
                <p:nvPr/>
              </p:nvSpPr>
              <p:spPr>
                <a:xfrm>
                  <a:off x="4061628" y="1991426"/>
                  <a:ext cx="74747" cy="75639"/>
                </a:xfrm>
                <a:custGeom>
                  <a:rect b="b" l="l" r="r" t="t"/>
                  <a:pathLst>
                    <a:path extrusionOk="0" h="3647" w="3604">
                      <a:moveTo>
                        <a:pt x="1168" y="865"/>
                      </a:moveTo>
                      <a:cubicBezTo>
                        <a:pt x="1702" y="1265"/>
                        <a:pt x="2169" y="1532"/>
                        <a:pt x="2569" y="1866"/>
                      </a:cubicBezTo>
                      <a:cubicBezTo>
                        <a:pt x="2669" y="1999"/>
                        <a:pt x="2536" y="2199"/>
                        <a:pt x="2402" y="2299"/>
                      </a:cubicBezTo>
                      <a:cubicBezTo>
                        <a:pt x="2002" y="2500"/>
                        <a:pt x="1602" y="2633"/>
                        <a:pt x="1201" y="2700"/>
                      </a:cubicBezTo>
                      <a:cubicBezTo>
                        <a:pt x="1169" y="2709"/>
                        <a:pt x="1142" y="2713"/>
                        <a:pt x="1118" y="2713"/>
                      </a:cubicBezTo>
                      <a:cubicBezTo>
                        <a:pt x="968" y="2713"/>
                        <a:pt x="968" y="2548"/>
                        <a:pt x="968" y="2433"/>
                      </a:cubicBezTo>
                      <a:cubicBezTo>
                        <a:pt x="968" y="2099"/>
                        <a:pt x="1068" y="1799"/>
                        <a:pt x="1168" y="1465"/>
                      </a:cubicBezTo>
                      <a:cubicBezTo>
                        <a:pt x="1235" y="1265"/>
                        <a:pt x="1235" y="1065"/>
                        <a:pt x="1168" y="865"/>
                      </a:cubicBezTo>
                      <a:close/>
                      <a:moveTo>
                        <a:pt x="1074" y="0"/>
                      </a:moveTo>
                      <a:cubicBezTo>
                        <a:pt x="908" y="0"/>
                        <a:pt x="768" y="125"/>
                        <a:pt x="768" y="198"/>
                      </a:cubicBezTo>
                      <a:cubicBezTo>
                        <a:pt x="868" y="665"/>
                        <a:pt x="634" y="1032"/>
                        <a:pt x="501" y="1465"/>
                      </a:cubicBezTo>
                      <a:cubicBezTo>
                        <a:pt x="401" y="1899"/>
                        <a:pt x="501" y="2366"/>
                        <a:pt x="267" y="2800"/>
                      </a:cubicBezTo>
                      <a:cubicBezTo>
                        <a:pt x="1" y="3200"/>
                        <a:pt x="201" y="3467"/>
                        <a:pt x="668" y="3634"/>
                      </a:cubicBezTo>
                      <a:cubicBezTo>
                        <a:pt x="703" y="3643"/>
                        <a:pt x="742" y="3647"/>
                        <a:pt x="781" y="3647"/>
                      </a:cubicBezTo>
                      <a:cubicBezTo>
                        <a:pt x="888" y="3647"/>
                        <a:pt x="1004" y="3616"/>
                        <a:pt x="1101" y="3567"/>
                      </a:cubicBezTo>
                      <a:cubicBezTo>
                        <a:pt x="1635" y="3300"/>
                        <a:pt x="2235" y="3100"/>
                        <a:pt x="2836" y="2967"/>
                      </a:cubicBezTo>
                      <a:cubicBezTo>
                        <a:pt x="3203" y="2933"/>
                        <a:pt x="3536" y="2800"/>
                        <a:pt x="3570" y="2333"/>
                      </a:cubicBezTo>
                      <a:cubicBezTo>
                        <a:pt x="3603" y="2133"/>
                        <a:pt x="3503" y="1932"/>
                        <a:pt x="3370" y="1799"/>
                      </a:cubicBezTo>
                      <a:cubicBezTo>
                        <a:pt x="2702" y="1199"/>
                        <a:pt x="2002" y="631"/>
                        <a:pt x="1268" y="64"/>
                      </a:cubicBezTo>
                      <a:cubicBezTo>
                        <a:pt x="1204" y="18"/>
                        <a:pt x="113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1"/>
                <p:cNvSpPr/>
                <p:nvPr/>
              </p:nvSpPr>
              <p:spPr>
                <a:xfrm>
                  <a:off x="4075461" y="2094354"/>
                  <a:ext cx="24245" cy="93019"/>
                </a:xfrm>
                <a:custGeom>
                  <a:rect b="b" l="l" r="r" t="t"/>
                  <a:pathLst>
                    <a:path extrusionOk="0" h="4485" w="1169">
                      <a:moveTo>
                        <a:pt x="369" y="1"/>
                      </a:moveTo>
                      <a:cubicBezTo>
                        <a:pt x="347" y="1"/>
                        <a:pt x="324" y="2"/>
                        <a:pt x="301" y="5"/>
                      </a:cubicBezTo>
                      <a:cubicBezTo>
                        <a:pt x="1" y="38"/>
                        <a:pt x="67" y="305"/>
                        <a:pt x="67" y="505"/>
                      </a:cubicBezTo>
                      <a:cubicBezTo>
                        <a:pt x="67" y="972"/>
                        <a:pt x="101" y="1439"/>
                        <a:pt x="134" y="1940"/>
                      </a:cubicBezTo>
                      <a:cubicBezTo>
                        <a:pt x="167" y="2640"/>
                        <a:pt x="234" y="3307"/>
                        <a:pt x="301" y="4008"/>
                      </a:cubicBezTo>
                      <a:cubicBezTo>
                        <a:pt x="334" y="4241"/>
                        <a:pt x="534" y="4408"/>
                        <a:pt x="768" y="4475"/>
                      </a:cubicBezTo>
                      <a:cubicBezTo>
                        <a:pt x="791" y="4481"/>
                        <a:pt x="811" y="4484"/>
                        <a:pt x="828" y="4484"/>
                      </a:cubicBezTo>
                      <a:cubicBezTo>
                        <a:pt x="990" y="4484"/>
                        <a:pt x="941" y="4228"/>
                        <a:pt x="1001" y="4108"/>
                      </a:cubicBezTo>
                      <a:cubicBezTo>
                        <a:pt x="1035" y="4008"/>
                        <a:pt x="1068" y="3874"/>
                        <a:pt x="1068" y="3774"/>
                      </a:cubicBezTo>
                      <a:cubicBezTo>
                        <a:pt x="968" y="3074"/>
                        <a:pt x="1168" y="2373"/>
                        <a:pt x="1001" y="1673"/>
                      </a:cubicBezTo>
                      <a:cubicBezTo>
                        <a:pt x="968" y="1439"/>
                        <a:pt x="768" y="1172"/>
                        <a:pt x="901" y="872"/>
                      </a:cubicBezTo>
                      <a:cubicBezTo>
                        <a:pt x="1001" y="705"/>
                        <a:pt x="1001" y="505"/>
                        <a:pt x="868" y="339"/>
                      </a:cubicBezTo>
                      <a:cubicBezTo>
                        <a:pt x="777" y="156"/>
                        <a:pt x="602" y="1"/>
                        <a:pt x="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1"/>
                <p:cNvSpPr/>
                <p:nvPr/>
              </p:nvSpPr>
              <p:spPr>
                <a:xfrm>
                  <a:off x="3987610" y="2079276"/>
                  <a:ext cx="49838" cy="72963"/>
                </a:xfrm>
                <a:custGeom>
                  <a:rect b="b" l="l" r="r" t="t"/>
                  <a:pathLst>
                    <a:path extrusionOk="0" h="3518" w="2403">
                      <a:moveTo>
                        <a:pt x="1902" y="0"/>
                      </a:moveTo>
                      <a:cubicBezTo>
                        <a:pt x="1775" y="0"/>
                        <a:pt x="1627" y="113"/>
                        <a:pt x="1601" y="165"/>
                      </a:cubicBezTo>
                      <a:cubicBezTo>
                        <a:pt x="1401" y="699"/>
                        <a:pt x="934" y="1066"/>
                        <a:pt x="768" y="1599"/>
                      </a:cubicBezTo>
                      <a:cubicBezTo>
                        <a:pt x="734" y="1733"/>
                        <a:pt x="667" y="1866"/>
                        <a:pt x="601" y="1966"/>
                      </a:cubicBezTo>
                      <a:cubicBezTo>
                        <a:pt x="367" y="2266"/>
                        <a:pt x="234" y="2567"/>
                        <a:pt x="134" y="2934"/>
                      </a:cubicBezTo>
                      <a:cubicBezTo>
                        <a:pt x="100" y="3167"/>
                        <a:pt x="0" y="3434"/>
                        <a:pt x="301" y="3501"/>
                      </a:cubicBezTo>
                      <a:cubicBezTo>
                        <a:pt x="346" y="3512"/>
                        <a:pt x="393" y="3518"/>
                        <a:pt x="440" y="3518"/>
                      </a:cubicBezTo>
                      <a:cubicBezTo>
                        <a:pt x="665" y="3518"/>
                        <a:pt x="885" y="3388"/>
                        <a:pt x="968" y="3167"/>
                      </a:cubicBezTo>
                      <a:cubicBezTo>
                        <a:pt x="1168" y="2567"/>
                        <a:pt x="1568" y="2100"/>
                        <a:pt x="1802" y="1533"/>
                      </a:cubicBezTo>
                      <a:cubicBezTo>
                        <a:pt x="1968" y="1166"/>
                        <a:pt x="2402" y="965"/>
                        <a:pt x="2335" y="532"/>
                      </a:cubicBezTo>
                      <a:cubicBezTo>
                        <a:pt x="2369" y="265"/>
                        <a:pt x="2135" y="132"/>
                        <a:pt x="2002" y="31"/>
                      </a:cubicBezTo>
                      <a:cubicBezTo>
                        <a:pt x="1972" y="9"/>
                        <a:pt x="1938" y="0"/>
                        <a:pt x="19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1"/>
                <p:cNvSpPr/>
                <p:nvPr/>
              </p:nvSpPr>
              <p:spPr>
                <a:xfrm>
                  <a:off x="4177849" y="1810353"/>
                  <a:ext cx="55376" cy="59710"/>
                </a:xfrm>
                <a:custGeom>
                  <a:rect b="b" l="l" r="r" t="t"/>
                  <a:pathLst>
                    <a:path extrusionOk="0" h="2879" w="2670">
                      <a:moveTo>
                        <a:pt x="2378" y="1"/>
                      </a:moveTo>
                      <a:cubicBezTo>
                        <a:pt x="2319" y="1"/>
                        <a:pt x="2261" y="17"/>
                        <a:pt x="2202" y="56"/>
                      </a:cubicBezTo>
                      <a:cubicBezTo>
                        <a:pt x="1402" y="623"/>
                        <a:pt x="901" y="1457"/>
                        <a:pt x="201" y="2124"/>
                      </a:cubicBezTo>
                      <a:cubicBezTo>
                        <a:pt x="134" y="2157"/>
                        <a:pt x="167" y="2291"/>
                        <a:pt x="101" y="2357"/>
                      </a:cubicBezTo>
                      <a:cubicBezTo>
                        <a:pt x="1" y="2558"/>
                        <a:pt x="1" y="2791"/>
                        <a:pt x="234" y="2858"/>
                      </a:cubicBezTo>
                      <a:cubicBezTo>
                        <a:pt x="276" y="2872"/>
                        <a:pt x="319" y="2878"/>
                        <a:pt x="362" y="2878"/>
                      </a:cubicBezTo>
                      <a:cubicBezTo>
                        <a:pt x="526" y="2878"/>
                        <a:pt x="689" y="2783"/>
                        <a:pt x="768" y="2624"/>
                      </a:cubicBezTo>
                      <a:cubicBezTo>
                        <a:pt x="834" y="2491"/>
                        <a:pt x="868" y="2324"/>
                        <a:pt x="1001" y="2257"/>
                      </a:cubicBezTo>
                      <a:cubicBezTo>
                        <a:pt x="1602" y="1890"/>
                        <a:pt x="1869" y="1223"/>
                        <a:pt x="2369" y="790"/>
                      </a:cubicBezTo>
                      <a:cubicBezTo>
                        <a:pt x="2536" y="656"/>
                        <a:pt x="2602" y="456"/>
                        <a:pt x="2569" y="256"/>
                      </a:cubicBezTo>
                      <a:cubicBezTo>
                        <a:pt x="2536" y="189"/>
                        <a:pt x="2669" y="56"/>
                        <a:pt x="2502" y="22"/>
                      </a:cubicBezTo>
                      <a:cubicBezTo>
                        <a:pt x="2461" y="9"/>
                        <a:pt x="2419" y="1"/>
                        <a:pt x="2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1"/>
                <p:cNvSpPr/>
                <p:nvPr/>
              </p:nvSpPr>
              <p:spPr>
                <a:xfrm>
                  <a:off x="4147404" y="2074071"/>
                  <a:ext cx="40153" cy="61017"/>
                </a:xfrm>
                <a:custGeom>
                  <a:rect b="b" l="l" r="r" t="t"/>
                  <a:pathLst>
                    <a:path extrusionOk="0" h="2942" w="1936">
                      <a:moveTo>
                        <a:pt x="309" y="0"/>
                      </a:moveTo>
                      <a:cubicBezTo>
                        <a:pt x="286" y="0"/>
                        <a:pt x="261" y="5"/>
                        <a:pt x="234" y="16"/>
                      </a:cubicBezTo>
                      <a:cubicBezTo>
                        <a:pt x="68" y="82"/>
                        <a:pt x="1" y="249"/>
                        <a:pt x="68" y="383"/>
                      </a:cubicBezTo>
                      <a:cubicBezTo>
                        <a:pt x="34" y="516"/>
                        <a:pt x="34" y="649"/>
                        <a:pt x="101" y="783"/>
                      </a:cubicBezTo>
                      <a:cubicBezTo>
                        <a:pt x="468" y="1417"/>
                        <a:pt x="835" y="2017"/>
                        <a:pt x="1235" y="2617"/>
                      </a:cubicBezTo>
                      <a:cubicBezTo>
                        <a:pt x="1346" y="2756"/>
                        <a:pt x="1434" y="2942"/>
                        <a:pt x="1596" y="2942"/>
                      </a:cubicBezTo>
                      <a:cubicBezTo>
                        <a:pt x="1628" y="2942"/>
                        <a:pt x="1663" y="2934"/>
                        <a:pt x="1702" y="2918"/>
                      </a:cubicBezTo>
                      <a:cubicBezTo>
                        <a:pt x="1869" y="2784"/>
                        <a:pt x="1936" y="2517"/>
                        <a:pt x="1835" y="2317"/>
                      </a:cubicBezTo>
                      <a:cubicBezTo>
                        <a:pt x="1535" y="1550"/>
                        <a:pt x="1135" y="850"/>
                        <a:pt x="601" y="216"/>
                      </a:cubicBezTo>
                      <a:cubicBezTo>
                        <a:pt x="517" y="132"/>
                        <a:pt x="433" y="0"/>
                        <a:pt x="3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1"/>
                <p:cNvSpPr/>
                <p:nvPr/>
              </p:nvSpPr>
              <p:spPr>
                <a:xfrm>
                  <a:off x="3901128" y="1839865"/>
                  <a:ext cx="47764" cy="57761"/>
                </a:xfrm>
                <a:custGeom>
                  <a:rect b="b" l="l" r="r" t="t"/>
                  <a:pathLst>
                    <a:path extrusionOk="0" h="2785" w="2303">
                      <a:moveTo>
                        <a:pt x="1" y="0"/>
                      </a:moveTo>
                      <a:cubicBezTo>
                        <a:pt x="301" y="1135"/>
                        <a:pt x="1068" y="1868"/>
                        <a:pt x="1702" y="2636"/>
                      </a:cubicBezTo>
                      <a:cubicBezTo>
                        <a:pt x="1760" y="2733"/>
                        <a:pt x="1852" y="2785"/>
                        <a:pt x="1946" y="2785"/>
                      </a:cubicBezTo>
                      <a:cubicBezTo>
                        <a:pt x="2013" y="2785"/>
                        <a:pt x="2080" y="2758"/>
                        <a:pt x="2136" y="2702"/>
                      </a:cubicBezTo>
                      <a:cubicBezTo>
                        <a:pt x="2302" y="2602"/>
                        <a:pt x="2269" y="2469"/>
                        <a:pt x="2202" y="2335"/>
                      </a:cubicBezTo>
                      <a:cubicBezTo>
                        <a:pt x="2069" y="2069"/>
                        <a:pt x="1869" y="1802"/>
                        <a:pt x="1669" y="1568"/>
                      </a:cubicBezTo>
                      <a:cubicBezTo>
                        <a:pt x="1235" y="934"/>
                        <a:pt x="601" y="56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80" name="Google Shape;1180;p41"/>
          <p:cNvGrpSpPr/>
          <p:nvPr/>
        </p:nvGrpSpPr>
        <p:grpSpPr>
          <a:xfrm>
            <a:off x="4315526" y="1831450"/>
            <a:ext cx="1689900" cy="757200"/>
            <a:chOff x="4309400" y="1774300"/>
            <a:chExt cx="1689900" cy="757200"/>
          </a:xfrm>
        </p:grpSpPr>
        <p:sp>
          <p:nvSpPr>
            <p:cNvPr id="1181" name="Google Shape;1181;p41"/>
            <p:cNvSpPr txBox="1"/>
            <p:nvPr/>
          </p:nvSpPr>
          <p:spPr>
            <a:xfrm>
              <a:off x="4309400" y="2074900"/>
              <a:ext cx="1689900" cy="456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solidFill>
                    <a:srgbClr val="666666"/>
                  </a:solidFill>
                  <a:latin typeface="Baloo 2"/>
                  <a:ea typeface="Baloo 2"/>
                  <a:cs typeface="Baloo 2"/>
                  <a:sym typeface="Baloo 2"/>
                </a:rPr>
                <a:t>Despite being red, Mars is a cold place</a:t>
              </a:r>
              <a:endParaRPr>
                <a:solidFill>
                  <a:srgbClr val="666666"/>
                </a:solidFill>
                <a:latin typeface="Baloo 2"/>
                <a:ea typeface="Baloo 2"/>
                <a:cs typeface="Baloo 2"/>
                <a:sym typeface="Baloo 2"/>
              </a:endParaRPr>
            </a:p>
          </p:txBody>
        </p:sp>
        <p:sp>
          <p:nvSpPr>
            <p:cNvPr id="1182" name="Google Shape;1182;p41"/>
            <p:cNvSpPr txBox="1"/>
            <p:nvPr/>
          </p:nvSpPr>
          <p:spPr>
            <a:xfrm>
              <a:off x="4309400" y="1774300"/>
              <a:ext cx="1689900" cy="22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1"/>
                  </a:solidFill>
                  <a:latin typeface="Handlee"/>
                  <a:ea typeface="Handlee"/>
                  <a:cs typeface="Handlee"/>
                  <a:sym typeface="Handlee"/>
                </a:rPr>
                <a:t>Mars</a:t>
              </a:r>
              <a:endParaRPr b="1" sz="2000">
                <a:solidFill>
                  <a:schemeClr val="accent1"/>
                </a:solidFill>
                <a:latin typeface="Handlee"/>
                <a:ea typeface="Handlee"/>
                <a:cs typeface="Handlee"/>
                <a:sym typeface="Handlee"/>
              </a:endParaRPr>
            </a:p>
          </p:txBody>
        </p:sp>
      </p:grpSp>
      <p:sp>
        <p:nvSpPr>
          <p:cNvPr id="1183" name="Google Shape;1183;p41"/>
          <p:cNvSpPr txBox="1"/>
          <p:nvPr/>
        </p:nvSpPr>
        <p:spPr>
          <a:xfrm>
            <a:off x="4986951" y="1105288"/>
            <a:ext cx="890400" cy="59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1"/>
                </a:solidFill>
                <a:latin typeface="Handlee"/>
                <a:ea typeface="Handlee"/>
                <a:cs typeface="Handlee"/>
                <a:sym typeface="Handlee"/>
              </a:rPr>
              <a:t>60%</a:t>
            </a:r>
            <a:endParaRPr b="1" sz="2400">
              <a:solidFill>
                <a:schemeClr val="accent1"/>
              </a:solidFill>
              <a:latin typeface="Handlee"/>
              <a:ea typeface="Handlee"/>
              <a:cs typeface="Handlee"/>
              <a:sym typeface="Handlee"/>
            </a:endParaRPr>
          </a:p>
        </p:txBody>
      </p:sp>
      <p:grpSp>
        <p:nvGrpSpPr>
          <p:cNvPr id="1184" name="Google Shape;1184;p41"/>
          <p:cNvGrpSpPr/>
          <p:nvPr/>
        </p:nvGrpSpPr>
        <p:grpSpPr>
          <a:xfrm>
            <a:off x="4281424" y="1157766"/>
            <a:ext cx="701063" cy="503738"/>
            <a:chOff x="4275298" y="1100616"/>
            <a:chExt cx="701063" cy="503738"/>
          </a:xfrm>
        </p:grpSpPr>
        <p:sp>
          <p:nvSpPr>
            <p:cNvPr id="1185" name="Google Shape;1185;p41"/>
            <p:cNvSpPr/>
            <p:nvPr/>
          </p:nvSpPr>
          <p:spPr>
            <a:xfrm>
              <a:off x="4275298" y="1114998"/>
              <a:ext cx="701063" cy="489356"/>
            </a:xfrm>
            <a:custGeom>
              <a:rect b="b" l="l" r="r" t="t"/>
              <a:pathLst>
                <a:path extrusionOk="0" h="6238" w="8937">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 name="Google Shape;1186;p41"/>
            <p:cNvGrpSpPr/>
            <p:nvPr/>
          </p:nvGrpSpPr>
          <p:grpSpPr>
            <a:xfrm>
              <a:off x="4438183" y="1100616"/>
              <a:ext cx="343095" cy="489365"/>
              <a:chOff x="5096385" y="1574713"/>
              <a:chExt cx="442761" cy="597078"/>
            </a:xfrm>
          </p:grpSpPr>
          <p:sp>
            <p:nvSpPr>
              <p:cNvPr id="1187" name="Google Shape;1187;p41"/>
              <p:cNvSpPr/>
              <p:nvPr/>
            </p:nvSpPr>
            <p:spPr>
              <a:xfrm>
                <a:off x="5142032" y="1697177"/>
                <a:ext cx="319645" cy="474614"/>
              </a:xfrm>
              <a:custGeom>
                <a:rect b="b" l="l" r="r" t="t"/>
                <a:pathLst>
                  <a:path extrusionOk="0" h="22884" w="15412">
                    <a:moveTo>
                      <a:pt x="8573" y="8379"/>
                    </a:moveTo>
                    <a:cubicBezTo>
                      <a:pt x="8715" y="8379"/>
                      <a:pt x="8826" y="8506"/>
                      <a:pt x="8974" y="8506"/>
                    </a:cubicBezTo>
                    <a:cubicBezTo>
                      <a:pt x="8979" y="8504"/>
                      <a:pt x="8983" y="8503"/>
                      <a:pt x="8987" y="8503"/>
                    </a:cubicBezTo>
                    <a:cubicBezTo>
                      <a:pt x="9035" y="8503"/>
                      <a:pt x="9004" y="8673"/>
                      <a:pt x="8974" y="8673"/>
                    </a:cubicBezTo>
                    <a:cubicBezTo>
                      <a:pt x="8673" y="8673"/>
                      <a:pt x="8740" y="8907"/>
                      <a:pt x="8740" y="9040"/>
                    </a:cubicBezTo>
                    <a:cubicBezTo>
                      <a:pt x="8807" y="9540"/>
                      <a:pt x="8774" y="10007"/>
                      <a:pt x="8673" y="10474"/>
                    </a:cubicBezTo>
                    <a:cubicBezTo>
                      <a:pt x="8673" y="10608"/>
                      <a:pt x="8707" y="10741"/>
                      <a:pt x="8740" y="10875"/>
                    </a:cubicBezTo>
                    <a:cubicBezTo>
                      <a:pt x="8740" y="12042"/>
                      <a:pt x="8673" y="13276"/>
                      <a:pt x="8774" y="14511"/>
                    </a:cubicBezTo>
                    <a:cubicBezTo>
                      <a:pt x="8807" y="14878"/>
                      <a:pt x="8907" y="15311"/>
                      <a:pt x="8907" y="15711"/>
                    </a:cubicBezTo>
                    <a:cubicBezTo>
                      <a:pt x="8907" y="15878"/>
                      <a:pt x="8907" y="16078"/>
                      <a:pt x="8707" y="16112"/>
                    </a:cubicBezTo>
                    <a:cubicBezTo>
                      <a:pt x="8686" y="16116"/>
                      <a:pt x="8666" y="16118"/>
                      <a:pt x="8647" y="16118"/>
                    </a:cubicBezTo>
                    <a:cubicBezTo>
                      <a:pt x="8516" y="16118"/>
                      <a:pt x="8436" y="16020"/>
                      <a:pt x="8407" y="15845"/>
                    </a:cubicBezTo>
                    <a:cubicBezTo>
                      <a:pt x="8240" y="15211"/>
                      <a:pt x="8073" y="14577"/>
                      <a:pt x="7840" y="13977"/>
                    </a:cubicBezTo>
                    <a:cubicBezTo>
                      <a:pt x="7473" y="13110"/>
                      <a:pt x="7139" y="12242"/>
                      <a:pt x="6805" y="11408"/>
                    </a:cubicBezTo>
                    <a:cubicBezTo>
                      <a:pt x="6605" y="10875"/>
                      <a:pt x="6138" y="10474"/>
                      <a:pt x="6072" y="9874"/>
                    </a:cubicBezTo>
                    <a:cubicBezTo>
                      <a:pt x="6072" y="9841"/>
                      <a:pt x="6005" y="9774"/>
                      <a:pt x="5972" y="9740"/>
                    </a:cubicBezTo>
                    <a:cubicBezTo>
                      <a:pt x="5905" y="9540"/>
                      <a:pt x="5471" y="9507"/>
                      <a:pt x="5638" y="9340"/>
                    </a:cubicBezTo>
                    <a:cubicBezTo>
                      <a:pt x="5838" y="9140"/>
                      <a:pt x="6105" y="9040"/>
                      <a:pt x="6372" y="9007"/>
                    </a:cubicBezTo>
                    <a:cubicBezTo>
                      <a:pt x="7072" y="8940"/>
                      <a:pt x="7773" y="8773"/>
                      <a:pt x="8407" y="8440"/>
                    </a:cubicBezTo>
                    <a:cubicBezTo>
                      <a:pt x="8468" y="8396"/>
                      <a:pt x="8523" y="8379"/>
                      <a:pt x="8573" y="8379"/>
                    </a:cubicBezTo>
                    <a:close/>
                    <a:moveTo>
                      <a:pt x="7083" y="920"/>
                    </a:moveTo>
                    <a:cubicBezTo>
                      <a:pt x="7166" y="920"/>
                      <a:pt x="7251" y="924"/>
                      <a:pt x="7339" y="934"/>
                    </a:cubicBezTo>
                    <a:cubicBezTo>
                      <a:pt x="7588" y="934"/>
                      <a:pt x="7840" y="929"/>
                      <a:pt x="8092" y="929"/>
                    </a:cubicBezTo>
                    <a:cubicBezTo>
                      <a:pt x="8784" y="929"/>
                      <a:pt x="9481" y="965"/>
                      <a:pt x="10141" y="1234"/>
                    </a:cubicBezTo>
                    <a:cubicBezTo>
                      <a:pt x="11008" y="1501"/>
                      <a:pt x="11776" y="2102"/>
                      <a:pt x="12276" y="2869"/>
                    </a:cubicBezTo>
                    <a:cubicBezTo>
                      <a:pt x="12610" y="3403"/>
                      <a:pt x="13143" y="3870"/>
                      <a:pt x="13410" y="4437"/>
                    </a:cubicBezTo>
                    <a:cubicBezTo>
                      <a:pt x="13677" y="5004"/>
                      <a:pt x="14211" y="5537"/>
                      <a:pt x="14077" y="6271"/>
                    </a:cubicBezTo>
                    <a:cubicBezTo>
                      <a:pt x="14077" y="6271"/>
                      <a:pt x="14077" y="6305"/>
                      <a:pt x="14111" y="6338"/>
                    </a:cubicBezTo>
                    <a:cubicBezTo>
                      <a:pt x="14411" y="6705"/>
                      <a:pt x="14478" y="7205"/>
                      <a:pt x="14311" y="7672"/>
                    </a:cubicBezTo>
                    <a:cubicBezTo>
                      <a:pt x="14277" y="7739"/>
                      <a:pt x="14177" y="8106"/>
                      <a:pt x="14444" y="8273"/>
                    </a:cubicBezTo>
                    <a:cubicBezTo>
                      <a:pt x="14478" y="8284"/>
                      <a:pt x="14478" y="8284"/>
                      <a:pt x="14462" y="8284"/>
                    </a:cubicBezTo>
                    <a:cubicBezTo>
                      <a:pt x="14429" y="8284"/>
                      <a:pt x="14333" y="8284"/>
                      <a:pt x="14311" y="8373"/>
                    </a:cubicBezTo>
                    <a:cubicBezTo>
                      <a:pt x="14211" y="8706"/>
                      <a:pt x="14144" y="9040"/>
                      <a:pt x="14111" y="9374"/>
                    </a:cubicBezTo>
                    <a:cubicBezTo>
                      <a:pt x="14011" y="9640"/>
                      <a:pt x="14011" y="9941"/>
                      <a:pt x="14077" y="10207"/>
                    </a:cubicBezTo>
                    <a:cubicBezTo>
                      <a:pt x="14177" y="10574"/>
                      <a:pt x="13944" y="10875"/>
                      <a:pt x="13844" y="11208"/>
                    </a:cubicBezTo>
                    <a:cubicBezTo>
                      <a:pt x="13677" y="11508"/>
                      <a:pt x="13577" y="11875"/>
                      <a:pt x="13477" y="12209"/>
                    </a:cubicBezTo>
                    <a:cubicBezTo>
                      <a:pt x="13343" y="12876"/>
                      <a:pt x="13010" y="13443"/>
                      <a:pt x="12776" y="14044"/>
                    </a:cubicBezTo>
                    <a:cubicBezTo>
                      <a:pt x="12743" y="14210"/>
                      <a:pt x="12643" y="14310"/>
                      <a:pt x="12510" y="14344"/>
                    </a:cubicBezTo>
                    <a:cubicBezTo>
                      <a:pt x="12376" y="14410"/>
                      <a:pt x="12276" y="14511"/>
                      <a:pt x="12276" y="14677"/>
                    </a:cubicBezTo>
                    <a:cubicBezTo>
                      <a:pt x="12309" y="15244"/>
                      <a:pt x="11842" y="15445"/>
                      <a:pt x="11442" y="15545"/>
                    </a:cubicBezTo>
                    <a:cubicBezTo>
                      <a:pt x="11075" y="15645"/>
                      <a:pt x="10608" y="15578"/>
                      <a:pt x="10241" y="15745"/>
                    </a:cubicBezTo>
                    <a:cubicBezTo>
                      <a:pt x="10185" y="15775"/>
                      <a:pt x="10138" y="15789"/>
                      <a:pt x="10097" y="15789"/>
                    </a:cubicBezTo>
                    <a:cubicBezTo>
                      <a:pt x="9873" y="15789"/>
                      <a:pt x="9864" y="15376"/>
                      <a:pt x="9808" y="15178"/>
                    </a:cubicBezTo>
                    <a:cubicBezTo>
                      <a:pt x="9607" y="14544"/>
                      <a:pt x="9774" y="13843"/>
                      <a:pt x="9607" y="13176"/>
                    </a:cubicBezTo>
                    <a:cubicBezTo>
                      <a:pt x="9574" y="13076"/>
                      <a:pt x="9641" y="12809"/>
                      <a:pt x="9641" y="12609"/>
                    </a:cubicBezTo>
                    <a:cubicBezTo>
                      <a:pt x="9607" y="11909"/>
                      <a:pt x="9641" y="11208"/>
                      <a:pt x="9708" y="10508"/>
                    </a:cubicBezTo>
                    <a:cubicBezTo>
                      <a:pt x="9708" y="9974"/>
                      <a:pt x="9774" y="9440"/>
                      <a:pt x="9874" y="8907"/>
                    </a:cubicBezTo>
                    <a:cubicBezTo>
                      <a:pt x="9974" y="8440"/>
                      <a:pt x="9908" y="7973"/>
                      <a:pt x="9741" y="7539"/>
                    </a:cubicBezTo>
                    <a:cubicBezTo>
                      <a:pt x="9674" y="7439"/>
                      <a:pt x="9574" y="7372"/>
                      <a:pt x="9474" y="7372"/>
                    </a:cubicBezTo>
                    <a:cubicBezTo>
                      <a:pt x="9412" y="7368"/>
                      <a:pt x="9349" y="7366"/>
                      <a:pt x="9287" y="7366"/>
                    </a:cubicBezTo>
                    <a:cubicBezTo>
                      <a:pt x="8850" y="7366"/>
                      <a:pt x="8419" y="7468"/>
                      <a:pt x="8040" y="7672"/>
                    </a:cubicBezTo>
                    <a:cubicBezTo>
                      <a:pt x="7739" y="7872"/>
                      <a:pt x="7406" y="7973"/>
                      <a:pt x="7072" y="7973"/>
                    </a:cubicBezTo>
                    <a:cubicBezTo>
                      <a:pt x="7039" y="7971"/>
                      <a:pt x="7007" y="7970"/>
                      <a:pt x="6974" y="7970"/>
                    </a:cubicBezTo>
                    <a:cubicBezTo>
                      <a:pt x="6376" y="7970"/>
                      <a:pt x="5807" y="8248"/>
                      <a:pt x="5238" y="8406"/>
                    </a:cubicBezTo>
                    <a:cubicBezTo>
                      <a:pt x="4404" y="8573"/>
                      <a:pt x="4304" y="9307"/>
                      <a:pt x="5004" y="9907"/>
                    </a:cubicBezTo>
                    <a:cubicBezTo>
                      <a:pt x="5404" y="10374"/>
                      <a:pt x="5705" y="10875"/>
                      <a:pt x="5938" y="11475"/>
                    </a:cubicBezTo>
                    <a:cubicBezTo>
                      <a:pt x="6238" y="12109"/>
                      <a:pt x="6572" y="12776"/>
                      <a:pt x="6839" y="13476"/>
                    </a:cubicBezTo>
                    <a:cubicBezTo>
                      <a:pt x="7139" y="14244"/>
                      <a:pt x="7373" y="15078"/>
                      <a:pt x="7606" y="15912"/>
                    </a:cubicBezTo>
                    <a:cubicBezTo>
                      <a:pt x="7661" y="16132"/>
                      <a:pt x="7693" y="16420"/>
                      <a:pt x="7421" y="16420"/>
                    </a:cubicBezTo>
                    <a:cubicBezTo>
                      <a:pt x="7364" y="16420"/>
                      <a:pt x="7293" y="16408"/>
                      <a:pt x="7206" y="16379"/>
                    </a:cubicBezTo>
                    <a:lnTo>
                      <a:pt x="7172" y="16379"/>
                    </a:lnTo>
                    <a:cubicBezTo>
                      <a:pt x="6839" y="16512"/>
                      <a:pt x="6338" y="16445"/>
                      <a:pt x="6038" y="16879"/>
                    </a:cubicBezTo>
                    <a:cubicBezTo>
                      <a:pt x="6010" y="16935"/>
                      <a:pt x="5982" y="16956"/>
                      <a:pt x="5954" y="16956"/>
                    </a:cubicBezTo>
                    <a:cubicBezTo>
                      <a:pt x="5915" y="16956"/>
                      <a:pt x="5877" y="16917"/>
                      <a:pt x="5838" y="16879"/>
                    </a:cubicBezTo>
                    <a:cubicBezTo>
                      <a:pt x="5238" y="16112"/>
                      <a:pt x="4437" y="15611"/>
                      <a:pt x="3770" y="14944"/>
                    </a:cubicBezTo>
                    <a:cubicBezTo>
                      <a:pt x="3170" y="14344"/>
                      <a:pt x="2602" y="13677"/>
                      <a:pt x="2102" y="13043"/>
                    </a:cubicBezTo>
                    <a:cubicBezTo>
                      <a:pt x="1668" y="12409"/>
                      <a:pt x="1368" y="11775"/>
                      <a:pt x="1168" y="11075"/>
                    </a:cubicBezTo>
                    <a:cubicBezTo>
                      <a:pt x="734" y="9707"/>
                      <a:pt x="601" y="8273"/>
                      <a:pt x="835" y="6905"/>
                    </a:cubicBezTo>
                    <a:cubicBezTo>
                      <a:pt x="968" y="5904"/>
                      <a:pt x="1302" y="4937"/>
                      <a:pt x="1869" y="4103"/>
                    </a:cubicBezTo>
                    <a:cubicBezTo>
                      <a:pt x="2269" y="3536"/>
                      <a:pt x="2703" y="3036"/>
                      <a:pt x="3170" y="2569"/>
                    </a:cubicBezTo>
                    <a:cubicBezTo>
                      <a:pt x="3603" y="2135"/>
                      <a:pt x="4137" y="1801"/>
                      <a:pt x="4737" y="1568"/>
                    </a:cubicBezTo>
                    <a:cubicBezTo>
                      <a:pt x="5304" y="1334"/>
                      <a:pt x="5871" y="1134"/>
                      <a:pt x="6505" y="968"/>
                    </a:cubicBezTo>
                    <a:cubicBezTo>
                      <a:pt x="6694" y="944"/>
                      <a:pt x="6883" y="920"/>
                      <a:pt x="7083" y="920"/>
                    </a:cubicBezTo>
                    <a:close/>
                    <a:moveTo>
                      <a:pt x="11565" y="16193"/>
                    </a:moveTo>
                    <a:cubicBezTo>
                      <a:pt x="11774" y="16193"/>
                      <a:pt x="11902" y="16324"/>
                      <a:pt x="11976" y="16545"/>
                    </a:cubicBezTo>
                    <a:cubicBezTo>
                      <a:pt x="12043" y="16746"/>
                      <a:pt x="12043" y="17012"/>
                      <a:pt x="11976" y="17213"/>
                    </a:cubicBezTo>
                    <a:cubicBezTo>
                      <a:pt x="12276" y="17780"/>
                      <a:pt x="12243" y="18380"/>
                      <a:pt x="12376" y="19014"/>
                    </a:cubicBezTo>
                    <a:cubicBezTo>
                      <a:pt x="12409" y="19181"/>
                      <a:pt x="12209" y="19181"/>
                      <a:pt x="12109" y="19181"/>
                    </a:cubicBezTo>
                    <a:cubicBezTo>
                      <a:pt x="11409" y="19214"/>
                      <a:pt x="10708" y="19347"/>
                      <a:pt x="10041" y="19581"/>
                    </a:cubicBezTo>
                    <a:cubicBezTo>
                      <a:pt x="9274" y="19814"/>
                      <a:pt x="8473" y="19948"/>
                      <a:pt x="7706" y="20215"/>
                    </a:cubicBezTo>
                    <a:cubicBezTo>
                      <a:pt x="7402" y="20320"/>
                      <a:pt x="7177" y="20378"/>
                      <a:pt x="7008" y="20378"/>
                    </a:cubicBezTo>
                    <a:cubicBezTo>
                      <a:pt x="6640" y="20378"/>
                      <a:pt x="6540" y="20100"/>
                      <a:pt x="6472" y="19414"/>
                    </a:cubicBezTo>
                    <a:cubicBezTo>
                      <a:pt x="6439" y="19181"/>
                      <a:pt x="6572" y="18980"/>
                      <a:pt x="6805" y="18980"/>
                    </a:cubicBezTo>
                    <a:cubicBezTo>
                      <a:pt x="7439" y="18880"/>
                      <a:pt x="8040" y="18747"/>
                      <a:pt x="8673" y="18580"/>
                    </a:cubicBezTo>
                    <a:cubicBezTo>
                      <a:pt x="9407" y="18380"/>
                      <a:pt x="10141" y="18180"/>
                      <a:pt x="10842" y="17913"/>
                    </a:cubicBezTo>
                    <a:cubicBezTo>
                      <a:pt x="11008" y="17813"/>
                      <a:pt x="11175" y="17746"/>
                      <a:pt x="11342" y="17713"/>
                    </a:cubicBezTo>
                    <a:cubicBezTo>
                      <a:pt x="11609" y="17680"/>
                      <a:pt x="11842" y="17513"/>
                      <a:pt x="11942" y="17279"/>
                    </a:cubicBezTo>
                    <a:cubicBezTo>
                      <a:pt x="11576" y="17279"/>
                      <a:pt x="11242" y="17346"/>
                      <a:pt x="10875" y="17413"/>
                    </a:cubicBezTo>
                    <a:cubicBezTo>
                      <a:pt x="9808" y="17613"/>
                      <a:pt x="8740" y="17880"/>
                      <a:pt x="7739" y="18247"/>
                    </a:cubicBezTo>
                    <a:cubicBezTo>
                      <a:pt x="7306" y="18380"/>
                      <a:pt x="6805" y="18180"/>
                      <a:pt x="6472" y="18580"/>
                    </a:cubicBezTo>
                    <a:cubicBezTo>
                      <a:pt x="6272" y="18247"/>
                      <a:pt x="6205" y="17880"/>
                      <a:pt x="6205" y="17513"/>
                    </a:cubicBezTo>
                    <a:cubicBezTo>
                      <a:pt x="6205" y="17279"/>
                      <a:pt x="6338" y="17246"/>
                      <a:pt x="6472" y="17246"/>
                    </a:cubicBezTo>
                    <a:cubicBezTo>
                      <a:pt x="7373" y="17179"/>
                      <a:pt x="8273" y="17046"/>
                      <a:pt x="9174" y="16812"/>
                    </a:cubicBezTo>
                    <a:cubicBezTo>
                      <a:pt x="9908" y="16679"/>
                      <a:pt x="10608" y="16479"/>
                      <a:pt x="11309" y="16245"/>
                    </a:cubicBezTo>
                    <a:cubicBezTo>
                      <a:pt x="11405" y="16210"/>
                      <a:pt x="11490" y="16193"/>
                      <a:pt x="11565" y="16193"/>
                    </a:cubicBezTo>
                    <a:close/>
                    <a:moveTo>
                      <a:pt x="12379" y="19588"/>
                    </a:moveTo>
                    <a:cubicBezTo>
                      <a:pt x="12537" y="19588"/>
                      <a:pt x="12659" y="19828"/>
                      <a:pt x="12843" y="19881"/>
                    </a:cubicBezTo>
                    <a:cubicBezTo>
                      <a:pt x="12977" y="19881"/>
                      <a:pt x="12810" y="20148"/>
                      <a:pt x="12676" y="20215"/>
                    </a:cubicBezTo>
                    <a:cubicBezTo>
                      <a:pt x="12209" y="20415"/>
                      <a:pt x="12009" y="20848"/>
                      <a:pt x="11676" y="21182"/>
                    </a:cubicBezTo>
                    <a:cubicBezTo>
                      <a:pt x="11175" y="21616"/>
                      <a:pt x="10608" y="21916"/>
                      <a:pt x="9974" y="22083"/>
                    </a:cubicBezTo>
                    <a:lnTo>
                      <a:pt x="9941" y="22083"/>
                    </a:lnTo>
                    <a:cubicBezTo>
                      <a:pt x="9586" y="22098"/>
                      <a:pt x="9274" y="22121"/>
                      <a:pt x="8992" y="22121"/>
                    </a:cubicBezTo>
                    <a:cubicBezTo>
                      <a:pt x="8664" y="22121"/>
                      <a:pt x="8375" y="22090"/>
                      <a:pt x="8106" y="21983"/>
                    </a:cubicBezTo>
                    <a:cubicBezTo>
                      <a:pt x="7673" y="21782"/>
                      <a:pt x="7139" y="21749"/>
                      <a:pt x="6906" y="21249"/>
                    </a:cubicBezTo>
                    <a:cubicBezTo>
                      <a:pt x="6872" y="21149"/>
                      <a:pt x="6772" y="21149"/>
                      <a:pt x="6839" y="21015"/>
                    </a:cubicBezTo>
                    <a:cubicBezTo>
                      <a:pt x="6875" y="20967"/>
                      <a:pt x="6906" y="20949"/>
                      <a:pt x="6935" y="20949"/>
                    </a:cubicBezTo>
                    <a:cubicBezTo>
                      <a:pt x="6987" y="20949"/>
                      <a:pt x="7030" y="21006"/>
                      <a:pt x="7072" y="21049"/>
                    </a:cubicBezTo>
                    <a:cubicBezTo>
                      <a:pt x="7118" y="21071"/>
                      <a:pt x="7161" y="21080"/>
                      <a:pt x="7203" y="21080"/>
                    </a:cubicBezTo>
                    <a:cubicBezTo>
                      <a:pt x="7348" y="21080"/>
                      <a:pt x="7477" y="20974"/>
                      <a:pt x="7606" y="20949"/>
                    </a:cubicBezTo>
                    <a:cubicBezTo>
                      <a:pt x="8473" y="20848"/>
                      <a:pt x="9341" y="20682"/>
                      <a:pt x="10208" y="20448"/>
                    </a:cubicBezTo>
                    <a:cubicBezTo>
                      <a:pt x="10875" y="20248"/>
                      <a:pt x="11642" y="20148"/>
                      <a:pt x="12243" y="19648"/>
                    </a:cubicBezTo>
                    <a:cubicBezTo>
                      <a:pt x="12292" y="19605"/>
                      <a:pt x="12336" y="19588"/>
                      <a:pt x="12379" y="19588"/>
                    </a:cubicBezTo>
                    <a:close/>
                    <a:moveTo>
                      <a:pt x="7906" y="0"/>
                    </a:moveTo>
                    <a:cubicBezTo>
                      <a:pt x="7439" y="0"/>
                      <a:pt x="6972" y="45"/>
                      <a:pt x="6505" y="134"/>
                    </a:cubicBezTo>
                    <a:cubicBezTo>
                      <a:pt x="5838" y="267"/>
                      <a:pt x="5104" y="200"/>
                      <a:pt x="4537" y="767"/>
                    </a:cubicBezTo>
                    <a:cubicBezTo>
                      <a:pt x="4470" y="801"/>
                      <a:pt x="4404" y="801"/>
                      <a:pt x="4370" y="801"/>
                    </a:cubicBezTo>
                    <a:cubicBezTo>
                      <a:pt x="3737" y="968"/>
                      <a:pt x="3303" y="1401"/>
                      <a:pt x="2803" y="1768"/>
                    </a:cubicBezTo>
                    <a:cubicBezTo>
                      <a:pt x="2469" y="2102"/>
                      <a:pt x="2169" y="2469"/>
                      <a:pt x="1869" y="2836"/>
                    </a:cubicBezTo>
                    <a:cubicBezTo>
                      <a:pt x="1502" y="3202"/>
                      <a:pt x="1201" y="3636"/>
                      <a:pt x="968" y="4136"/>
                    </a:cubicBezTo>
                    <a:cubicBezTo>
                      <a:pt x="768" y="4603"/>
                      <a:pt x="601" y="5070"/>
                      <a:pt x="468" y="5537"/>
                    </a:cubicBezTo>
                    <a:cubicBezTo>
                      <a:pt x="167" y="6405"/>
                      <a:pt x="1" y="7305"/>
                      <a:pt x="1" y="8206"/>
                    </a:cubicBezTo>
                    <a:cubicBezTo>
                      <a:pt x="1" y="8773"/>
                      <a:pt x="201" y="9307"/>
                      <a:pt x="67" y="9874"/>
                    </a:cubicBezTo>
                    <a:cubicBezTo>
                      <a:pt x="67" y="9941"/>
                      <a:pt x="134" y="10041"/>
                      <a:pt x="167" y="10107"/>
                    </a:cubicBezTo>
                    <a:cubicBezTo>
                      <a:pt x="267" y="10274"/>
                      <a:pt x="334" y="10441"/>
                      <a:pt x="334" y="10608"/>
                    </a:cubicBezTo>
                    <a:cubicBezTo>
                      <a:pt x="334" y="11475"/>
                      <a:pt x="768" y="12209"/>
                      <a:pt x="1101" y="12943"/>
                    </a:cubicBezTo>
                    <a:cubicBezTo>
                      <a:pt x="1535" y="13943"/>
                      <a:pt x="2369" y="14711"/>
                      <a:pt x="3170" y="15511"/>
                    </a:cubicBezTo>
                    <a:cubicBezTo>
                      <a:pt x="3503" y="15812"/>
                      <a:pt x="3937" y="15978"/>
                      <a:pt x="4170" y="16412"/>
                    </a:cubicBezTo>
                    <a:cubicBezTo>
                      <a:pt x="4337" y="16712"/>
                      <a:pt x="4571" y="16946"/>
                      <a:pt x="4871" y="17079"/>
                    </a:cubicBezTo>
                    <a:cubicBezTo>
                      <a:pt x="5104" y="17213"/>
                      <a:pt x="5271" y="17413"/>
                      <a:pt x="5371" y="17646"/>
                    </a:cubicBezTo>
                    <a:cubicBezTo>
                      <a:pt x="5505" y="18180"/>
                      <a:pt x="5605" y="18714"/>
                      <a:pt x="5605" y="19247"/>
                    </a:cubicBezTo>
                    <a:cubicBezTo>
                      <a:pt x="5404" y="19481"/>
                      <a:pt x="5871" y="19447"/>
                      <a:pt x="5805" y="19514"/>
                    </a:cubicBezTo>
                    <a:cubicBezTo>
                      <a:pt x="5571" y="19848"/>
                      <a:pt x="5838" y="20148"/>
                      <a:pt x="5838" y="20448"/>
                    </a:cubicBezTo>
                    <a:cubicBezTo>
                      <a:pt x="5771" y="21015"/>
                      <a:pt x="6038" y="21582"/>
                      <a:pt x="6472" y="21983"/>
                    </a:cubicBezTo>
                    <a:cubicBezTo>
                      <a:pt x="7373" y="22716"/>
                      <a:pt x="8507" y="22883"/>
                      <a:pt x="9607" y="22883"/>
                    </a:cubicBezTo>
                    <a:cubicBezTo>
                      <a:pt x="10308" y="22817"/>
                      <a:pt x="10975" y="22650"/>
                      <a:pt x="11609" y="22350"/>
                    </a:cubicBezTo>
                    <a:cubicBezTo>
                      <a:pt x="11742" y="22283"/>
                      <a:pt x="11842" y="22183"/>
                      <a:pt x="11942" y="22049"/>
                    </a:cubicBezTo>
                    <a:cubicBezTo>
                      <a:pt x="12176" y="21782"/>
                      <a:pt x="12443" y="21516"/>
                      <a:pt x="12710" y="21315"/>
                    </a:cubicBezTo>
                    <a:cubicBezTo>
                      <a:pt x="12977" y="21082"/>
                      <a:pt x="13310" y="20782"/>
                      <a:pt x="13310" y="20415"/>
                    </a:cubicBezTo>
                    <a:cubicBezTo>
                      <a:pt x="13277" y="19748"/>
                      <a:pt x="13210" y="19114"/>
                      <a:pt x="13110" y="18447"/>
                    </a:cubicBezTo>
                    <a:cubicBezTo>
                      <a:pt x="13077" y="18280"/>
                      <a:pt x="13210" y="18147"/>
                      <a:pt x="13043" y="17946"/>
                    </a:cubicBezTo>
                    <a:cubicBezTo>
                      <a:pt x="12843" y="17746"/>
                      <a:pt x="13110" y="17313"/>
                      <a:pt x="12743" y="17112"/>
                    </a:cubicBezTo>
                    <a:cubicBezTo>
                      <a:pt x="12943" y="16846"/>
                      <a:pt x="12776" y="16512"/>
                      <a:pt x="12710" y="16345"/>
                    </a:cubicBezTo>
                    <a:cubicBezTo>
                      <a:pt x="12476" y="16012"/>
                      <a:pt x="12543" y="15578"/>
                      <a:pt x="12876" y="15345"/>
                    </a:cubicBezTo>
                    <a:cubicBezTo>
                      <a:pt x="13343" y="14844"/>
                      <a:pt x="13677" y="14277"/>
                      <a:pt x="13911" y="13610"/>
                    </a:cubicBezTo>
                    <a:cubicBezTo>
                      <a:pt x="14344" y="12743"/>
                      <a:pt x="14678" y="11775"/>
                      <a:pt x="14878" y="10808"/>
                    </a:cubicBezTo>
                    <a:cubicBezTo>
                      <a:pt x="15078" y="9740"/>
                      <a:pt x="15412" y="8673"/>
                      <a:pt x="15345" y="7539"/>
                    </a:cubicBezTo>
                    <a:cubicBezTo>
                      <a:pt x="15345" y="6972"/>
                      <a:pt x="15245" y="6438"/>
                      <a:pt x="15211" y="5871"/>
                    </a:cubicBezTo>
                    <a:cubicBezTo>
                      <a:pt x="15111" y="5404"/>
                      <a:pt x="14911" y="4937"/>
                      <a:pt x="14644" y="4537"/>
                    </a:cubicBezTo>
                    <a:cubicBezTo>
                      <a:pt x="14444" y="4070"/>
                      <a:pt x="14277" y="3536"/>
                      <a:pt x="13810" y="3169"/>
                    </a:cubicBezTo>
                    <a:cubicBezTo>
                      <a:pt x="13343" y="2836"/>
                      <a:pt x="13143" y="2202"/>
                      <a:pt x="12676" y="1768"/>
                    </a:cubicBezTo>
                    <a:cubicBezTo>
                      <a:pt x="12343" y="1501"/>
                      <a:pt x="11976" y="1201"/>
                      <a:pt x="11642" y="934"/>
                    </a:cubicBezTo>
                    <a:cubicBezTo>
                      <a:pt x="10742" y="200"/>
                      <a:pt x="9641" y="100"/>
                      <a:pt x="8607" y="34"/>
                    </a:cubicBezTo>
                    <a:cubicBezTo>
                      <a:pt x="8373" y="11"/>
                      <a:pt x="8140" y="0"/>
                      <a:pt x="79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1"/>
              <p:cNvSpPr/>
              <p:nvPr/>
            </p:nvSpPr>
            <p:spPr>
              <a:xfrm>
                <a:off x="5258938" y="1574713"/>
                <a:ext cx="26319" cy="93454"/>
              </a:xfrm>
              <a:custGeom>
                <a:rect b="b" l="l" r="r" t="t"/>
                <a:pathLst>
                  <a:path extrusionOk="0" h="4506" w="1269">
                    <a:moveTo>
                      <a:pt x="268" y="1"/>
                    </a:moveTo>
                    <a:cubicBezTo>
                      <a:pt x="168" y="134"/>
                      <a:pt x="1" y="234"/>
                      <a:pt x="34" y="368"/>
                    </a:cubicBezTo>
                    <a:cubicBezTo>
                      <a:pt x="101" y="535"/>
                      <a:pt x="34" y="668"/>
                      <a:pt x="34" y="835"/>
                    </a:cubicBezTo>
                    <a:cubicBezTo>
                      <a:pt x="134" y="1435"/>
                      <a:pt x="168" y="2069"/>
                      <a:pt x="201" y="2636"/>
                    </a:cubicBezTo>
                    <a:cubicBezTo>
                      <a:pt x="201" y="3237"/>
                      <a:pt x="368" y="3870"/>
                      <a:pt x="701" y="4404"/>
                    </a:cubicBezTo>
                    <a:cubicBezTo>
                      <a:pt x="745" y="4469"/>
                      <a:pt x="843" y="4506"/>
                      <a:pt x="908" y="4506"/>
                    </a:cubicBezTo>
                    <a:cubicBezTo>
                      <a:pt x="943" y="4506"/>
                      <a:pt x="968" y="4494"/>
                      <a:pt x="968" y="4471"/>
                    </a:cubicBezTo>
                    <a:cubicBezTo>
                      <a:pt x="1002" y="4237"/>
                      <a:pt x="1269" y="4104"/>
                      <a:pt x="1202" y="3804"/>
                    </a:cubicBezTo>
                    <a:cubicBezTo>
                      <a:pt x="935" y="2703"/>
                      <a:pt x="968" y="1535"/>
                      <a:pt x="701" y="401"/>
                    </a:cubicBezTo>
                    <a:cubicBezTo>
                      <a:pt x="635" y="134"/>
                      <a:pt x="301" y="234"/>
                      <a:pt x="2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1"/>
              <p:cNvSpPr/>
              <p:nvPr/>
            </p:nvSpPr>
            <p:spPr>
              <a:xfrm>
                <a:off x="5131662" y="2014007"/>
                <a:ext cx="47059" cy="83976"/>
              </a:xfrm>
              <a:custGeom>
                <a:rect b="b" l="l" r="r" t="t"/>
                <a:pathLst>
                  <a:path extrusionOk="0" h="4049" w="2269">
                    <a:moveTo>
                      <a:pt x="1802" y="1"/>
                    </a:moveTo>
                    <a:cubicBezTo>
                      <a:pt x="1401" y="168"/>
                      <a:pt x="1101" y="535"/>
                      <a:pt x="934" y="968"/>
                    </a:cubicBezTo>
                    <a:cubicBezTo>
                      <a:pt x="734" y="1368"/>
                      <a:pt x="567" y="1769"/>
                      <a:pt x="401" y="2202"/>
                    </a:cubicBezTo>
                    <a:cubicBezTo>
                      <a:pt x="267" y="2636"/>
                      <a:pt x="167" y="3070"/>
                      <a:pt x="67" y="3537"/>
                    </a:cubicBezTo>
                    <a:cubicBezTo>
                      <a:pt x="0" y="3737"/>
                      <a:pt x="100" y="3937"/>
                      <a:pt x="267" y="4037"/>
                    </a:cubicBezTo>
                    <a:cubicBezTo>
                      <a:pt x="287" y="4045"/>
                      <a:pt x="308" y="4049"/>
                      <a:pt x="328" y="4049"/>
                    </a:cubicBezTo>
                    <a:cubicBezTo>
                      <a:pt x="472" y="4049"/>
                      <a:pt x="601" y="3858"/>
                      <a:pt x="601" y="3770"/>
                    </a:cubicBezTo>
                    <a:cubicBezTo>
                      <a:pt x="701" y="3470"/>
                      <a:pt x="968" y="3270"/>
                      <a:pt x="1034" y="2936"/>
                    </a:cubicBezTo>
                    <a:cubicBezTo>
                      <a:pt x="1101" y="2569"/>
                      <a:pt x="1234" y="2236"/>
                      <a:pt x="1435" y="1936"/>
                    </a:cubicBezTo>
                    <a:cubicBezTo>
                      <a:pt x="1802" y="1302"/>
                      <a:pt x="2269" y="735"/>
                      <a:pt x="18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1"/>
              <p:cNvSpPr/>
              <p:nvPr/>
            </p:nvSpPr>
            <p:spPr>
              <a:xfrm>
                <a:off x="5449882" y="1981489"/>
                <a:ext cx="56060" cy="72403"/>
              </a:xfrm>
              <a:custGeom>
                <a:rect b="b" l="l" r="r" t="t"/>
                <a:pathLst>
                  <a:path extrusionOk="0" h="3491" w="2703">
                    <a:moveTo>
                      <a:pt x="601" y="1"/>
                    </a:moveTo>
                    <a:cubicBezTo>
                      <a:pt x="434" y="1"/>
                      <a:pt x="301" y="34"/>
                      <a:pt x="201" y="168"/>
                    </a:cubicBezTo>
                    <a:cubicBezTo>
                      <a:pt x="1" y="368"/>
                      <a:pt x="201" y="501"/>
                      <a:pt x="267" y="701"/>
                    </a:cubicBezTo>
                    <a:cubicBezTo>
                      <a:pt x="701" y="1769"/>
                      <a:pt x="1568" y="2503"/>
                      <a:pt x="2235" y="3403"/>
                    </a:cubicBezTo>
                    <a:cubicBezTo>
                      <a:pt x="2278" y="3467"/>
                      <a:pt x="2323" y="3490"/>
                      <a:pt x="2367" y="3490"/>
                    </a:cubicBezTo>
                    <a:cubicBezTo>
                      <a:pt x="2461" y="3490"/>
                      <a:pt x="2546" y="3382"/>
                      <a:pt x="2569" y="3337"/>
                    </a:cubicBezTo>
                    <a:cubicBezTo>
                      <a:pt x="2702" y="3137"/>
                      <a:pt x="2436" y="2903"/>
                      <a:pt x="2536" y="2703"/>
                    </a:cubicBezTo>
                    <a:cubicBezTo>
                      <a:pt x="2269" y="2603"/>
                      <a:pt x="2269" y="2303"/>
                      <a:pt x="2169" y="2103"/>
                    </a:cubicBezTo>
                    <a:cubicBezTo>
                      <a:pt x="2069" y="1902"/>
                      <a:pt x="1969" y="1669"/>
                      <a:pt x="1835" y="1502"/>
                    </a:cubicBezTo>
                    <a:cubicBezTo>
                      <a:pt x="1735" y="1269"/>
                      <a:pt x="1402" y="1169"/>
                      <a:pt x="1301" y="835"/>
                    </a:cubicBezTo>
                    <a:cubicBezTo>
                      <a:pt x="1268" y="635"/>
                      <a:pt x="1168" y="435"/>
                      <a:pt x="1035" y="268"/>
                    </a:cubicBezTo>
                    <a:cubicBezTo>
                      <a:pt x="968" y="368"/>
                      <a:pt x="1035" y="501"/>
                      <a:pt x="868" y="568"/>
                    </a:cubicBezTo>
                    <a:cubicBezTo>
                      <a:pt x="834" y="335"/>
                      <a:pt x="834" y="101"/>
                      <a:pt x="6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1"/>
              <p:cNvSpPr/>
              <p:nvPr/>
            </p:nvSpPr>
            <p:spPr>
              <a:xfrm>
                <a:off x="5193237" y="1624797"/>
                <a:ext cx="44985" cy="60644"/>
              </a:xfrm>
              <a:custGeom>
                <a:rect b="b" l="l" r="r" t="t"/>
                <a:pathLst>
                  <a:path extrusionOk="0" h="2924" w="2169">
                    <a:moveTo>
                      <a:pt x="366" y="1"/>
                    </a:moveTo>
                    <a:cubicBezTo>
                      <a:pt x="330" y="1"/>
                      <a:pt x="287" y="16"/>
                      <a:pt x="234" y="54"/>
                    </a:cubicBezTo>
                    <a:cubicBezTo>
                      <a:pt x="0" y="188"/>
                      <a:pt x="167" y="388"/>
                      <a:pt x="200" y="621"/>
                    </a:cubicBezTo>
                    <a:cubicBezTo>
                      <a:pt x="367" y="1222"/>
                      <a:pt x="667" y="1789"/>
                      <a:pt x="1034" y="2323"/>
                    </a:cubicBezTo>
                    <a:cubicBezTo>
                      <a:pt x="1201" y="2590"/>
                      <a:pt x="1401" y="2890"/>
                      <a:pt x="1668" y="2923"/>
                    </a:cubicBezTo>
                    <a:cubicBezTo>
                      <a:pt x="2102" y="2923"/>
                      <a:pt x="2168" y="2790"/>
                      <a:pt x="2035" y="2523"/>
                    </a:cubicBezTo>
                    <a:cubicBezTo>
                      <a:pt x="1901" y="2289"/>
                      <a:pt x="1768" y="1922"/>
                      <a:pt x="1668" y="1722"/>
                    </a:cubicBezTo>
                    <a:cubicBezTo>
                      <a:pt x="1568" y="1522"/>
                      <a:pt x="1368" y="1522"/>
                      <a:pt x="1301" y="1355"/>
                    </a:cubicBezTo>
                    <a:cubicBezTo>
                      <a:pt x="1168" y="955"/>
                      <a:pt x="934" y="588"/>
                      <a:pt x="634" y="255"/>
                    </a:cubicBezTo>
                    <a:cubicBezTo>
                      <a:pt x="531" y="177"/>
                      <a:pt x="488" y="1"/>
                      <a:pt x="3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1"/>
              <p:cNvSpPr/>
              <p:nvPr/>
            </p:nvSpPr>
            <p:spPr>
              <a:xfrm>
                <a:off x="5317049" y="1602399"/>
                <a:ext cx="23561" cy="67115"/>
              </a:xfrm>
              <a:custGeom>
                <a:rect b="b" l="l" r="r" t="t"/>
                <a:pathLst>
                  <a:path extrusionOk="0" h="3236" w="1136">
                    <a:moveTo>
                      <a:pt x="802" y="0"/>
                    </a:moveTo>
                    <a:cubicBezTo>
                      <a:pt x="535" y="34"/>
                      <a:pt x="435" y="234"/>
                      <a:pt x="368" y="401"/>
                    </a:cubicBezTo>
                    <a:cubicBezTo>
                      <a:pt x="168" y="1101"/>
                      <a:pt x="34" y="1802"/>
                      <a:pt x="1" y="2535"/>
                    </a:cubicBezTo>
                    <a:cubicBezTo>
                      <a:pt x="34" y="2669"/>
                      <a:pt x="68" y="2802"/>
                      <a:pt x="134" y="2936"/>
                    </a:cubicBezTo>
                    <a:cubicBezTo>
                      <a:pt x="168" y="3036"/>
                      <a:pt x="134" y="3236"/>
                      <a:pt x="301" y="3236"/>
                    </a:cubicBezTo>
                    <a:cubicBezTo>
                      <a:pt x="435" y="3236"/>
                      <a:pt x="435" y="3102"/>
                      <a:pt x="501" y="3002"/>
                    </a:cubicBezTo>
                    <a:cubicBezTo>
                      <a:pt x="768" y="2736"/>
                      <a:pt x="735" y="2335"/>
                      <a:pt x="835" y="2035"/>
                    </a:cubicBezTo>
                    <a:cubicBezTo>
                      <a:pt x="1035" y="1468"/>
                      <a:pt x="1135" y="868"/>
                      <a:pt x="1102" y="267"/>
                    </a:cubicBezTo>
                    <a:cubicBezTo>
                      <a:pt x="1102" y="0"/>
                      <a:pt x="1068" y="0"/>
                      <a:pt x="8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1"/>
              <p:cNvSpPr/>
              <p:nvPr/>
            </p:nvSpPr>
            <p:spPr>
              <a:xfrm>
                <a:off x="5480327" y="1950359"/>
                <a:ext cx="58819" cy="36710"/>
              </a:xfrm>
              <a:custGeom>
                <a:rect b="b" l="l" r="r" t="t"/>
                <a:pathLst>
                  <a:path extrusionOk="0" h="1770" w="2836">
                    <a:moveTo>
                      <a:pt x="401" y="1"/>
                    </a:moveTo>
                    <a:cubicBezTo>
                      <a:pt x="234" y="1"/>
                      <a:pt x="67" y="101"/>
                      <a:pt x="34" y="268"/>
                    </a:cubicBezTo>
                    <a:cubicBezTo>
                      <a:pt x="0" y="468"/>
                      <a:pt x="100" y="701"/>
                      <a:pt x="267" y="768"/>
                    </a:cubicBezTo>
                    <a:cubicBezTo>
                      <a:pt x="434" y="868"/>
                      <a:pt x="634" y="968"/>
                      <a:pt x="801" y="1035"/>
                    </a:cubicBezTo>
                    <a:cubicBezTo>
                      <a:pt x="1268" y="1302"/>
                      <a:pt x="1768" y="1535"/>
                      <a:pt x="2269" y="1735"/>
                    </a:cubicBezTo>
                    <a:cubicBezTo>
                      <a:pt x="2345" y="1758"/>
                      <a:pt x="2413" y="1769"/>
                      <a:pt x="2472" y="1769"/>
                    </a:cubicBezTo>
                    <a:cubicBezTo>
                      <a:pt x="2672" y="1769"/>
                      <a:pt x="2777" y="1649"/>
                      <a:pt x="2802" y="1469"/>
                    </a:cubicBezTo>
                    <a:cubicBezTo>
                      <a:pt x="2836" y="1235"/>
                      <a:pt x="2602" y="1068"/>
                      <a:pt x="2369" y="1002"/>
                    </a:cubicBezTo>
                    <a:cubicBezTo>
                      <a:pt x="2102" y="902"/>
                      <a:pt x="1868" y="768"/>
                      <a:pt x="1635" y="601"/>
                    </a:cubicBezTo>
                    <a:cubicBezTo>
                      <a:pt x="1234" y="368"/>
                      <a:pt x="801" y="201"/>
                      <a:pt x="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1"/>
              <p:cNvSpPr/>
              <p:nvPr/>
            </p:nvSpPr>
            <p:spPr>
              <a:xfrm>
                <a:off x="5476180" y="1906579"/>
                <a:ext cx="58134" cy="19081"/>
              </a:xfrm>
              <a:custGeom>
                <a:rect b="b" l="l" r="r" t="t"/>
                <a:pathLst>
                  <a:path extrusionOk="0" h="920" w="2803">
                    <a:moveTo>
                      <a:pt x="1383" y="1"/>
                    </a:moveTo>
                    <a:cubicBezTo>
                      <a:pt x="1075" y="1"/>
                      <a:pt x="768" y="35"/>
                      <a:pt x="467" y="110"/>
                    </a:cubicBezTo>
                    <a:cubicBezTo>
                      <a:pt x="300" y="110"/>
                      <a:pt x="0" y="211"/>
                      <a:pt x="67" y="311"/>
                    </a:cubicBezTo>
                    <a:cubicBezTo>
                      <a:pt x="200" y="511"/>
                      <a:pt x="134" y="911"/>
                      <a:pt x="567" y="911"/>
                    </a:cubicBezTo>
                    <a:cubicBezTo>
                      <a:pt x="650" y="917"/>
                      <a:pt x="734" y="920"/>
                      <a:pt x="818" y="920"/>
                    </a:cubicBezTo>
                    <a:cubicBezTo>
                      <a:pt x="1210" y="920"/>
                      <a:pt x="1617" y="860"/>
                      <a:pt x="2002" y="778"/>
                    </a:cubicBezTo>
                    <a:cubicBezTo>
                      <a:pt x="2062" y="823"/>
                      <a:pt x="2115" y="841"/>
                      <a:pt x="2161" y="841"/>
                    </a:cubicBezTo>
                    <a:cubicBezTo>
                      <a:pt x="2319" y="841"/>
                      <a:pt x="2414" y="637"/>
                      <a:pt x="2569" y="611"/>
                    </a:cubicBezTo>
                    <a:cubicBezTo>
                      <a:pt x="2735" y="611"/>
                      <a:pt x="2802" y="444"/>
                      <a:pt x="2802" y="311"/>
                    </a:cubicBezTo>
                    <a:cubicBezTo>
                      <a:pt x="2769" y="144"/>
                      <a:pt x="2602" y="177"/>
                      <a:pt x="2502" y="144"/>
                    </a:cubicBezTo>
                    <a:cubicBezTo>
                      <a:pt x="2135" y="52"/>
                      <a:pt x="1759" y="1"/>
                      <a:pt x="13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1"/>
              <p:cNvSpPr/>
              <p:nvPr/>
            </p:nvSpPr>
            <p:spPr>
              <a:xfrm>
                <a:off x="5096385" y="1989929"/>
                <a:ext cx="48449" cy="42953"/>
              </a:xfrm>
              <a:custGeom>
                <a:rect b="b" l="l" r="r" t="t"/>
                <a:pathLst>
                  <a:path extrusionOk="0" h="2071" w="2336">
                    <a:moveTo>
                      <a:pt x="1686" y="1"/>
                    </a:moveTo>
                    <a:cubicBezTo>
                      <a:pt x="1612" y="1"/>
                      <a:pt x="1540" y="36"/>
                      <a:pt x="1501" y="94"/>
                    </a:cubicBezTo>
                    <a:cubicBezTo>
                      <a:pt x="1034" y="595"/>
                      <a:pt x="467" y="1028"/>
                      <a:pt x="133" y="1629"/>
                    </a:cubicBezTo>
                    <a:cubicBezTo>
                      <a:pt x="0" y="1862"/>
                      <a:pt x="300" y="1829"/>
                      <a:pt x="267" y="1996"/>
                    </a:cubicBezTo>
                    <a:cubicBezTo>
                      <a:pt x="267" y="2046"/>
                      <a:pt x="309" y="2071"/>
                      <a:pt x="359" y="2071"/>
                    </a:cubicBezTo>
                    <a:cubicBezTo>
                      <a:pt x="409" y="2071"/>
                      <a:pt x="467" y="2046"/>
                      <a:pt x="500" y="1996"/>
                    </a:cubicBezTo>
                    <a:cubicBezTo>
                      <a:pt x="701" y="1662"/>
                      <a:pt x="1134" y="1629"/>
                      <a:pt x="1401" y="1295"/>
                    </a:cubicBezTo>
                    <a:cubicBezTo>
                      <a:pt x="1568" y="1062"/>
                      <a:pt x="1701" y="628"/>
                      <a:pt x="2168" y="595"/>
                    </a:cubicBezTo>
                    <a:cubicBezTo>
                      <a:pt x="2235" y="595"/>
                      <a:pt x="2335" y="261"/>
                      <a:pt x="2302" y="94"/>
                    </a:cubicBezTo>
                    <a:cubicBezTo>
                      <a:pt x="2290" y="26"/>
                      <a:pt x="2259" y="4"/>
                      <a:pt x="2219" y="4"/>
                    </a:cubicBezTo>
                    <a:cubicBezTo>
                      <a:pt x="2152" y="4"/>
                      <a:pt x="2060" y="65"/>
                      <a:pt x="1994" y="65"/>
                    </a:cubicBezTo>
                    <a:cubicBezTo>
                      <a:pt x="1985" y="65"/>
                      <a:pt x="1976" y="64"/>
                      <a:pt x="1968" y="61"/>
                    </a:cubicBezTo>
                    <a:lnTo>
                      <a:pt x="1835" y="61"/>
                    </a:lnTo>
                    <a:cubicBezTo>
                      <a:pt x="1793" y="19"/>
                      <a:pt x="1739" y="1"/>
                      <a:pt x="16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6" name="Google Shape;1196;p41"/>
          <p:cNvGrpSpPr/>
          <p:nvPr/>
        </p:nvGrpSpPr>
        <p:grpSpPr>
          <a:xfrm>
            <a:off x="6473075" y="1831450"/>
            <a:ext cx="1689900" cy="757200"/>
            <a:chOff x="6625475" y="1774300"/>
            <a:chExt cx="1689900" cy="757200"/>
          </a:xfrm>
        </p:grpSpPr>
        <p:sp>
          <p:nvSpPr>
            <p:cNvPr id="1197" name="Google Shape;1197;p41"/>
            <p:cNvSpPr txBox="1"/>
            <p:nvPr/>
          </p:nvSpPr>
          <p:spPr>
            <a:xfrm>
              <a:off x="6625475" y="2074900"/>
              <a:ext cx="1689900" cy="456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solidFill>
                    <a:srgbClr val="666666"/>
                  </a:solidFill>
                  <a:latin typeface="Baloo 2"/>
                  <a:ea typeface="Baloo 2"/>
                  <a:cs typeface="Baloo 2"/>
                  <a:sym typeface="Baloo 2"/>
                </a:rPr>
                <a:t>It’s a gas giant and the biggest planet</a:t>
              </a:r>
              <a:endParaRPr>
                <a:solidFill>
                  <a:srgbClr val="666666"/>
                </a:solidFill>
                <a:latin typeface="Baloo 2"/>
                <a:ea typeface="Baloo 2"/>
                <a:cs typeface="Baloo 2"/>
                <a:sym typeface="Baloo 2"/>
              </a:endParaRPr>
            </a:p>
          </p:txBody>
        </p:sp>
        <p:sp>
          <p:nvSpPr>
            <p:cNvPr id="1198" name="Google Shape;1198;p41"/>
            <p:cNvSpPr txBox="1"/>
            <p:nvPr/>
          </p:nvSpPr>
          <p:spPr>
            <a:xfrm>
              <a:off x="6625475" y="1774300"/>
              <a:ext cx="1689900" cy="22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1"/>
                  </a:solidFill>
                  <a:latin typeface="Handlee"/>
                  <a:ea typeface="Handlee"/>
                  <a:cs typeface="Handlee"/>
                  <a:sym typeface="Handlee"/>
                </a:rPr>
                <a:t>Neptune </a:t>
              </a:r>
              <a:endParaRPr b="1" sz="2000">
                <a:solidFill>
                  <a:schemeClr val="accent1"/>
                </a:solidFill>
                <a:latin typeface="Handlee"/>
                <a:ea typeface="Handlee"/>
                <a:cs typeface="Handlee"/>
                <a:sym typeface="Handlee"/>
              </a:endParaRPr>
            </a:p>
          </p:txBody>
        </p:sp>
      </p:grpSp>
      <p:sp>
        <p:nvSpPr>
          <p:cNvPr id="1199" name="Google Shape;1199;p41"/>
          <p:cNvSpPr txBox="1"/>
          <p:nvPr/>
        </p:nvSpPr>
        <p:spPr>
          <a:xfrm>
            <a:off x="7144500" y="1105288"/>
            <a:ext cx="890400" cy="594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400">
                <a:solidFill>
                  <a:schemeClr val="accent1"/>
                </a:solidFill>
                <a:latin typeface="Handlee"/>
                <a:ea typeface="Handlee"/>
                <a:cs typeface="Handlee"/>
                <a:sym typeface="Handlee"/>
              </a:rPr>
              <a:t>75%</a:t>
            </a:r>
            <a:endParaRPr b="1" sz="2400">
              <a:solidFill>
                <a:schemeClr val="accent1"/>
              </a:solidFill>
              <a:latin typeface="Handlee"/>
              <a:ea typeface="Handlee"/>
              <a:cs typeface="Handlee"/>
              <a:sym typeface="Handlee"/>
            </a:endParaRPr>
          </a:p>
        </p:txBody>
      </p:sp>
      <p:grpSp>
        <p:nvGrpSpPr>
          <p:cNvPr id="1200" name="Google Shape;1200;p41"/>
          <p:cNvGrpSpPr/>
          <p:nvPr/>
        </p:nvGrpSpPr>
        <p:grpSpPr>
          <a:xfrm>
            <a:off x="6446998" y="1172148"/>
            <a:ext cx="701063" cy="489356"/>
            <a:chOff x="6599398" y="1114998"/>
            <a:chExt cx="701063" cy="489356"/>
          </a:xfrm>
        </p:grpSpPr>
        <p:sp>
          <p:nvSpPr>
            <p:cNvPr id="1201" name="Google Shape;1201;p41"/>
            <p:cNvSpPr/>
            <p:nvPr/>
          </p:nvSpPr>
          <p:spPr>
            <a:xfrm>
              <a:off x="6599398" y="1114998"/>
              <a:ext cx="701063" cy="489356"/>
            </a:xfrm>
            <a:custGeom>
              <a:rect b="b" l="l" r="r" t="t"/>
              <a:pathLst>
                <a:path extrusionOk="0" h="6238" w="8937">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 name="Google Shape;1202;p41"/>
            <p:cNvGrpSpPr/>
            <p:nvPr/>
          </p:nvGrpSpPr>
          <p:grpSpPr>
            <a:xfrm>
              <a:off x="6735749" y="1144782"/>
              <a:ext cx="380090" cy="401047"/>
              <a:chOff x="6360102" y="1650825"/>
              <a:chExt cx="490503" cy="517547"/>
            </a:xfrm>
          </p:grpSpPr>
          <p:sp>
            <p:nvSpPr>
              <p:cNvPr id="1203" name="Google Shape;1203;p41"/>
              <p:cNvSpPr/>
              <p:nvPr/>
            </p:nvSpPr>
            <p:spPr>
              <a:xfrm>
                <a:off x="6409917" y="1653542"/>
                <a:ext cx="425502" cy="386884"/>
              </a:xfrm>
              <a:custGeom>
                <a:rect b="b" l="l" r="r" t="t"/>
                <a:pathLst>
                  <a:path extrusionOk="0" h="18654" w="20516">
                    <a:moveTo>
                      <a:pt x="10607" y="857"/>
                    </a:moveTo>
                    <a:cubicBezTo>
                      <a:pt x="10732" y="857"/>
                      <a:pt x="10855" y="916"/>
                      <a:pt x="10942" y="1037"/>
                    </a:cubicBezTo>
                    <a:cubicBezTo>
                      <a:pt x="11609" y="1504"/>
                      <a:pt x="12176" y="2104"/>
                      <a:pt x="12609" y="2771"/>
                    </a:cubicBezTo>
                    <a:cubicBezTo>
                      <a:pt x="12843" y="3238"/>
                      <a:pt x="13143" y="3672"/>
                      <a:pt x="13477" y="4072"/>
                    </a:cubicBezTo>
                    <a:cubicBezTo>
                      <a:pt x="13644" y="4239"/>
                      <a:pt x="13744" y="4439"/>
                      <a:pt x="13777" y="4673"/>
                    </a:cubicBezTo>
                    <a:cubicBezTo>
                      <a:pt x="13877" y="4973"/>
                      <a:pt x="14144" y="5140"/>
                      <a:pt x="14311" y="5407"/>
                    </a:cubicBezTo>
                    <a:cubicBezTo>
                      <a:pt x="14711" y="6207"/>
                      <a:pt x="15211" y="7041"/>
                      <a:pt x="15645" y="7775"/>
                    </a:cubicBezTo>
                    <a:cubicBezTo>
                      <a:pt x="16079" y="8509"/>
                      <a:pt x="16512" y="9209"/>
                      <a:pt x="16879" y="9976"/>
                    </a:cubicBezTo>
                    <a:cubicBezTo>
                      <a:pt x="17380" y="10910"/>
                      <a:pt x="17980" y="11778"/>
                      <a:pt x="18380" y="12745"/>
                    </a:cubicBezTo>
                    <a:cubicBezTo>
                      <a:pt x="18680" y="13346"/>
                      <a:pt x="18947" y="14013"/>
                      <a:pt x="19114" y="14680"/>
                    </a:cubicBezTo>
                    <a:cubicBezTo>
                      <a:pt x="19181" y="15013"/>
                      <a:pt x="19314" y="15280"/>
                      <a:pt x="19414" y="15681"/>
                    </a:cubicBezTo>
                    <a:cubicBezTo>
                      <a:pt x="19514" y="16047"/>
                      <a:pt x="19614" y="16414"/>
                      <a:pt x="19681" y="16815"/>
                    </a:cubicBezTo>
                    <a:cubicBezTo>
                      <a:pt x="19781" y="17148"/>
                      <a:pt x="19548" y="17115"/>
                      <a:pt x="19314" y="17215"/>
                    </a:cubicBezTo>
                    <a:cubicBezTo>
                      <a:pt x="19127" y="17322"/>
                      <a:pt x="18930" y="17332"/>
                      <a:pt x="18733" y="17332"/>
                    </a:cubicBezTo>
                    <a:cubicBezTo>
                      <a:pt x="18683" y="17332"/>
                      <a:pt x="18634" y="17332"/>
                      <a:pt x="18585" y="17332"/>
                    </a:cubicBezTo>
                    <a:cubicBezTo>
                      <a:pt x="18339" y="17332"/>
                      <a:pt x="18097" y="17348"/>
                      <a:pt x="17880" y="17549"/>
                    </a:cubicBezTo>
                    <a:cubicBezTo>
                      <a:pt x="17847" y="17571"/>
                      <a:pt x="17802" y="17578"/>
                      <a:pt x="17751" y="17578"/>
                    </a:cubicBezTo>
                    <a:cubicBezTo>
                      <a:pt x="17650" y="17578"/>
                      <a:pt x="17524" y="17549"/>
                      <a:pt x="17413" y="17549"/>
                    </a:cubicBezTo>
                    <a:cubicBezTo>
                      <a:pt x="17336" y="17546"/>
                      <a:pt x="17259" y="17545"/>
                      <a:pt x="17182" y="17545"/>
                    </a:cubicBezTo>
                    <a:cubicBezTo>
                      <a:pt x="16324" y="17545"/>
                      <a:pt x="15449" y="17674"/>
                      <a:pt x="14570" y="17674"/>
                    </a:cubicBezTo>
                    <a:cubicBezTo>
                      <a:pt x="14361" y="17674"/>
                      <a:pt x="14152" y="17667"/>
                      <a:pt x="13944" y="17649"/>
                    </a:cubicBezTo>
                    <a:cubicBezTo>
                      <a:pt x="13851" y="17644"/>
                      <a:pt x="13758" y="17642"/>
                      <a:pt x="13665" y="17642"/>
                    </a:cubicBezTo>
                    <a:cubicBezTo>
                      <a:pt x="13217" y="17642"/>
                      <a:pt x="12769" y="17689"/>
                      <a:pt x="12321" y="17689"/>
                    </a:cubicBezTo>
                    <a:cubicBezTo>
                      <a:pt x="12228" y="17689"/>
                      <a:pt x="12135" y="17687"/>
                      <a:pt x="12042" y="17682"/>
                    </a:cubicBezTo>
                    <a:cubicBezTo>
                      <a:pt x="11809" y="17715"/>
                      <a:pt x="11575" y="17715"/>
                      <a:pt x="11342" y="17782"/>
                    </a:cubicBezTo>
                    <a:cubicBezTo>
                      <a:pt x="11213" y="17801"/>
                      <a:pt x="11084" y="17806"/>
                      <a:pt x="10954" y="17806"/>
                    </a:cubicBezTo>
                    <a:cubicBezTo>
                      <a:pt x="10744" y="17806"/>
                      <a:pt x="10532" y="17791"/>
                      <a:pt x="10316" y="17791"/>
                    </a:cubicBezTo>
                    <a:cubicBezTo>
                      <a:pt x="10182" y="17791"/>
                      <a:pt x="10046" y="17797"/>
                      <a:pt x="9908" y="17815"/>
                    </a:cubicBezTo>
                    <a:cubicBezTo>
                      <a:pt x="9854" y="17820"/>
                      <a:pt x="9799" y="17822"/>
                      <a:pt x="9744" y="17822"/>
                    </a:cubicBezTo>
                    <a:cubicBezTo>
                      <a:pt x="9478" y="17822"/>
                      <a:pt x="9198" y="17775"/>
                      <a:pt x="8916" y="17775"/>
                    </a:cubicBezTo>
                    <a:cubicBezTo>
                      <a:pt x="8857" y="17775"/>
                      <a:pt x="8799" y="17777"/>
                      <a:pt x="8740" y="17782"/>
                    </a:cubicBezTo>
                    <a:cubicBezTo>
                      <a:pt x="8356" y="17799"/>
                      <a:pt x="7973" y="17807"/>
                      <a:pt x="7593" y="17807"/>
                    </a:cubicBezTo>
                    <a:cubicBezTo>
                      <a:pt x="7214" y="17807"/>
                      <a:pt x="6839" y="17799"/>
                      <a:pt x="6472" y="17782"/>
                    </a:cubicBezTo>
                    <a:cubicBezTo>
                      <a:pt x="6334" y="17788"/>
                      <a:pt x="6198" y="17791"/>
                      <a:pt x="6062" y="17791"/>
                    </a:cubicBezTo>
                    <a:cubicBezTo>
                      <a:pt x="5407" y="17791"/>
                      <a:pt x="4767" y="17726"/>
                      <a:pt x="4103" y="17615"/>
                    </a:cubicBezTo>
                    <a:cubicBezTo>
                      <a:pt x="3837" y="17549"/>
                      <a:pt x="3570" y="17482"/>
                      <a:pt x="3303" y="17449"/>
                    </a:cubicBezTo>
                    <a:cubicBezTo>
                      <a:pt x="2869" y="17415"/>
                      <a:pt x="2436" y="17282"/>
                      <a:pt x="2002" y="17215"/>
                    </a:cubicBezTo>
                    <a:cubicBezTo>
                      <a:pt x="968" y="17048"/>
                      <a:pt x="734" y="16148"/>
                      <a:pt x="1001" y="15314"/>
                    </a:cubicBezTo>
                    <a:cubicBezTo>
                      <a:pt x="1235" y="14646"/>
                      <a:pt x="1602" y="13946"/>
                      <a:pt x="1868" y="13346"/>
                    </a:cubicBezTo>
                    <a:cubicBezTo>
                      <a:pt x="2135" y="12712"/>
                      <a:pt x="2502" y="12145"/>
                      <a:pt x="2736" y="11544"/>
                    </a:cubicBezTo>
                    <a:cubicBezTo>
                      <a:pt x="2969" y="11044"/>
                      <a:pt x="3336" y="10610"/>
                      <a:pt x="3470" y="10077"/>
                    </a:cubicBezTo>
                    <a:cubicBezTo>
                      <a:pt x="3536" y="9743"/>
                      <a:pt x="3903" y="9576"/>
                      <a:pt x="4003" y="9243"/>
                    </a:cubicBezTo>
                    <a:cubicBezTo>
                      <a:pt x="4470" y="7942"/>
                      <a:pt x="5338" y="6841"/>
                      <a:pt x="5938" y="5640"/>
                    </a:cubicBezTo>
                    <a:cubicBezTo>
                      <a:pt x="6205" y="5173"/>
                      <a:pt x="6672" y="4806"/>
                      <a:pt x="7005" y="4339"/>
                    </a:cubicBezTo>
                    <a:cubicBezTo>
                      <a:pt x="7472" y="3705"/>
                      <a:pt x="8006" y="3105"/>
                      <a:pt x="8573" y="2571"/>
                    </a:cubicBezTo>
                    <a:cubicBezTo>
                      <a:pt x="9074" y="2004"/>
                      <a:pt x="9674" y="1470"/>
                      <a:pt x="10274" y="1003"/>
                    </a:cubicBezTo>
                    <a:cubicBezTo>
                      <a:pt x="10371" y="907"/>
                      <a:pt x="10490" y="857"/>
                      <a:pt x="10607" y="857"/>
                    </a:cubicBezTo>
                    <a:close/>
                    <a:moveTo>
                      <a:pt x="10467" y="0"/>
                    </a:moveTo>
                    <a:cubicBezTo>
                      <a:pt x="10181" y="0"/>
                      <a:pt x="9892" y="118"/>
                      <a:pt x="9674" y="336"/>
                    </a:cubicBezTo>
                    <a:cubicBezTo>
                      <a:pt x="9507" y="570"/>
                      <a:pt x="9140" y="603"/>
                      <a:pt x="9074" y="937"/>
                    </a:cubicBezTo>
                    <a:cubicBezTo>
                      <a:pt x="8974" y="1304"/>
                      <a:pt x="8507" y="1237"/>
                      <a:pt x="8373" y="1637"/>
                    </a:cubicBezTo>
                    <a:cubicBezTo>
                      <a:pt x="8273" y="1837"/>
                      <a:pt x="7639" y="1771"/>
                      <a:pt x="7806" y="2338"/>
                    </a:cubicBezTo>
                    <a:cubicBezTo>
                      <a:pt x="7791" y="2337"/>
                      <a:pt x="7777" y="2336"/>
                      <a:pt x="7763" y="2336"/>
                    </a:cubicBezTo>
                    <a:cubicBezTo>
                      <a:pt x="7370" y="2336"/>
                      <a:pt x="7328" y="2777"/>
                      <a:pt x="7005" y="2938"/>
                    </a:cubicBezTo>
                    <a:cubicBezTo>
                      <a:pt x="6705" y="3138"/>
                      <a:pt x="6438" y="3405"/>
                      <a:pt x="6305" y="3772"/>
                    </a:cubicBezTo>
                    <a:cubicBezTo>
                      <a:pt x="6105" y="4339"/>
                      <a:pt x="5638" y="4706"/>
                      <a:pt x="5371" y="5206"/>
                    </a:cubicBezTo>
                    <a:cubicBezTo>
                      <a:pt x="4937" y="5940"/>
                      <a:pt x="4504" y="6641"/>
                      <a:pt x="4070" y="7375"/>
                    </a:cubicBezTo>
                    <a:cubicBezTo>
                      <a:pt x="3636" y="8175"/>
                      <a:pt x="3336" y="9076"/>
                      <a:pt x="2802" y="9810"/>
                    </a:cubicBezTo>
                    <a:cubicBezTo>
                      <a:pt x="2669" y="9943"/>
                      <a:pt x="2602" y="10110"/>
                      <a:pt x="2569" y="10277"/>
                    </a:cubicBezTo>
                    <a:cubicBezTo>
                      <a:pt x="2502" y="10877"/>
                      <a:pt x="1902" y="11211"/>
                      <a:pt x="1802" y="11811"/>
                    </a:cubicBezTo>
                    <a:cubicBezTo>
                      <a:pt x="1668" y="12145"/>
                      <a:pt x="1502" y="12445"/>
                      <a:pt x="1301" y="12712"/>
                    </a:cubicBezTo>
                    <a:cubicBezTo>
                      <a:pt x="934" y="13512"/>
                      <a:pt x="601" y="14313"/>
                      <a:pt x="334" y="15147"/>
                    </a:cubicBezTo>
                    <a:cubicBezTo>
                      <a:pt x="201" y="15714"/>
                      <a:pt x="0" y="16348"/>
                      <a:pt x="401" y="16948"/>
                    </a:cubicBezTo>
                    <a:cubicBezTo>
                      <a:pt x="834" y="17582"/>
                      <a:pt x="1502" y="17982"/>
                      <a:pt x="2269" y="18082"/>
                    </a:cubicBezTo>
                    <a:cubicBezTo>
                      <a:pt x="3103" y="18282"/>
                      <a:pt x="3970" y="18416"/>
                      <a:pt x="4837" y="18483"/>
                    </a:cubicBezTo>
                    <a:cubicBezTo>
                      <a:pt x="5535" y="18513"/>
                      <a:pt x="6261" y="18654"/>
                      <a:pt x="6964" y="18654"/>
                    </a:cubicBezTo>
                    <a:cubicBezTo>
                      <a:pt x="7034" y="18654"/>
                      <a:pt x="7103" y="18652"/>
                      <a:pt x="7172" y="18649"/>
                    </a:cubicBezTo>
                    <a:cubicBezTo>
                      <a:pt x="7519" y="18630"/>
                      <a:pt x="7866" y="18624"/>
                      <a:pt x="8213" y="18624"/>
                    </a:cubicBezTo>
                    <a:cubicBezTo>
                      <a:pt x="8580" y="18624"/>
                      <a:pt x="8948" y="18630"/>
                      <a:pt x="9316" y="18630"/>
                    </a:cubicBezTo>
                    <a:cubicBezTo>
                      <a:pt x="9769" y="18630"/>
                      <a:pt x="10222" y="18621"/>
                      <a:pt x="10675" y="18583"/>
                    </a:cubicBezTo>
                    <a:cubicBezTo>
                      <a:pt x="12009" y="18483"/>
                      <a:pt x="13343" y="18516"/>
                      <a:pt x="14678" y="18483"/>
                    </a:cubicBezTo>
                    <a:cubicBezTo>
                      <a:pt x="15311" y="18483"/>
                      <a:pt x="15912" y="18383"/>
                      <a:pt x="16512" y="18383"/>
                    </a:cubicBezTo>
                    <a:cubicBezTo>
                      <a:pt x="16599" y="18389"/>
                      <a:pt x="16684" y="18392"/>
                      <a:pt x="16769" y="18392"/>
                    </a:cubicBezTo>
                    <a:cubicBezTo>
                      <a:pt x="17107" y="18392"/>
                      <a:pt x="17433" y="18349"/>
                      <a:pt x="17780" y="18349"/>
                    </a:cubicBezTo>
                    <a:lnTo>
                      <a:pt x="17913" y="18349"/>
                    </a:lnTo>
                    <a:cubicBezTo>
                      <a:pt x="18547" y="18249"/>
                      <a:pt x="19147" y="18116"/>
                      <a:pt x="19748" y="17949"/>
                    </a:cubicBezTo>
                    <a:cubicBezTo>
                      <a:pt x="20048" y="17815"/>
                      <a:pt x="20515" y="17682"/>
                      <a:pt x="20515" y="17248"/>
                    </a:cubicBezTo>
                    <a:cubicBezTo>
                      <a:pt x="20415" y="16481"/>
                      <a:pt x="20248" y="15714"/>
                      <a:pt x="19981" y="14980"/>
                    </a:cubicBezTo>
                    <a:cubicBezTo>
                      <a:pt x="19848" y="14446"/>
                      <a:pt x="19648" y="13913"/>
                      <a:pt x="19414" y="13446"/>
                    </a:cubicBezTo>
                    <a:cubicBezTo>
                      <a:pt x="19314" y="13212"/>
                      <a:pt x="19248" y="12845"/>
                      <a:pt x="19147" y="12612"/>
                    </a:cubicBezTo>
                    <a:cubicBezTo>
                      <a:pt x="18914" y="12011"/>
                      <a:pt x="18514" y="11444"/>
                      <a:pt x="18247" y="10844"/>
                    </a:cubicBezTo>
                    <a:cubicBezTo>
                      <a:pt x="18047" y="10343"/>
                      <a:pt x="17680" y="9943"/>
                      <a:pt x="17446" y="9443"/>
                    </a:cubicBezTo>
                    <a:cubicBezTo>
                      <a:pt x="17146" y="8742"/>
                      <a:pt x="16712" y="8142"/>
                      <a:pt x="16379" y="7508"/>
                    </a:cubicBezTo>
                    <a:cubicBezTo>
                      <a:pt x="16079" y="6974"/>
                      <a:pt x="15778" y="6441"/>
                      <a:pt x="15445" y="5940"/>
                    </a:cubicBezTo>
                    <a:cubicBezTo>
                      <a:pt x="15078" y="5240"/>
                      <a:pt x="14678" y="4573"/>
                      <a:pt x="14211" y="3905"/>
                    </a:cubicBezTo>
                    <a:cubicBezTo>
                      <a:pt x="13777" y="3372"/>
                      <a:pt x="13443" y="2705"/>
                      <a:pt x="13043" y="2104"/>
                    </a:cubicBezTo>
                    <a:cubicBezTo>
                      <a:pt x="12509" y="1270"/>
                      <a:pt x="11776" y="603"/>
                      <a:pt x="10908" y="103"/>
                    </a:cubicBezTo>
                    <a:cubicBezTo>
                      <a:pt x="10770" y="33"/>
                      <a:pt x="10619" y="0"/>
                      <a:pt x="104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1"/>
              <p:cNvSpPr/>
              <p:nvPr/>
            </p:nvSpPr>
            <p:spPr>
              <a:xfrm>
                <a:off x="6437583" y="1650825"/>
                <a:ext cx="45690" cy="86403"/>
              </a:xfrm>
              <a:custGeom>
                <a:rect b="b" l="l" r="r" t="t"/>
                <a:pathLst>
                  <a:path extrusionOk="0" h="4166" w="2203">
                    <a:moveTo>
                      <a:pt x="268" y="0"/>
                    </a:moveTo>
                    <a:cubicBezTo>
                      <a:pt x="301" y="167"/>
                      <a:pt x="34" y="134"/>
                      <a:pt x="101" y="367"/>
                    </a:cubicBezTo>
                    <a:cubicBezTo>
                      <a:pt x="168" y="667"/>
                      <a:pt x="1" y="1034"/>
                      <a:pt x="401" y="1268"/>
                    </a:cubicBezTo>
                    <a:cubicBezTo>
                      <a:pt x="434" y="1301"/>
                      <a:pt x="501" y="1368"/>
                      <a:pt x="401" y="1501"/>
                    </a:cubicBezTo>
                    <a:cubicBezTo>
                      <a:pt x="334" y="1701"/>
                      <a:pt x="635" y="1768"/>
                      <a:pt x="635" y="1935"/>
                    </a:cubicBezTo>
                    <a:cubicBezTo>
                      <a:pt x="635" y="2702"/>
                      <a:pt x="1135" y="3269"/>
                      <a:pt x="1402" y="3936"/>
                    </a:cubicBezTo>
                    <a:cubicBezTo>
                      <a:pt x="1461" y="4114"/>
                      <a:pt x="1541" y="4166"/>
                      <a:pt x="1629" y="4166"/>
                    </a:cubicBezTo>
                    <a:cubicBezTo>
                      <a:pt x="1750" y="4166"/>
                      <a:pt x="1886" y="4068"/>
                      <a:pt x="2001" y="4068"/>
                    </a:cubicBezTo>
                    <a:cubicBezTo>
                      <a:pt x="2037" y="4068"/>
                      <a:pt x="2071" y="4077"/>
                      <a:pt x="2102" y="4103"/>
                    </a:cubicBezTo>
                    <a:cubicBezTo>
                      <a:pt x="2202" y="3970"/>
                      <a:pt x="2202" y="3770"/>
                      <a:pt x="2136" y="3603"/>
                    </a:cubicBezTo>
                    <a:cubicBezTo>
                      <a:pt x="1935" y="2769"/>
                      <a:pt x="1468" y="2035"/>
                      <a:pt x="1335" y="1201"/>
                    </a:cubicBezTo>
                    <a:cubicBezTo>
                      <a:pt x="1235" y="767"/>
                      <a:pt x="1035" y="367"/>
                      <a:pt x="735" y="67"/>
                    </a:cubicBezTo>
                    <a:cubicBezTo>
                      <a:pt x="700" y="24"/>
                      <a:pt x="661" y="10"/>
                      <a:pt x="619" y="10"/>
                    </a:cubicBezTo>
                    <a:cubicBezTo>
                      <a:pt x="543" y="10"/>
                      <a:pt x="459" y="58"/>
                      <a:pt x="383" y="58"/>
                    </a:cubicBezTo>
                    <a:cubicBezTo>
                      <a:pt x="341" y="58"/>
                      <a:pt x="302" y="44"/>
                      <a:pt x="2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1"/>
              <p:cNvSpPr/>
              <p:nvPr/>
            </p:nvSpPr>
            <p:spPr>
              <a:xfrm>
                <a:off x="6543435" y="2084271"/>
                <a:ext cx="52597" cy="84101"/>
              </a:xfrm>
              <a:custGeom>
                <a:rect b="b" l="l" r="r" t="t"/>
                <a:pathLst>
                  <a:path extrusionOk="0" h="4055" w="2536">
                    <a:moveTo>
                      <a:pt x="2080" y="0"/>
                    </a:moveTo>
                    <a:cubicBezTo>
                      <a:pt x="1967" y="0"/>
                      <a:pt x="1791" y="141"/>
                      <a:pt x="1735" y="282"/>
                    </a:cubicBezTo>
                    <a:cubicBezTo>
                      <a:pt x="1668" y="382"/>
                      <a:pt x="1568" y="482"/>
                      <a:pt x="1568" y="582"/>
                    </a:cubicBezTo>
                    <a:cubicBezTo>
                      <a:pt x="1602" y="782"/>
                      <a:pt x="1501" y="983"/>
                      <a:pt x="1301" y="1083"/>
                    </a:cubicBezTo>
                    <a:cubicBezTo>
                      <a:pt x="1034" y="1316"/>
                      <a:pt x="868" y="1650"/>
                      <a:pt x="834" y="2017"/>
                    </a:cubicBezTo>
                    <a:cubicBezTo>
                      <a:pt x="768" y="2183"/>
                      <a:pt x="701" y="2350"/>
                      <a:pt x="601" y="2484"/>
                    </a:cubicBezTo>
                    <a:cubicBezTo>
                      <a:pt x="334" y="2884"/>
                      <a:pt x="0" y="3218"/>
                      <a:pt x="401" y="3718"/>
                    </a:cubicBezTo>
                    <a:cubicBezTo>
                      <a:pt x="501" y="3818"/>
                      <a:pt x="434" y="4018"/>
                      <a:pt x="668" y="4051"/>
                    </a:cubicBezTo>
                    <a:cubicBezTo>
                      <a:pt x="683" y="4054"/>
                      <a:pt x="697" y="4055"/>
                      <a:pt x="711" y="4055"/>
                    </a:cubicBezTo>
                    <a:cubicBezTo>
                      <a:pt x="910" y="4055"/>
                      <a:pt x="974" y="3843"/>
                      <a:pt x="1068" y="3718"/>
                    </a:cubicBezTo>
                    <a:cubicBezTo>
                      <a:pt x="1468" y="3084"/>
                      <a:pt x="1768" y="2417"/>
                      <a:pt x="2035" y="1716"/>
                    </a:cubicBezTo>
                    <a:cubicBezTo>
                      <a:pt x="2169" y="1350"/>
                      <a:pt x="2536" y="1016"/>
                      <a:pt x="2435" y="549"/>
                    </a:cubicBezTo>
                    <a:cubicBezTo>
                      <a:pt x="2536" y="249"/>
                      <a:pt x="2302" y="82"/>
                      <a:pt x="2135" y="15"/>
                    </a:cubicBezTo>
                    <a:cubicBezTo>
                      <a:pt x="2120" y="5"/>
                      <a:pt x="2101" y="0"/>
                      <a:pt x="2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1"/>
              <p:cNvSpPr/>
              <p:nvPr/>
            </p:nvSpPr>
            <p:spPr>
              <a:xfrm>
                <a:off x="6360102" y="1721006"/>
                <a:ext cx="80969" cy="52638"/>
              </a:xfrm>
              <a:custGeom>
                <a:rect b="b" l="l" r="r" t="t"/>
                <a:pathLst>
                  <a:path extrusionOk="0" h="2538" w="3904">
                    <a:moveTo>
                      <a:pt x="671" y="1"/>
                    </a:moveTo>
                    <a:cubicBezTo>
                      <a:pt x="574" y="1"/>
                      <a:pt x="473" y="65"/>
                      <a:pt x="368" y="252"/>
                    </a:cubicBezTo>
                    <a:cubicBezTo>
                      <a:pt x="301" y="352"/>
                      <a:pt x="168" y="319"/>
                      <a:pt x="1" y="386"/>
                    </a:cubicBezTo>
                    <a:cubicBezTo>
                      <a:pt x="268" y="552"/>
                      <a:pt x="134" y="1019"/>
                      <a:pt x="534" y="1053"/>
                    </a:cubicBezTo>
                    <a:cubicBezTo>
                      <a:pt x="1068" y="1186"/>
                      <a:pt x="1602" y="1453"/>
                      <a:pt x="2069" y="1787"/>
                    </a:cubicBezTo>
                    <a:cubicBezTo>
                      <a:pt x="2469" y="2087"/>
                      <a:pt x="2936" y="2320"/>
                      <a:pt x="3437" y="2487"/>
                    </a:cubicBezTo>
                    <a:cubicBezTo>
                      <a:pt x="3470" y="2520"/>
                      <a:pt x="3528" y="2537"/>
                      <a:pt x="3574" y="2537"/>
                    </a:cubicBezTo>
                    <a:cubicBezTo>
                      <a:pt x="3620" y="2537"/>
                      <a:pt x="3653" y="2520"/>
                      <a:pt x="3637" y="2487"/>
                    </a:cubicBezTo>
                    <a:cubicBezTo>
                      <a:pt x="3570" y="2320"/>
                      <a:pt x="3904" y="2254"/>
                      <a:pt x="3737" y="2087"/>
                    </a:cubicBezTo>
                    <a:cubicBezTo>
                      <a:pt x="3437" y="1787"/>
                      <a:pt x="3336" y="1320"/>
                      <a:pt x="2836" y="1186"/>
                    </a:cubicBezTo>
                    <a:cubicBezTo>
                      <a:pt x="2569" y="1086"/>
                      <a:pt x="2336" y="919"/>
                      <a:pt x="2169" y="719"/>
                    </a:cubicBezTo>
                    <a:cubicBezTo>
                      <a:pt x="2002" y="486"/>
                      <a:pt x="1735" y="352"/>
                      <a:pt x="1468" y="352"/>
                    </a:cubicBezTo>
                    <a:cubicBezTo>
                      <a:pt x="1424" y="361"/>
                      <a:pt x="1389" y="365"/>
                      <a:pt x="1359" y="365"/>
                    </a:cubicBezTo>
                    <a:cubicBezTo>
                      <a:pt x="1279" y="365"/>
                      <a:pt x="1242" y="334"/>
                      <a:pt x="1168" y="286"/>
                    </a:cubicBezTo>
                    <a:cubicBezTo>
                      <a:pt x="1017" y="221"/>
                      <a:pt x="851" y="1"/>
                      <a:pt x="6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1"/>
              <p:cNvSpPr/>
              <p:nvPr/>
            </p:nvSpPr>
            <p:spPr>
              <a:xfrm>
                <a:off x="6752360" y="1699064"/>
                <a:ext cx="58819" cy="62469"/>
              </a:xfrm>
              <a:custGeom>
                <a:rect b="b" l="l" r="r" t="t"/>
                <a:pathLst>
                  <a:path extrusionOk="0" h="3012" w="2836">
                    <a:moveTo>
                      <a:pt x="2352" y="1"/>
                    </a:moveTo>
                    <a:cubicBezTo>
                      <a:pt x="2252" y="1"/>
                      <a:pt x="2152" y="26"/>
                      <a:pt x="2068" y="76"/>
                    </a:cubicBezTo>
                    <a:cubicBezTo>
                      <a:pt x="1735" y="276"/>
                      <a:pt x="1601" y="610"/>
                      <a:pt x="1335" y="843"/>
                    </a:cubicBezTo>
                    <a:cubicBezTo>
                      <a:pt x="1234" y="910"/>
                      <a:pt x="1201" y="1210"/>
                      <a:pt x="1068" y="1310"/>
                    </a:cubicBezTo>
                    <a:cubicBezTo>
                      <a:pt x="734" y="1610"/>
                      <a:pt x="434" y="1944"/>
                      <a:pt x="167" y="2311"/>
                    </a:cubicBezTo>
                    <a:cubicBezTo>
                      <a:pt x="0" y="2511"/>
                      <a:pt x="234" y="3011"/>
                      <a:pt x="601" y="3011"/>
                    </a:cubicBezTo>
                    <a:cubicBezTo>
                      <a:pt x="968" y="3011"/>
                      <a:pt x="1101" y="2678"/>
                      <a:pt x="1335" y="2378"/>
                    </a:cubicBezTo>
                    <a:cubicBezTo>
                      <a:pt x="1802" y="1811"/>
                      <a:pt x="2269" y="1210"/>
                      <a:pt x="2702" y="610"/>
                    </a:cubicBezTo>
                    <a:cubicBezTo>
                      <a:pt x="2836" y="376"/>
                      <a:pt x="2802" y="209"/>
                      <a:pt x="2635" y="76"/>
                    </a:cubicBezTo>
                    <a:cubicBezTo>
                      <a:pt x="2552" y="26"/>
                      <a:pt x="2452" y="1"/>
                      <a:pt x="23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1"/>
              <p:cNvSpPr/>
              <p:nvPr/>
            </p:nvSpPr>
            <p:spPr>
              <a:xfrm>
                <a:off x="6622306" y="2082778"/>
                <a:ext cx="35984" cy="75162"/>
              </a:xfrm>
              <a:custGeom>
                <a:rect b="b" l="l" r="r" t="t"/>
                <a:pathLst>
                  <a:path extrusionOk="0" h="3624" w="1735">
                    <a:moveTo>
                      <a:pt x="589" y="0"/>
                    </a:moveTo>
                    <a:cubicBezTo>
                      <a:pt x="545" y="0"/>
                      <a:pt x="495" y="16"/>
                      <a:pt x="434" y="54"/>
                    </a:cubicBezTo>
                    <a:cubicBezTo>
                      <a:pt x="300" y="154"/>
                      <a:pt x="200" y="321"/>
                      <a:pt x="167" y="488"/>
                    </a:cubicBezTo>
                    <a:cubicBezTo>
                      <a:pt x="0" y="1121"/>
                      <a:pt x="500" y="1622"/>
                      <a:pt x="434" y="2222"/>
                    </a:cubicBezTo>
                    <a:cubicBezTo>
                      <a:pt x="434" y="2489"/>
                      <a:pt x="734" y="2556"/>
                      <a:pt x="734" y="2789"/>
                    </a:cubicBezTo>
                    <a:cubicBezTo>
                      <a:pt x="734" y="3123"/>
                      <a:pt x="901" y="3423"/>
                      <a:pt x="1201" y="3623"/>
                    </a:cubicBezTo>
                    <a:cubicBezTo>
                      <a:pt x="1234" y="3356"/>
                      <a:pt x="1401" y="3156"/>
                      <a:pt x="1601" y="3023"/>
                    </a:cubicBezTo>
                    <a:cubicBezTo>
                      <a:pt x="1701" y="2989"/>
                      <a:pt x="1735" y="3023"/>
                      <a:pt x="1701" y="2889"/>
                    </a:cubicBezTo>
                    <a:cubicBezTo>
                      <a:pt x="1501" y="2322"/>
                      <a:pt x="1368" y="1722"/>
                      <a:pt x="1301" y="1121"/>
                    </a:cubicBezTo>
                    <a:cubicBezTo>
                      <a:pt x="1301" y="788"/>
                      <a:pt x="1134" y="454"/>
                      <a:pt x="901" y="254"/>
                    </a:cubicBezTo>
                    <a:cubicBezTo>
                      <a:pt x="798" y="177"/>
                      <a:pt x="735" y="0"/>
                      <a:pt x="5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1"/>
              <p:cNvSpPr/>
              <p:nvPr/>
            </p:nvSpPr>
            <p:spPr>
              <a:xfrm>
                <a:off x="6360807" y="1811470"/>
                <a:ext cx="83727" cy="20450"/>
              </a:xfrm>
              <a:custGeom>
                <a:rect b="b" l="l" r="r" t="t"/>
                <a:pathLst>
                  <a:path extrusionOk="0" h="986" w="4037">
                    <a:moveTo>
                      <a:pt x="860" y="0"/>
                    </a:moveTo>
                    <a:cubicBezTo>
                      <a:pt x="676" y="0"/>
                      <a:pt x="505" y="62"/>
                      <a:pt x="334" y="160"/>
                    </a:cubicBezTo>
                    <a:cubicBezTo>
                      <a:pt x="234" y="260"/>
                      <a:pt x="0" y="327"/>
                      <a:pt x="67" y="527"/>
                    </a:cubicBezTo>
                    <a:cubicBezTo>
                      <a:pt x="134" y="694"/>
                      <a:pt x="300" y="794"/>
                      <a:pt x="467" y="794"/>
                    </a:cubicBezTo>
                    <a:cubicBezTo>
                      <a:pt x="1168" y="894"/>
                      <a:pt x="1868" y="960"/>
                      <a:pt x="2635" y="960"/>
                    </a:cubicBezTo>
                    <a:cubicBezTo>
                      <a:pt x="2688" y="978"/>
                      <a:pt x="2744" y="985"/>
                      <a:pt x="2803" y="985"/>
                    </a:cubicBezTo>
                    <a:cubicBezTo>
                      <a:pt x="3074" y="985"/>
                      <a:pt x="3389" y="827"/>
                      <a:pt x="3636" y="827"/>
                    </a:cubicBezTo>
                    <a:cubicBezTo>
                      <a:pt x="3970" y="827"/>
                      <a:pt x="3836" y="527"/>
                      <a:pt x="4036" y="427"/>
                    </a:cubicBezTo>
                    <a:cubicBezTo>
                      <a:pt x="3944" y="272"/>
                      <a:pt x="3851" y="90"/>
                      <a:pt x="3653" y="90"/>
                    </a:cubicBezTo>
                    <a:cubicBezTo>
                      <a:pt x="3637" y="90"/>
                      <a:pt x="3620" y="91"/>
                      <a:pt x="3603" y="93"/>
                    </a:cubicBezTo>
                    <a:cubicBezTo>
                      <a:pt x="3436" y="110"/>
                      <a:pt x="3261" y="118"/>
                      <a:pt x="3086" y="118"/>
                    </a:cubicBezTo>
                    <a:cubicBezTo>
                      <a:pt x="2911" y="118"/>
                      <a:pt x="2735" y="110"/>
                      <a:pt x="2569" y="93"/>
                    </a:cubicBezTo>
                    <a:cubicBezTo>
                      <a:pt x="2455" y="78"/>
                      <a:pt x="2342" y="73"/>
                      <a:pt x="2229" y="73"/>
                    </a:cubicBezTo>
                    <a:cubicBezTo>
                      <a:pt x="2026" y="73"/>
                      <a:pt x="1824" y="89"/>
                      <a:pt x="1622" y="89"/>
                    </a:cubicBezTo>
                    <a:cubicBezTo>
                      <a:pt x="1437" y="89"/>
                      <a:pt x="1252" y="76"/>
                      <a:pt x="1068" y="26"/>
                    </a:cubicBezTo>
                    <a:cubicBezTo>
                      <a:pt x="996" y="9"/>
                      <a:pt x="927" y="0"/>
                      <a:pt x="8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1"/>
              <p:cNvSpPr/>
              <p:nvPr/>
            </p:nvSpPr>
            <p:spPr>
              <a:xfrm>
                <a:off x="6785273" y="1753960"/>
                <a:ext cx="65331" cy="42081"/>
              </a:xfrm>
              <a:custGeom>
                <a:rect b="b" l="l" r="r" t="t"/>
                <a:pathLst>
                  <a:path extrusionOk="0" h="2029" w="3150">
                    <a:moveTo>
                      <a:pt x="2660" y="1"/>
                    </a:moveTo>
                    <a:cubicBezTo>
                      <a:pt x="2600" y="1"/>
                      <a:pt x="2531" y="19"/>
                      <a:pt x="2449" y="64"/>
                    </a:cubicBezTo>
                    <a:cubicBezTo>
                      <a:pt x="1882" y="398"/>
                      <a:pt x="1282" y="665"/>
                      <a:pt x="682" y="965"/>
                    </a:cubicBezTo>
                    <a:cubicBezTo>
                      <a:pt x="348" y="1132"/>
                      <a:pt x="114" y="1198"/>
                      <a:pt x="48" y="1665"/>
                    </a:cubicBezTo>
                    <a:cubicBezTo>
                      <a:pt x="48" y="1919"/>
                      <a:pt x="0" y="2029"/>
                      <a:pt x="91" y="2029"/>
                    </a:cubicBezTo>
                    <a:cubicBezTo>
                      <a:pt x="132" y="2029"/>
                      <a:pt x="201" y="2007"/>
                      <a:pt x="315" y="1966"/>
                    </a:cubicBezTo>
                    <a:cubicBezTo>
                      <a:pt x="359" y="1992"/>
                      <a:pt x="403" y="2002"/>
                      <a:pt x="446" y="2002"/>
                    </a:cubicBezTo>
                    <a:cubicBezTo>
                      <a:pt x="567" y="2002"/>
                      <a:pt x="683" y="1923"/>
                      <a:pt x="782" y="1899"/>
                    </a:cubicBezTo>
                    <a:cubicBezTo>
                      <a:pt x="1115" y="1865"/>
                      <a:pt x="1249" y="1499"/>
                      <a:pt x="1482" y="1465"/>
                    </a:cubicBezTo>
                    <a:cubicBezTo>
                      <a:pt x="2049" y="1365"/>
                      <a:pt x="2416" y="965"/>
                      <a:pt x="2883" y="731"/>
                    </a:cubicBezTo>
                    <a:cubicBezTo>
                      <a:pt x="3017" y="665"/>
                      <a:pt x="3150" y="364"/>
                      <a:pt x="3017" y="231"/>
                    </a:cubicBezTo>
                    <a:cubicBezTo>
                      <a:pt x="2919" y="134"/>
                      <a:pt x="2822" y="1"/>
                      <a:pt x="26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1"/>
              <p:cNvSpPr/>
              <p:nvPr/>
            </p:nvSpPr>
            <p:spPr>
              <a:xfrm>
                <a:off x="6575249" y="1751721"/>
                <a:ext cx="84433" cy="154223"/>
              </a:xfrm>
              <a:custGeom>
                <a:rect b="b" l="l" r="r" t="t"/>
                <a:pathLst>
                  <a:path extrusionOk="0" h="7436" w="4071">
                    <a:moveTo>
                      <a:pt x="2221" y="754"/>
                    </a:moveTo>
                    <a:cubicBezTo>
                      <a:pt x="2478" y="754"/>
                      <a:pt x="2774" y="839"/>
                      <a:pt x="3036" y="839"/>
                    </a:cubicBezTo>
                    <a:cubicBezTo>
                      <a:pt x="3337" y="839"/>
                      <a:pt x="3270" y="1206"/>
                      <a:pt x="3203" y="1306"/>
                    </a:cubicBezTo>
                    <a:cubicBezTo>
                      <a:pt x="3070" y="1740"/>
                      <a:pt x="3103" y="2207"/>
                      <a:pt x="3003" y="2607"/>
                    </a:cubicBezTo>
                    <a:cubicBezTo>
                      <a:pt x="2836" y="3108"/>
                      <a:pt x="2903" y="3641"/>
                      <a:pt x="2769" y="4142"/>
                    </a:cubicBezTo>
                    <a:cubicBezTo>
                      <a:pt x="2703" y="4342"/>
                      <a:pt x="2803" y="4575"/>
                      <a:pt x="2736" y="4842"/>
                    </a:cubicBezTo>
                    <a:cubicBezTo>
                      <a:pt x="2569" y="5276"/>
                      <a:pt x="2469" y="5709"/>
                      <a:pt x="2436" y="6176"/>
                    </a:cubicBezTo>
                    <a:cubicBezTo>
                      <a:pt x="2403" y="6443"/>
                      <a:pt x="2336" y="6543"/>
                      <a:pt x="2102" y="6543"/>
                    </a:cubicBezTo>
                    <a:cubicBezTo>
                      <a:pt x="1802" y="6510"/>
                      <a:pt x="1569" y="6277"/>
                      <a:pt x="1569" y="6010"/>
                    </a:cubicBezTo>
                    <a:cubicBezTo>
                      <a:pt x="1368" y="4675"/>
                      <a:pt x="1335" y="3341"/>
                      <a:pt x="1068" y="2040"/>
                    </a:cubicBezTo>
                    <a:cubicBezTo>
                      <a:pt x="968" y="1673"/>
                      <a:pt x="935" y="1273"/>
                      <a:pt x="835" y="773"/>
                    </a:cubicBezTo>
                    <a:lnTo>
                      <a:pt x="835" y="773"/>
                    </a:lnTo>
                    <a:cubicBezTo>
                      <a:pt x="1011" y="861"/>
                      <a:pt x="1215" y="902"/>
                      <a:pt x="1417" y="902"/>
                    </a:cubicBezTo>
                    <a:cubicBezTo>
                      <a:pt x="1598" y="902"/>
                      <a:pt x="1778" y="869"/>
                      <a:pt x="1936" y="806"/>
                    </a:cubicBezTo>
                    <a:cubicBezTo>
                      <a:pt x="2021" y="768"/>
                      <a:pt x="2118" y="754"/>
                      <a:pt x="2221" y="754"/>
                    </a:cubicBezTo>
                    <a:close/>
                    <a:moveTo>
                      <a:pt x="2083" y="0"/>
                    </a:moveTo>
                    <a:cubicBezTo>
                      <a:pt x="1633" y="0"/>
                      <a:pt x="1168" y="12"/>
                      <a:pt x="668" y="72"/>
                    </a:cubicBezTo>
                    <a:cubicBezTo>
                      <a:pt x="268" y="105"/>
                      <a:pt x="1" y="472"/>
                      <a:pt x="134" y="873"/>
                    </a:cubicBezTo>
                    <a:cubicBezTo>
                      <a:pt x="468" y="2107"/>
                      <a:pt x="434" y="3441"/>
                      <a:pt x="668" y="4709"/>
                    </a:cubicBezTo>
                    <a:cubicBezTo>
                      <a:pt x="735" y="5443"/>
                      <a:pt x="868" y="6176"/>
                      <a:pt x="1068" y="6910"/>
                    </a:cubicBezTo>
                    <a:cubicBezTo>
                      <a:pt x="1178" y="7239"/>
                      <a:pt x="1316" y="7323"/>
                      <a:pt x="1493" y="7323"/>
                    </a:cubicBezTo>
                    <a:cubicBezTo>
                      <a:pt x="1585" y="7323"/>
                      <a:pt x="1688" y="7300"/>
                      <a:pt x="1802" y="7277"/>
                    </a:cubicBezTo>
                    <a:cubicBezTo>
                      <a:pt x="1929" y="7256"/>
                      <a:pt x="2055" y="7195"/>
                      <a:pt x="2173" y="7195"/>
                    </a:cubicBezTo>
                    <a:cubicBezTo>
                      <a:pt x="2242" y="7195"/>
                      <a:pt x="2308" y="7216"/>
                      <a:pt x="2369" y="7277"/>
                    </a:cubicBezTo>
                    <a:cubicBezTo>
                      <a:pt x="2472" y="7392"/>
                      <a:pt x="2556" y="7436"/>
                      <a:pt x="2626" y="7436"/>
                    </a:cubicBezTo>
                    <a:cubicBezTo>
                      <a:pt x="2761" y="7436"/>
                      <a:pt x="2849" y="7275"/>
                      <a:pt x="2936" y="7144"/>
                    </a:cubicBezTo>
                    <a:cubicBezTo>
                      <a:pt x="3070" y="6910"/>
                      <a:pt x="3136" y="6610"/>
                      <a:pt x="3136" y="6310"/>
                    </a:cubicBezTo>
                    <a:cubicBezTo>
                      <a:pt x="3337" y="5176"/>
                      <a:pt x="3537" y="4008"/>
                      <a:pt x="3703" y="2841"/>
                    </a:cubicBezTo>
                    <a:cubicBezTo>
                      <a:pt x="3770" y="2140"/>
                      <a:pt x="3870" y="1440"/>
                      <a:pt x="4004" y="773"/>
                    </a:cubicBezTo>
                    <a:cubicBezTo>
                      <a:pt x="4070" y="572"/>
                      <a:pt x="3904" y="139"/>
                      <a:pt x="3837" y="139"/>
                    </a:cubicBezTo>
                    <a:cubicBezTo>
                      <a:pt x="3770" y="166"/>
                      <a:pt x="3709" y="176"/>
                      <a:pt x="3651" y="176"/>
                    </a:cubicBezTo>
                    <a:cubicBezTo>
                      <a:pt x="3418" y="176"/>
                      <a:pt x="3236" y="5"/>
                      <a:pt x="2970" y="5"/>
                    </a:cubicBezTo>
                    <a:cubicBezTo>
                      <a:pt x="2676" y="5"/>
                      <a:pt x="2383" y="0"/>
                      <a:pt x="20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1"/>
              <p:cNvSpPr/>
              <p:nvPr/>
            </p:nvSpPr>
            <p:spPr>
              <a:xfrm>
                <a:off x="6588397" y="1915082"/>
                <a:ext cx="67135" cy="56164"/>
              </a:xfrm>
              <a:custGeom>
                <a:rect b="b" l="l" r="r" t="t"/>
                <a:pathLst>
                  <a:path extrusionOk="0" h="2708" w="3237">
                    <a:moveTo>
                      <a:pt x="1268" y="634"/>
                    </a:moveTo>
                    <a:cubicBezTo>
                      <a:pt x="1702" y="701"/>
                      <a:pt x="2069" y="1068"/>
                      <a:pt x="2102" y="1502"/>
                    </a:cubicBezTo>
                    <a:cubicBezTo>
                      <a:pt x="2102" y="1769"/>
                      <a:pt x="1702" y="2102"/>
                      <a:pt x="1402" y="2102"/>
                    </a:cubicBezTo>
                    <a:cubicBezTo>
                      <a:pt x="1235" y="2102"/>
                      <a:pt x="734" y="1602"/>
                      <a:pt x="701" y="1435"/>
                    </a:cubicBezTo>
                    <a:cubicBezTo>
                      <a:pt x="701" y="1235"/>
                      <a:pt x="1135" y="634"/>
                      <a:pt x="1268" y="634"/>
                    </a:cubicBezTo>
                    <a:close/>
                    <a:moveTo>
                      <a:pt x="1568" y="1"/>
                    </a:moveTo>
                    <a:cubicBezTo>
                      <a:pt x="701" y="34"/>
                      <a:pt x="1" y="801"/>
                      <a:pt x="67" y="1702"/>
                    </a:cubicBezTo>
                    <a:cubicBezTo>
                      <a:pt x="67" y="2052"/>
                      <a:pt x="828" y="2707"/>
                      <a:pt x="1303" y="2707"/>
                    </a:cubicBezTo>
                    <a:cubicBezTo>
                      <a:pt x="1326" y="2707"/>
                      <a:pt x="1347" y="2706"/>
                      <a:pt x="1368" y="2703"/>
                    </a:cubicBezTo>
                    <a:cubicBezTo>
                      <a:pt x="1869" y="2703"/>
                      <a:pt x="2336" y="2502"/>
                      <a:pt x="2636" y="2102"/>
                    </a:cubicBezTo>
                    <a:cubicBezTo>
                      <a:pt x="2803" y="1869"/>
                      <a:pt x="3236" y="1568"/>
                      <a:pt x="2869" y="1202"/>
                    </a:cubicBezTo>
                    <a:cubicBezTo>
                      <a:pt x="2869" y="668"/>
                      <a:pt x="2102" y="1"/>
                      <a:pt x="1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3" name="Google Shape;1213;p41"/>
          <p:cNvGrpSpPr/>
          <p:nvPr/>
        </p:nvGrpSpPr>
        <p:grpSpPr>
          <a:xfrm flipH="1">
            <a:off x="4139798" y="-834035"/>
            <a:ext cx="3393304" cy="1796989"/>
            <a:chOff x="-1085827" y="927365"/>
            <a:chExt cx="3393304" cy="1796989"/>
          </a:xfrm>
        </p:grpSpPr>
        <p:sp>
          <p:nvSpPr>
            <p:cNvPr id="1214" name="Google Shape;1214;p41"/>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1"/>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1"/>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1"/>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1"/>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1"/>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1"/>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1"/>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1"/>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1"/>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1"/>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1"/>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1"/>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1"/>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 name="Google Shape;1228;p41"/>
          <p:cNvGrpSpPr/>
          <p:nvPr/>
        </p:nvGrpSpPr>
        <p:grpSpPr>
          <a:xfrm rot="2213250">
            <a:off x="-86676" y="4197289"/>
            <a:ext cx="1748535" cy="1517775"/>
            <a:chOff x="972034" y="4038077"/>
            <a:chExt cx="1579697" cy="1371393"/>
          </a:xfrm>
        </p:grpSpPr>
        <p:sp>
          <p:nvSpPr>
            <p:cNvPr id="1229" name="Google Shape;1229;p41"/>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1"/>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 name="Google Shape;1231;p41"/>
            <p:cNvGrpSpPr/>
            <p:nvPr/>
          </p:nvGrpSpPr>
          <p:grpSpPr>
            <a:xfrm>
              <a:off x="972034" y="4038077"/>
              <a:ext cx="1579697" cy="1371393"/>
              <a:chOff x="972034" y="4038077"/>
              <a:chExt cx="1579697" cy="1371393"/>
            </a:xfrm>
          </p:grpSpPr>
          <p:sp>
            <p:nvSpPr>
              <p:cNvPr id="1232" name="Google Shape;1232;p41"/>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1"/>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1"/>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1"/>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6" name="Google Shape;1236;p41"/>
          <p:cNvGrpSpPr/>
          <p:nvPr/>
        </p:nvGrpSpPr>
        <p:grpSpPr>
          <a:xfrm rot="4785860">
            <a:off x="7235207" y="806311"/>
            <a:ext cx="3774581" cy="1979859"/>
            <a:chOff x="6797960" y="203729"/>
            <a:chExt cx="3774524" cy="1979829"/>
          </a:xfrm>
        </p:grpSpPr>
        <p:sp>
          <p:nvSpPr>
            <p:cNvPr id="1237" name="Google Shape;1237;p41"/>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1"/>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1"/>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1"/>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1"/>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1"/>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6" name="Shape 1246"/>
        <p:cNvGrpSpPr/>
        <p:nvPr/>
      </p:nvGrpSpPr>
      <p:grpSpPr>
        <a:xfrm>
          <a:off x="0" y="0"/>
          <a:ext cx="0" cy="0"/>
          <a:chOff x="0" y="0"/>
          <a:chExt cx="0" cy="0"/>
        </a:xfrm>
      </p:grpSpPr>
      <p:sp>
        <p:nvSpPr>
          <p:cNvPr id="1247" name="Google Shape;1247;p42"/>
          <p:cNvSpPr txBox="1"/>
          <p:nvPr>
            <p:ph idx="15"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Lesson Plan</a:t>
            </a:r>
            <a:endParaRPr/>
          </a:p>
        </p:txBody>
      </p:sp>
      <p:sp>
        <p:nvSpPr>
          <p:cNvPr id="1248" name="Google Shape;1248;p42"/>
          <p:cNvSpPr txBox="1"/>
          <p:nvPr>
            <p:ph idx="1" type="subTitle"/>
          </p:nvPr>
        </p:nvSpPr>
        <p:spPr>
          <a:xfrm>
            <a:off x="881225" y="1779725"/>
            <a:ext cx="2233500" cy="59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249" name="Google Shape;1249;p42"/>
          <p:cNvSpPr txBox="1"/>
          <p:nvPr>
            <p:ph idx="3" type="subTitle"/>
          </p:nvPr>
        </p:nvSpPr>
        <p:spPr>
          <a:xfrm>
            <a:off x="3455250" y="1779725"/>
            <a:ext cx="2233500" cy="59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has a beautiful name, but it’s hot</a:t>
            </a:r>
            <a:endParaRPr/>
          </a:p>
        </p:txBody>
      </p:sp>
      <p:sp>
        <p:nvSpPr>
          <p:cNvPr id="1250" name="Google Shape;1250;p42"/>
          <p:cNvSpPr txBox="1"/>
          <p:nvPr>
            <p:ph idx="5" type="subTitle"/>
          </p:nvPr>
        </p:nvSpPr>
        <p:spPr>
          <a:xfrm>
            <a:off x="6029275" y="1779725"/>
            <a:ext cx="2233500" cy="59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1251" name="Google Shape;1251;p42"/>
          <p:cNvSpPr txBox="1"/>
          <p:nvPr>
            <p:ph idx="7" type="subTitle"/>
          </p:nvPr>
        </p:nvSpPr>
        <p:spPr>
          <a:xfrm>
            <a:off x="881225" y="3207650"/>
            <a:ext cx="2233500" cy="59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a:t>
            </a:r>
            <a:endParaRPr/>
          </a:p>
        </p:txBody>
      </p:sp>
      <p:sp>
        <p:nvSpPr>
          <p:cNvPr id="1252" name="Google Shape;1252;p42"/>
          <p:cNvSpPr txBox="1"/>
          <p:nvPr>
            <p:ph idx="9" type="subTitle"/>
          </p:nvPr>
        </p:nvSpPr>
        <p:spPr>
          <a:xfrm>
            <a:off x="3455250" y="3207650"/>
            <a:ext cx="2233500" cy="59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1253" name="Google Shape;1253;p42"/>
          <p:cNvSpPr txBox="1"/>
          <p:nvPr>
            <p:ph idx="14" type="subTitle"/>
          </p:nvPr>
        </p:nvSpPr>
        <p:spPr>
          <a:xfrm>
            <a:off x="6029275" y="3207650"/>
            <a:ext cx="2233500" cy="59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graphicFrame>
        <p:nvGraphicFramePr>
          <p:cNvPr id="1254" name="Google Shape;1254;p42"/>
          <p:cNvGraphicFramePr/>
          <p:nvPr/>
        </p:nvGraphicFramePr>
        <p:xfrm>
          <a:off x="811125" y="4153200"/>
          <a:ext cx="3000000" cy="3000000"/>
        </p:xfrm>
        <a:graphic>
          <a:graphicData uri="http://schemas.openxmlformats.org/drawingml/2006/table">
            <a:tbl>
              <a:tblPr>
                <a:noFill/>
                <a:tableStyleId>{0FD95C56-2F64-4D4F-8B9A-96654DED36F6}</a:tableStyleId>
              </a:tblPr>
              <a:tblGrid>
                <a:gridCol w="1253625"/>
                <a:gridCol w="6268125"/>
              </a:tblGrid>
              <a:tr h="381000">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Notes</a:t>
                      </a:r>
                      <a:endParaRPr b="1" sz="1600">
                        <a:solidFill>
                          <a:schemeClr val="lt1"/>
                        </a:solidFill>
                        <a:latin typeface="Handlee"/>
                        <a:ea typeface="Handlee"/>
                        <a:cs typeface="Handlee"/>
                        <a:sym typeface="Handle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rPr lang="en">
                          <a:solidFill>
                            <a:schemeClr val="dk2"/>
                          </a:solidFill>
                          <a:latin typeface="Baloo 2"/>
                          <a:ea typeface="Baloo 2"/>
                          <a:cs typeface="Baloo 2"/>
                          <a:sym typeface="Baloo 2"/>
                        </a:rPr>
                        <a:t>Write something relevant here</a:t>
                      </a:r>
                      <a:endParaRPr>
                        <a:solidFill>
                          <a:schemeClr val="dk2"/>
                        </a:solidFill>
                        <a:latin typeface="Baloo 2"/>
                        <a:ea typeface="Baloo 2"/>
                        <a:cs typeface="Baloo 2"/>
                        <a:sym typeface="Baloo 2"/>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1"/>
                    </a:solidFill>
                  </a:tcPr>
                </a:tc>
              </a:tr>
            </a:tbl>
          </a:graphicData>
        </a:graphic>
      </p:graphicFrame>
      <p:sp>
        <p:nvSpPr>
          <p:cNvPr id="1255" name="Google Shape;1255;p42"/>
          <p:cNvSpPr txBox="1"/>
          <p:nvPr>
            <p:ph type="title"/>
          </p:nvPr>
        </p:nvSpPr>
        <p:spPr>
          <a:xfrm>
            <a:off x="881225" y="1392725"/>
            <a:ext cx="22335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Unit</a:t>
            </a:r>
            <a:endParaRPr/>
          </a:p>
        </p:txBody>
      </p:sp>
      <p:sp>
        <p:nvSpPr>
          <p:cNvPr id="1256" name="Google Shape;1256;p42"/>
          <p:cNvSpPr txBox="1"/>
          <p:nvPr>
            <p:ph idx="2" type="title"/>
          </p:nvPr>
        </p:nvSpPr>
        <p:spPr>
          <a:xfrm>
            <a:off x="3455250" y="1392725"/>
            <a:ext cx="22335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Subject</a:t>
            </a:r>
            <a:endParaRPr/>
          </a:p>
        </p:txBody>
      </p:sp>
      <p:sp>
        <p:nvSpPr>
          <p:cNvPr id="1257" name="Google Shape;1257;p42"/>
          <p:cNvSpPr txBox="1"/>
          <p:nvPr>
            <p:ph idx="4" type="title"/>
          </p:nvPr>
        </p:nvSpPr>
        <p:spPr>
          <a:xfrm>
            <a:off x="6029275" y="1392725"/>
            <a:ext cx="22335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Goal</a:t>
            </a:r>
            <a:endParaRPr/>
          </a:p>
        </p:txBody>
      </p:sp>
      <p:sp>
        <p:nvSpPr>
          <p:cNvPr id="1258" name="Google Shape;1258;p42"/>
          <p:cNvSpPr txBox="1"/>
          <p:nvPr>
            <p:ph idx="6" type="title"/>
          </p:nvPr>
        </p:nvSpPr>
        <p:spPr>
          <a:xfrm>
            <a:off x="881225" y="2820650"/>
            <a:ext cx="22335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Key Point</a:t>
            </a:r>
            <a:endParaRPr/>
          </a:p>
        </p:txBody>
      </p:sp>
      <p:sp>
        <p:nvSpPr>
          <p:cNvPr id="1259" name="Google Shape;1259;p42"/>
          <p:cNvSpPr txBox="1"/>
          <p:nvPr>
            <p:ph idx="13" type="title"/>
          </p:nvPr>
        </p:nvSpPr>
        <p:spPr>
          <a:xfrm>
            <a:off x="6029275" y="2820650"/>
            <a:ext cx="22335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Exam</a:t>
            </a:r>
            <a:endParaRPr/>
          </a:p>
        </p:txBody>
      </p:sp>
      <p:sp>
        <p:nvSpPr>
          <p:cNvPr id="1260" name="Google Shape;1260;p42"/>
          <p:cNvSpPr txBox="1"/>
          <p:nvPr>
            <p:ph idx="8" type="title"/>
          </p:nvPr>
        </p:nvSpPr>
        <p:spPr>
          <a:xfrm>
            <a:off x="3455250" y="2820650"/>
            <a:ext cx="22335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Activity</a:t>
            </a:r>
            <a:endParaRPr/>
          </a:p>
        </p:txBody>
      </p:sp>
      <p:grpSp>
        <p:nvGrpSpPr>
          <p:cNvPr id="1261" name="Google Shape;1261;p42"/>
          <p:cNvGrpSpPr/>
          <p:nvPr/>
        </p:nvGrpSpPr>
        <p:grpSpPr>
          <a:xfrm flipH="1">
            <a:off x="-90452" y="-358997"/>
            <a:ext cx="3393304" cy="1796989"/>
            <a:chOff x="-1085827" y="927365"/>
            <a:chExt cx="3393304" cy="1796989"/>
          </a:xfrm>
        </p:grpSpPr>
        <p:sp>
          <p:nvSpPr>
            <p:cNvPr id="1262" name="Google Shape;1262;p42"/>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2"/>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2"/>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2"/>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2"/>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2"/>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2"/>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2"/>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2"/>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2"/>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2"/>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2"/>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2"/>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2"/>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 name="Google Shape;1276;p42"/>
          <p:cNvGrpSpPr/>
          <p:nvPr/>
        </p:nvGrpSpPr>
        <p:grpSpPr>
          <a:xfrm rot="6711468">
            <a:off x="7026206" y="2225689"/>
            <a:ext cx="3774481" cy="1979806"/>
            <a:chOff x="6797960" y="203729"/>
            <a:chExt cx="3774524" cy="1979829"/>
          </a:xfrm>
        </p:grpSpPr>
        <p:sp>
          <p:nvSpPr>
            <p:cNvPr id="1277" name="Google Shape;1277;p42"/>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2"/>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2"/>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2"/>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2"/>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2"/>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6" name="Shape 1286"/>
        <p:cNvGrpSpPr/>
        <p:nvPr/>
      </p:nvGrpSpPr>
      <p:grpSpPr>
        <a:xfrm>
          <a:off x="0" y="0"/>
          <a:ext cx="0" cy="0"/>
          <a:chOff x="0" y="0"/>
          <a:chExt cx="0" cy="0"/>
        </a:xfrm>
      </p:grpSpPr>
      <p:sp>
        <p:nvSpPr>
          <p:cNvPr id="1287" name="Google Shape;1287;p43"/>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Theme Planner</a:t>
            </a:r>
            <a:endParaRPr/>
          </a:p>
        </p:txBody>
      </p:sp>
      <p:graphicFrame>
        <p:nvGraphicFramePr>
          <p:cNvPr id="1288" name="Google Shape;1288;p43"/>
          <p:cNvGraphicFramePr/>
          <p:nvPr/>
        </p:nvGraphicFramePr>
        <p:xfrm>
          <a:off x="791275" y="1093675"/>
          <a:ext cx="3000000" cy="3000000"/>
        </p:xfrm>
        <a:graphic>
          <a:graphicData uri="http://schemas.openxmlformats.org/drawingml/2006/table">
            <a:tbl>
              <a:tblPr>
                <a:noFill/>
                <a:tableStyleId>{0FD95C56-2F64-4D4F-8B9A-96654DED36F6}</a:tableStyleId>
              </a:tblPr>
              <a:tblGrid>
                <a:gridCol w="1202075"/>
                <a:gridCol w="2380750"/>
              </a:tblGrid>
              <a:tr h="2582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Subject</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alpha val="0"/>
                        </a:srgbClr>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Biology</a:t>
                      </a:r>
                      <a:endParaRPr>
                        <a:solidFill>
                          <a:srgbClr val="666666"/>
                        </a:solidFill>
                        <a:latin typeface="Baloo 2"/>
                        <a:ea typeface="Baloo 2"/>
                        <a:cs typeface="Baloo 2"/>
                        <a:sym typeface="Baloo 2"/>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r h="299250">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Theme</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alpha val="0"/>
                        </a:srgbClr>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highlight>
                            <a:srgbClr val="FFFFFF"/>
                          </a:highlight>
                          <a:latin typeface="Baloo 2"/>
                          <a:ea typeface="Baloo 2"/>
                          <a:cs typeface="Baloo 2"/>
                          <a:sym typeface="Baloo 2"/>
                        </a:rPr>
                        <a:t>Characteristics of mammals</a:t>
                      </a:r>
                      <a:endParaRPr>
                        <a:solidFill>
                          <a:srgbClr val="666666"/>
                        </a:solidFill>
                        <a:latin typeface="Baloo 2"/>
                        <a:ea typeface="Baloo 2"/>
                        <a:cs typeface="Baloo 2"/>
                        <a:sym typeface="Baloo 2"/>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r h="2746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Ideas</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alpha val="0"/>
                        </a:srgbClr>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Use a worksheet </a:t>
                      </a:r>
                      <a:endParaRPr>
                        <a:solidFill>
                          <a:srgbClr val="666666"/>
                        </a:solidFill>
                        <a:latin typeface="Baloo 2"/>
                        <a:ea typeface="Baloo 2"/>
                        <a:cs typeface="Baloo 2"/>
                        <a:sym typeface="Baloo 2"/>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r h="16797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Resources</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alpha val="0"/>
                        </a:srgbClr>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Educational video</a:t>
                      </a:r>
                      <a:endParaRPr>
                        <a:solidFill>
                          <a:srgbClr val="666666"/>
                        </a:solidFill>
                        <a:latin typeface="Baloo 2"/>
                        <a:ea typeface="Baloo 2"/>
                        <a:cs typeface="Baloo 2"/>
                        <a:sym typeface="Baloo 2"/>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bl>
          </a:graphicData>
        </a:graphic>
      </p:graphicFrame>
      <p:graphicFrame>
        <p:nvGraphicFramePr>
          <p:cNvPr id="1289" name="Google Shape;1289;p43"/>
          <p:cNvGraphicFramePr/>
          <p:nvPr/>
        </p:nvGraphicFramePr>
        <p:xfrm>
          <a:off x="791275" y="2881458"/>
          <a:ext cx="3000000" cy="3000000"/>
        </p:xfrm>
        <a:graphic>
          <a:graphicData uri="http://schemas.openxmlformats.org/drawingml/2006/table">
            <a:tbl>
              <a:tblPr>
                <a:noFill/>
                <a:tableStyleId>{0FD95C56-2F64-4D4F-8B9A-96654DED36F6}</a:tableStyleId>
              </a:tblPr>
              <a:tblGrid>
                <a:gridCol w="1202075"/>
                <a:gridCol w="2380750"/>
              </a:tblGrid>
              <a:tr h="2582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Subject</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Math</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r h="299250">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Theme</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highlight>
                            <a:srgbClr val="FFFFFF"/>
                          </a:highlight>
                          <a:latin typeface="Baloo 2"/>
                          <a:ea typeface="Baloo 2"/>
                          <a:cs typeface="Baloo 2"/>
                          <a:sym typeface="Baloo 2"/>
                        </a:rPr>
                        <a:t>Multiplication and division</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r h="2746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Ideas</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Exercises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r h="16797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Resources</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Math website</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bl>
          </a:graphicData>
        </a:graphic>
      </p:graphicFrame>
      <p:graphicFrame>
        <p:nvGraphicFramePr>
          <p:cNvPr id="1290" name="Google Shape;1290;p43"/>
          <p:cNvGraphicFramePr/>
          <p:nvPr/>
        </p:nvGraphicFramePr>
        <p:xfrm>
          <a:off x="4753675" y="1093675"/>
          <a:ext cx="3000000" cy="3000000"/>
        </p:xfrm>
        <a:graphic>
          <a:graphicData uri="http://schemas.openxmlformats.org/drawingml/2006/table">
            <a:tbl>
              <a:tblPr>
                <a:noFill/>
                <a:tableStyleId>{0FD95C56-2F64-4D4F-8B9A-96654DED36F6}</a:tableStyleId>
              </a:tblPr>
              <a:tblGrid>
                <a:gridCol w="1202075"/>
                <a:gridCol w="2380750"/>
              </a:tblGrid>
              <a:tr h="2582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Subject</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English</a:t>
                      </a:r>
                      <a:endParaRPr>
                        <a:solidFill>
                          <a:srgbClr val="666666"/>
                        </a:solidFill>
                        <a:latin typeface="Baloo 2"/>
                        <a:ea typeface="Baloo 2"/>
                        <a:cs typeface="Baloo 2"/>
                        <a:sym typeface="Baloo 2"/>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solidFill>
                  </a:tcPr>
                </a:tc>
              </a:tr>
              <a:tr h="299250">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Theme</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highlight>
                            <a:srgbClr val="FFFFFF"/>
                          </a:highlight>
                          <a:latin typeface="Baloo 2"/>
                          <a:ea typeface="Baloo 2"/>
                          <a:cs typeface="Baloo 2"/>
                          <a:sym typeface="Baloo 2"/>
                        </a:rPr>
                        <a:t>Pronunciation </a:t>
                      </a:r>
                      <a:endParaRPr>
                        <a:solidFill>
                          <a:srgbClr val="666666"/>
                        </a:solidFill>
                        <a:latin typeface="Baloo 2"/>
                        <a:ea typeface="Baloo 2"/>
                        <a:cs typeface="Baloo 2"/>
                        <a:sym typeface="Baloo 2"/>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solidFill>
                  </a:tcPr>
                </a:tc>
              </a:tr>
              <a:tr h="2746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Ideas</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Listening to music</a:t>
                      </a:r>
                      <a:endParaRPr>
                        <a:solidFill>
                          <a:srgbClr val="666666"/>
                        </a:solidFill>
                        <a:latin typeface="Baloo 2"/>
                        <a:ea typeface="Baloo 2"/>
                        <a:cs typeface="Baloo 2"/>
                        <a:sym typeface="Baloo 2"/>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solidFill>
                  </a:tcPr>
                </a:tc>
              </a:tr>
              <a:tr h="16797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Resources</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Lyrics and videos</a:t>
                      </a:r>
                      <a:endParaRPr>
                        <a:solidFill>
                          <a:srgbClr val="666666"/>
                        </a:solidFill>
                        <a:latin typeface="Baloo 2"/>
                        <a:ea typeface="Baloo 2"/>
                        <a:cs typeface="Baloo 2"/>
                        <a:sym typeface="Baloo 2"/>
                      </a:endParaRPr>
                    </a:p>
                  </a:txBody>
                  <a:tcPr marT="91425" marB="91425" marR="91425" marL="91425">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solidFill>
                  </a:tcPr>
                </a:tc>
              </a:tr>
            </a:tbl>
          </a:graphicData>
        </a:graphic>
      </p:graphicFrame>
      <p:graphicFrame>
        <p:nvGraphicFramePr>
          <p:cNvPr id="1291" name="Google Shape;1291;p43"/>
          <p:cNvGraphicFramePr/>
          <p:nvPr/>
        </p:nvGraphicFramePr>
        <p:xfrm>
          <a:off x="4753675" y="2881458"/>
          <a:ext cx="3000000" cy="3000000"/>
        </p:xfrm>
        <a:graphic>
          <a:graphicData uri="http://schemas.openxmlformats.org/drawingml/2006/table">
            <a:tbl>
              <a:tblPr>
                <a:noFill/>
                <a:tableStyleId>{0FD95C56-2F64-4D4F-8B9A-96654DED36F6}</a:tableStyleId>
              </a:tblPr>
              <a:tblGrid>
                <a:gridCol w="1202075"/>
                <a:gridCol w="2380750"/>
              </a:tblGrid>
              <a:tr h="2582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Subject</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Literature</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r h="299250">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Theme</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highlight>
                            <a:srgbClr val="FFFFFF"/>
                          </a:highlight>
                          <a:latin typeface="Baloo 2"/>
                          <a:ea typeface="Baloo 2"/>
                          <a:cs typeface="Baloo 2"/>
                          <a:sym typeface="Baloo 2"/>
                        </a:rPr>
                        <a:t>Women in literature</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r h="2746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Ideas</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Female authors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r h="16797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Resources</a:t>
                      </a:r>
                      <a:endParaRPr b="1" sz="1600">
                        <a:solidFill>
                          <a:schemeClr val="lt1"/>
                        </a:solidFill>
                        <a:latin typeface="Handlee"/>
                        <a:ea typeface="Handlee"/>
                        <a:cs typeface="Handlee"/>
                        <a:sym typeface="Handlee"/>
                      </a:endParaRPr>
                    </a:p>
                  </a:txBody>
                  <a:tcPr marT="91425" marB="91425" marR="91425" marL="91425">
                    <a:lnL cap="flat" cmpd="sng" w="9525">
                      <a:solidFill>
                        <a:srgbClr val="666666">
                          <a:alpha val="0"/>
                        </a:srgbClr>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List of different books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rgbClr val="FFFFFF"/>
                    </a:solidFill>
                  </a:tcPr>
                </a:tc>
              </a:tr>
            </a:tbl>
          </a:graphicData>
        </a:graphic>
      </p:graphicFrame>
      <p:grpSp>
        <p:nvGrpSpPr>
          <p:cNvPr id="1292" name="Google Shape;1292;p43"/>
          <p:cNvGrpSpPr/>
          <p:nvPr/>
        </p:nvGrpSpPr>
        <p:grpSpPr>
          <a:xfrm rot="-4064914">
            <a:off x="-1498032" y="-605524"/>
            <a:ext cx="3774806" cy="1979976"/>
            <a:chOff x="6797960" y="203729"/>
            <a:chExt cx="3774524" cy="1979829"/>
          </a:xfrm>
        </p:grpSpPr>
        <p:sp>
          <p:nvSpPr>
            <p:cNvPr id="1293" name="Google Shape;1293;p43"/>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3"/>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3"/>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3"/>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3"/>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3"/>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 name="Google Shape;1299;p43"/>
          <p:cNvGrpSpPr/>
          <p:nvPr/>
        </p:nvGrpSpPr>
        <p:grpSpPr>
          <a:xfrm rot="-2968875">
            <a:off x="7547156" y="-291855"/>
            <a:ext cx="1748446" cy="1517801"/>
            <a:chOff x="972034" y="4038077"/>
            <a:chExt cx="1579697" cy="1371393"/>
          </a:xfrm>
        </p:grpSpPr>
        <p:sp>
          <p:nvSpPr>
            <p:cNvPr id="1300" name="Google Shape;1300;p43"/>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3"/>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2" name="Google Shape;1302;p43"/>
            <p:cNvGrpSpPr/>
            <p:nvPr/>
          </p:nvGrpSpPr>
          <p:grpSpPr>
            <a:xfrm>
              <a:off x="972034" y="4038077"/>
              <a:ext cx="1579697" cy="1371393"/>
              <a:chOff x="972034" y="4038077"/>
              <a:chExt cx="1579697" cy="1371393"/>
            </a:xfrm>
          </p:grpSpPr>
          <p:sp>
            <p:nvSpPr>
              <p:cNvPr id="1303" name="Google Shape;1303;p43"/>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3"/>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3"/>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3"/>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0" name="Shape 1310"/>
        <p:cNvGrpSpPr/>
        <p:nvPr/>
      </p:nvGrpSpPr>
      <p:grpSpPr>
        <a:xfrm>
          <a:off x="0" y="0"/>
          <a:ext cx="0" cy="0"/>
          <a:chOff x="0" y="0"/>
          <a:chExt cx="0" cy="0"/>
        </a:xfrm>
      </p:grpSpPr>
      <p:sp>
        <p:nvSpPr>
          <p:cNvPr id="1311" name="Google Shape;1311;p44"/>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G</a:t>
            </a:r>
            <a:r>
              <a:rPr lang="en"/>
              <a:t>oal-Setting Activities </a:t>
            </a:r>
            <a:endParaRPr/>
          </a:p>
        </p:txBody>
      </p:sp>
      <p:graphicFrame>
        <p:nvGraphicFramePr>
          <p:cNvPr id="1312" name="Google Shape;1312;p44"/>
          <p:cNvGraphicFramePr/>
          <p:nvPr/>
        </p:nvGraphicFramePr>
        <p:xfrm>
          <a:off x="952500" y="1394725"/>
          <a:ext cx="3000000" cy="3000000"/>
        </p:xfrm>
        <a:graphic>
          <a:graphicData uri="http://schemas.openxmlformats.org/drawingml/2006/table">
            <a:tbl>
              <a:tblPr>
                <a:noFill/>
                <a:tableStyleId>{0FD95C56-2F64-4D4F-8B9A-96654DED36F6}</a:tableStyleId>
              </a:tblPr>
              <a:tblGrid>
                <a:gridCol w="661575"/>
                <a:gridCol w="629700"/>
                <a:gridCol w="2829875"/>
                <a:gridCol w="3117850"/>
              </a:tblGrid>
              <a:tr h="392000">
                <a:tc>
                  <a:txBody>
                    <a:bodyPr/>
                    <a:lstStyle/>
                    <a:p>
                      <a:pPr indent="0" lvl="0" marL="0" rtl="0" algn="l">
                        <a:spcBef>
                          <a:spcPts val="0"/>
                        </a:spcBef>
                        <a:spcAft>
                          <a:spcPts val="0"/>
                        </a:spcAft>
                        <a:buClr>
                          <a:schemeClr val="dk1"/>
                        </a:buClr>
                        <a:buSzPts val="1100"/>
                        <a:buFont typeface="Arial"/>
                        <a:buNone/>
                      </a:pPr>
                      <a:r>
                        <a:rPr b="1" lang="en" sz="1600">
                          <a:solidFill>
                            <a:schemeClr val="lt1"/>
                          </a:solidFill>
                          <a:latin typeface="Handlee"/>
                          <a:ea typeface="Handlee"/>
                          <a:cs typeface="Handlee"/>
                          <a:sym typeface="Handlee"/>
                        </a:rPr>
                        <a:t>Time</a:t>
                      </a:r>
                      <a:endParaRPr b="1" sz="1600">
                        <a:solidFill>
                          <a:schemeClr val="lt1"/>
                        </a:solidFill>
                        <a:latin typeface="Handlee"/>
                        <a:ea typeface="Handlee"/>
                        <a:cs typeface="Handlee"/>
                        <a:sym typeface="Handlee"/>
                      </a:endParaRPr>
                    </a:p>
                  </a:txBody>
                  <a:tcPr marT="91425" marB="91425" marR="91425" marL="91425">
                    <a:lnL cap="flat" cmpd="sng" w="9525">
                      <a:solidFill>
                        <a:srgbClr val="000000">
                          <a:alpha val="0"/>
                        </a:srgb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66666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Clr>
                          <a:schemeClr val="dk1"/>
                        </a:buClr>
                        <a:buSzPts val="1100"/>
                        <a:buFont typeface="Arial"/>
                        <a:buNone/>
                      </a:pPr>
                      <a:r>
                        <a:t/>
                      </a:r>
                      <a:endParaRPr b="1" sz="1600">
                        <a:solidFill>
                          <a:schemeClr val="lt1"/>
                        </a:solidFill>
                        <a:latin typeface="Handlee"/>
                        <a:ea typeface="Handlee"/>
                        <a:cs typeface="Handlee"/>
                        <a:sym typeface="Handlee"/>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66666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Clr>
                          <a:schemeClr val="dk1"/>
                        </a:buClr>
                        <a:buSzPts val="1100"/>
                        <a:buFont typeface="Arial"/>
                        <a:buNone/>
                      </a:pPr>
                      <a:r>
                        <a:rPr b="1" lang="en" sz="1600">
                          <a:solidFill>
                            <a:schemeClr val="lt1"/>
                          </a:solidFill>
                          <a:latin typeface="Handlee"/>
                          <a:ea typeface="Handlee"/>
                          <a:cs typeface="Handlee"/>
                          <a:sym typeface="Handlee"/>
                        </a:rPr>
                        <a:t>Activity</a:t>
                      </a:r>
                      <a:endParaRPr b="1" sz="1600">
                        <a:solidFill>
                          <a:schemeClr val="lt1"/>
                        </a:solidFill>
                        <a:latin typeface="Handlee"/>
                        <a:ea typeface="Handlee"/>
                        <a:cs typeface="Handlee"/>
                        <a:sym typeface="Handlee"/>
                      </a:endParaRPr>
                    </a:p>
                  </a:txBody>
                  <a:tcPr marT="91425" marB="91425" marR="91425" marL="914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666666"/>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Today Goals</a:t>
                      </a:r>
                      <a:endParaRPr b="1" sz="1600">
                        <a:solidFill>
                          <a:schemeClr val="lt1"/>
                        </a:solidFill>
                        <a:latin typeface="Handlee"/>
                        <a:ea typeface="Handlee"/>
                        <a:cs typeface="Handlee"/>
                        <a:sym typeface="Handlee"/>
                      </a:endParaRPr>
                    </a:p>
                  </a:txBody>
                  <a:tcPr marT="91425" marB="91425" marR="91425" marL="91425">
                    <a:lnL cap="flat" cmpd="sng" w="9525">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666666"/>
                      </a:solidFill>
                      <a:prstDash val="solid"/>
                      <a:round/>
                      <a:headEnd len="sm" w="sm" type="none"/>
                      <a:tailEnd len="sm" w="sm" type="none"/>
                    </a:lnB>
                    <a:solidFill>
                      <a:schemeClr val="accent1"/>
                    </a:solidFill>
                  </a:tcPr>
                </a:tc>
              </a:tr>
              <a:tr h="39767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1h</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marR="38100" rtl="0" algn="l">
                        <a:lnSpc>
                          <a:spcPct val="128571"/>
                        </a:lnSpc>
                        <a:spcBef>
                          <a:spcPts val="0"/>
                        </a:spcBef>
                        <a:spcAft>
                          <a:spcPts val="0"/>
                        </a:spcAft>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39767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2h</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marR="38100" rtl="0" algn="l">
                        <a:lnSpc>
                          <a:spcPct val="128571"/>
                        </a:lnSpc>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397675">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3h</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marR="38100" rtl="0" algn="l">
                        <a:lnSpc>
                          <a:spcPct val="128571"/>
                        </a:lnSpc>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39767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2h</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marR="38100" rtl="0" algn="l">
                        <a:lnSpc>
                          <a:spcPct val="128571"/>
                        </a:lnSpc>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39767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1h</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marR="38100" rtl="0" algn="l">
                        <a:lnSpc>
                          <a:spcPct val="128571"/>
                        </a:lnSpc>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39767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3h</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marR="38100" rtl="0" algn="l">
                        <a:lnSpc>
                          <a:spcPct val="128571"/>
                        </a:lnSpc>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activity</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Describe your goals</a:t>
                      </a:r>
                      <a:endParaRPr>
                        <a:solidFill>
                          <a:srgbClr val="666666"/>
                        </a:solidFill>
                        <a:latin typeface="Baloo 2"/>
                        <a:ea typeface="Baloo 2"/>
                        <a:cs typeface="Baloo 2"/>
                        <a:sym typeface="Baloo 2"/>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bl>
          </a:graphicData>
        </a:graphic>
      </p:graphicFrame>
      <p:grpSp>
        <p:nvGrpSpPr>
          <p:cNvPr id="1313" name="Google Shape;1313;p44"/>
          <p:cNvGrpSpPr/>
          <p:nvPr/>
        </p:nvGrpSpPr>
        <p:grpSpPr>
          <a:xfrm>
            <a:off x="1690714" y="3774612"/>
            <a:ext cx="453966" cy="255215"/>
            <a:chOff x="3088131" y="4144060"/>
            <a:chExt cx="642829" cy="361392"/>
          </a:xfrm>
        </p:grpSpPr>
        <p:sp>
          <p:nvSpPr>
            <p:cNvPr id="1314" name="Google Shape;1314;p44"/>
            <p:cNvSpPr/>
            <p:nvPr/>
          </p:nvSpPr>
          <p:spPr>
            <a:xfrm>
              <a:off x="3324388" y="4144060"/>
              <a:ext cx="191707" cy="165190"/>
            </a:xfrm>
            <a:custGeom>
              <a:rect b="b" l="l" r="r" t="t"/>
              <a:pathLst>
                <a:path extrusionOk="0" h="8061" w="9355">
                  <a:moveTo>
                    <a:pt x="4534" y="901"/>
                  </a:moveTo>
                  <a:cubicBezTo>
                    <a:pt x="7007" y="901"/>
                    <a:pt x="8006" y="5778"/>
                    <a:pt x="5583" y="6932"/>
                  </a:cubicBezTo>
                  <a:cubicBezTo>
                    <a:pt x="5124" y="7158"/>
                    <a:pt x="4712" y="7258"/>
                    <a:pt x="4345" y="7258"/>
                  </a:cubicBezTo>
                  <a:cubicBezTo>
                    <a:pt x="1460" y="7258"/>
                    <a:pt x="1393" y="1066"/>
                    <a:pt x="3804" y="1066"/>
                  </a:cubicBezTo>
                  <a:cubicBezTo>
                    <a:pt x="3810" y="1066"/>
                    <a:pt x="3815" y="1066"/>
                    <a:pt x="3820" y="1066"/>
                  </a:cubicBezTo>
                  <a:cubicBezTo>
                    <a:pt x="3842" y="1071"/>
                    <a:pt x="3863" y="1074"/>
                    <a:pt x="3884" y="1074"/>
                  </a:cubicBezTo>
                  <a:cubicBezTo>
                    <a:pt x="3983" y="1074"/>
                    <a:pt x="4074" y="1019"/>
                    <a:pt x="4124" y="944"/>
                  </a:cubicBezTo>
                  <a:cubicBezTo>
                    <a:pt x="4265" y="915"/>
                    <a:pt x="4402" y="901"/>
                    <a:pt x="4534" y="901"/>
                  </a:cubicBezTo>
                  <a:close/>
                  <a:moveTo>
                    <a:pt x="4595" y="0"/>
                  </a:moveTo>
                  <a:cubicBezTo>
                    <a:pt x="4237" y="0"/>
                    <a:pt x="3855" y="77"/>
                    <a:pt x="3455" y="245"/>
                  </a:cubicBezTo>
                  <a:cubicBezTo>
                    <a:pt x="0" y="670"/>
                    <a:pt x="609" y="8060"/>
                    <a:pt x="4444" y="8060"/>
                  </a:cubicBezTo>
                  <a:cubicBezTo>
                    <a:pt x="4726" y="8060"/>
                    <a:pt x="5024" y="8020"/>
                    <a:pt x="5340" y="7935"/>
                  </a:cubicBezTo>
                  <a:cubicBezTo>
                    <a:pt x="9354" y="6890"/>
                    <a:pt x="7996" y="0"/>
                    <a:pt x="45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4"/>
            <p:cNvSpPr/>
            <p:nvPr/>
          </p:nvSpPr>
          <p:spPr>
            <a:xfrm>
              <a:off x="3152266" y="4155761"/>
              <a:ext cx="109655" cy="125599"/>
            </a:xfrm>
            <a:custGeom>
              <a:rect b="b" l="l" r="r" t="t"/>
              <a:pathLst>
                <a:path extrusionOk="0" h="6129" w="5351">
                  <a:moveTo>
                    <a:pt x="2971" y="889"/>
                  </a:moveTo>
                  <a:cubicBezTo>
                    <a:pt x="3261" y="889"/>
                    <a:pt x="3558" y="968"/>
                    <a:pt x="3831" y="1133"/>
                  </a:cubicBezTo>
                  <a:cubicBezTo>
                    <a:pt x="4196" y="1771"/>
                    <a:pt x="4378" y="2501"/>
                    <a:pt x="4317" y="3261"/>
                  </a:cubicBezTo>
                  <a:cubicBezTo>
                    <a:pt x="4275" y="4216"/>
                    <a:pt x="3521" y="5318"/>
                    <a:pt x="2677" y="5318"/>
                  </a:cubicBezTo>
                  <a:cubicBezTo>
                    <a:pt x="2312" y="5318"/>
                    <a:pt x="1930" y="5112"/>
                    <a:pt x="1582" y="4598"/>
                  </a:cubicBezTo>
                  <a:cubicBezTo>
                    <a:pt x="1034" y="3838"/>
                    <a:pt x="1095" y="2653"/>
                    <a:pt x="1521" y="1863"/>
                  </a:cubicBezTo>
                  <a:cubicBezTo>
                    <a:pt x="1769" y="1243"/>
                    <a:pt x="2354" y="889"/>
                    <a:pt x="2971" y="889"/>
                  </a:cubicBezTo>
                  <a:close/>
                  <a:moveTo>
                    <a:pt x="2949" y="0"/>
                  </a:moveTo>
                  <a:cubicBezTo>
                    <a:pt x="2463" y="0"/>
                    <a:pt x="1979" y="157"/>
                    <a:pt x="1582" y="464"/>
                  </a:cubicBezTo>
                  <a:cubicBezTo>
                    <a:pt x="335" y="1346"/>
                    <a:pt x="1" y="3443"/>
                    <a:pt x="670" y="4781"/>
                  </a:cubicBezTo>
                  <a:cubicBezTo>
                    <a:pt x="1112" y="5628"/>
                    <a:pt x="1955" y="6129"/>
                    <a:pt x="2801" y="6129"/>
                  </a:cubicBezTo>
                  <a:cubicBezTo>
                    <a:pt x="3352" y="6129"/>
                    <a:pt x="3904" y="5917"/>
                    <a:pt x="4348" y="5449"/>
                  </a:cubicBezTo>
                  <a:cubicBezTo>
                    <a:pt x="5168" y="4629"/>
                    <a:pt x="5351" y="3322"/>
                    <a:pt x="5107" y="2136"/>
                  </a:cubicBezTo>
                  <a:cubicBezTo>
                    <a:pt x="5259" y="2045"/>
                    <a:pt x="5320" y="1863"/>
                    <a:pt x="5259" y="1711"/>
                  </a:cubicBezTo>
                  <a:cubicBezTo>
                    <a:pt x="5107" y="1285"/>
                    <a:pt x="4864" y="920"/>
                    <a:pt x="4530" y="616"/>
                  </a:cubicBezTo>
                  <a:cubicBezTo>
                    <a:pt x="4469" y="556"/>
                    <a:pt x="4408" y="464"/>
                    <a:pt x="4348" y="404"/>
                  </a:cubicBezTo>
                  <a:cubicBezTo>
                    <a:pt x="4272" y="277"/>
                    <a:pt x="4132" y="214"/>
                    <a:pt x="4000" y="214"/>
                  </a:cubicBezTo>
                  <a:cubicBezTo>
                    <a:pt x="3973" y="214"/>
                    <a:pt x="3947" y="216"/>
                    <a:pt x="3922" y="221"/>
                  </a:cubicBezTo>
                  <a:cubicBezTo>
                    <a:pt x="3614" y="73"/>
                    <a:pt x="3281" y="0"/>
                    <a:pt x="29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4"/>
            <p:cNvSpPr/>
            <p:nvPr/>
          </p:nvSpPr>
          <p:spPr>
            <a:xfrm>
              <a:off x="3088131" y="4302002"/>
              <a:ext cx="642829" cy="203450"/>
            </a:xfrm>
            <a:custGeom>
              <a:rect b="b" l="l" r="r" t="t"/>
              <a:pathLst>
                <a:path extrusionOk="0" h="9928" w="31369">
                  <a:moveTo>
                    <a:pt x="25314" y="907"/>
                  </a:moveTo>
                  <a:cubicBezTo>
                    <a:pt x="27121" y="907"/>
                    <a:pt x="28975" y="1843"/>
                    <a:pt x="29514" y="3601"/>
                  </a:cubicBezTo>
                  <a:cubicBezTo>
                    <a:pt x="29606" y="3875"/>
                    <a:pt x="29666" y="4179"/>
                    <a:pt x="29727" y="4483"/>
                  </a:cubicBezTo>
                  <a:cubicBezTo>
                    <a:pt x="30165" y="5249"/>
                    <a:pt x="30159" y="5621"/>
                    <a:pt x="29688" y="5621"/>
                  </a:cubicBezTo>
                  <a:cubicBezTo>
                    <a:pt x="29636" y="5621"/>
                    <a:pt x="29578" y="5616"/>
                    <a:pt x="29514" y="5607"/>
                  </a:cubicBezTo>
                  <a:cubicBezTo>
                    <a:pt x="29349" y="5696"/>
                    <a:pt x="29102" y="5724"/>
                    <a:pt x="28831" y="5724"/>
                  </a:cubicBezTo>
                  <a:cubicBezTo>
                    <a:pt x="28357" y="5724"/>
                    <a:pt x="27807" y="5638"/>
                    <a:pt x="27478" y="5638"/>
                  </a:cubicBezTo>
                  <a:cubicBezTo>
                    <a:pt x="26019" y="5638"/>
                    <a:pt x="24560" y="5607"/>
                    <a:pt x="23101" y="5546"/>
                  </a:cubicBezTo>
                  <a:cubicBezTo>
                    <a:pt x="22675" y="4786"/>
                    <a:pt x="22128" y="4148"/>
                    <a:pt x="21429" y="3662"/>
                  </a:cubicBezTo>
                  <a:cubicBezTo>
                    <a:pt x="21848" y="1790"/>
                    <a:pt x="23559" y="907"/>
                    <a:pt x="25314" y="907"/>
                  </a:cubicBezTo>
                  <a:close/>
                  <a:moveTo>
                    <a:pt x="6275" y="937"/>
                  </a:moveTo>
                  <a:cubicBezTo>
                    <a:pt x="8179" y="937"/>
                    <a:pt x="9320" y="1988"/>
                    <a:pt x="9940" y="3875"/>
                  </a:cubicBezTo>
                  <a:cubicBezTo>
                    <a:pt x="9423" y="4391"/>
                    <a:pt x="9058" y="4999"/>
                    <a:pt x="8876" y="5698"/>
                  </a:cubicBezTo>
                  <a:cubicBezTo>
                    <a:pt x="8766" y="5797"/>
                    <a:pt x="8448" y="5828"/>
                    <a:pt x="8067" y="5828"/>
                  </a:cubicBezTo>
                  <a:cubicBezTo>
                    <a:pt x="7390" y="5828"/>
                    <a:pt x="6515" y="5729"/>
                    <a:pt x="6262" y="5729"/>
                  </a:cubicBezTo>
                  <a:lnTo>
                    <a:pt x="4316" y="5729"/>
                  </a:lnTo>
                  <a:cubicBezTo>
                    <a:pt x="4172" y="5729"/>
                    <a:pt x="3993" y="5733"/>
                    <a:pt x="3795" y="5733"/>
                  </a:cubicBezTo>
                  <a:cubicBezTo>
                    <a:pt x="2786" y="5733"/>
                    <a:pt x="1282" y="5627"/>
                    <a:pt x="1307" y="4331"/>
                  </a:cubicBezTo>
                  <a:cubicBezTo>
                    <a:pt x="1338" y="3814"/>
                    <a:pt x="1976" y="3024"/>
                    <a:pt x="2310" y="2659"/>
                  </a:cubicBezTo>
                  <a:cubicBezTo>
                    <a:pt x="3192" y="1656"/>
                    <a:pt x="4468" y="1017"/>
                    <a:pt x="5806" y="957"/>
                  </a:cubicBezTo>
                  <a:cubicBezTo>
                    <a:pt x="5967" y="943"/>
                    <a:pt x="6124" y="937"/>
                    <a:pt x="6275" y="937"/>
                  </a:cubicBezTo>
                  <a:close/>
                  <a:moveTo>
                    <a:pt x="15445" y="2784"/>
                  </a:moveTo>
                  <a:cubicBezTo>
                    <a:pt x="18163" y="2784"/>
                    <a:pt x="21037" y="3832"/>
                    <a:pt x="22189" y="5638"/>
                  </a:cubicBezTo>
                  <a:cubicBezTo>
                    <a:pt x="22706" y="6428"/>
                    <a:pt x="22645" y="7492"/>
                    <a:pt x="22037" y="8221"/>
                  </a:cubicBezTo>
                  <a:cubicBezTo>
                    <a:pt x="21642" y="8647"/>
                    <a:pt x="20517" y="8799"/>
                    <a:pt x="19940" y="8890"/>
                  </a:cubicBezTo>
                  <a:cubicBezTo>
                    <a:pt x="19183" y="8979"/>
                    <a:pt x="18410" y="9035"/>
                    <a:pt x="17645" y="9035"/>
                  </a:cubicBezTo>
                  <a:cubicBezTo>
                    <a:pt x="17365" y="9035"/>
                    <a:pt x="17086" y="9028"/>
                    <a:pt x="16809" y="9011"/>
                  </a:cubicBezTo>
                  <a:cubicBezTo>
                    <a:pt x="14651" y="8951"/>
                    <a:pt x="11003" y="9194"/>
                    <a:pt x="9544" y="7279"/>
                  </a:cubicBezTo>
                  <a:cubicBezTo>
                    <a:pt x="9464" y="4140"/>
                    <a:pt x="12353" y="2784"/>
                    <a:pt x="15445" y="2784"/>
                  </a:cubicBezTo>
                  <a:close/>
                  <a:moveTo>
                    <a:pt x="25564" y="1"/>
                  </a:moveTo>
                  <a:cubicBezTo>
                    <a:pt x="23420" y="1"/>
                    <a:pt x="21277" y="1114"/>
                    <a:pt x="20669" y="3206"/>
                  </a:cubicBezTo>
                  <a:cubicBezTo>
                    <a:pt x="19173" y="2366"/>
                    <a:pt x="17294" y="1925"/>
                    <a:pt x="15471" y="1925"/>
                  </a:cubicBezTo>
                  <a:cubicBezTo>
                    <a:pt x="13663" y="1925"/>
                    <a:pt x="11910" y="2359"/>
                    <a:pt x="10639" y="3267"/>
                  </a:cubicBezTo>
                  <a:cubicBezTo>
                    <a:pt x="9906" y="1274"/>
                    <a:pt x="8580" y="101"/>
                    <a:pt x="6361" y="101"/>
                  </a:cubicBezTo>
                  <a:cubicBezTo>
                    <a:pt x="6279" y="101"/>
                    <a:pt x="6195" y="102"/>
                    <a:pt x="6110" y="106"/>
                  </a:cubicBezTo>
                  <a:cubicBezTo>
                    <a:pt x="4043" y="106"/>
                    <a:pt x="2097" y="1200"/>
                    <a:pt x="1034" y="2963"/>
                  </a:cubicBezTo>
                  <a:cubicBezTo>
                    <a:pt x="274" y="4179"/>
                    <a:pt x="0" y="5820"/>
                    <a:pt x="1672" y="6367"/>
                  </a:cubicBezTo>
                  <a:cubicBezTo>
                    <a:pt x="2387" y="6596"/>
                    <a:pt x="3170" y="6657"/>
                    <a:pt x="3962" y="6657"/>
                  </a:cubicBezTo>
                  <a:cubicBezTo>
                    <a:pt x="4854" y="6657"/>
                    <a:pt x="5759" y="6580"/>
                    <a:pt x="6596" y="6580"/>
                  </a:cubicBezTo>
                  <a:cubicBezTo>
                    <a:pt x="7009" y="6580"/>
                    <a:pt x="7676" y="6697"/>
                    <a:pt x="8268" y="6697"/>
                  </a:cubicBezTo>
                  <a:cubicBezTo>
                    <a:pt x="8416" y="6697"/>
                    <a:pt x="8560" y="6689"/>
                    <a:pt x="8693" y="6671"/>
                  </a:cubicBezTo>
                  <a:cubicBezTo>
                    <a:pt x="8693" y="6884"/>
                    <a:pt x="8693" y="7127"/>
                    <a:pt x="8693" y="7370"/>
                  </a:cubicBezTo>
                  <a:cubicBezTo>
                    <a:pt x="8693" y="7431"/>
                    <a:pt x="8693" y="7492"/>
                    <a:pt x="8693" y="7552"/>
                  </a:cubicBezTo>
                  <a:lnTo>
                    <a:pt x="8693" y="7613"/>
                  </a:lnTo>
                  <a:cubicBezTo>
                    <a:pt x="8724" y="7796"/>
                    <a:pt x="8876" y="7948"/>
                    <a:pt x="9058" y="7978"/>
                  </a:cubicBezTo>
                  <a:cubicBezTo>
                    <a:pt x="10585" y="9638"/>
                    <a:pt x="13449" y="9928"/>
                    <a:pt x="15949" y="9928"/>
                  </a:cubicBezTo>
                  <a:cubicBezTo>
                    <a:pt x="16883" y="9928"/>
                    <a:pt x="17767" y="9887"/>
                    <a:pt x="18511" y="9863"/>
                  </a:cubicBezTo>
                  <a:cubicBezTo>
                    <a:pt x="20791" y="9802"/>
                    <a:pt x="24165" y="9042"/>
                    <a:pt x="23466" y="6397"/>
                  </a:cubicBezTo>
                  <a:lnTo>
                    <a:pt x="23466" y="6397"/>
                  </a:lnTo>
                  <a:cubicBezTo>
                    <a:pt x="24894" y="6458"/>
                    <a:pt x="26353" y="6489"/>
                    <a:pt x="27812" y="6489"/>
                  </a:cubicBezTo>
                  <a:cubicBezTo>
                    <a:pt x="28148" y="6489"/>
                    <a:pt x="28728" y="6573"/>
                    <a:pt x="29278" y="6573"/>
                  </a:cubicBezTo>
                  <a:cubicBezTo>
                    <a:pt x="29772" y="6573"/>
                    <a:pt x="30242" y="6505"/>
                    <a:pt x="30487" y="6245"/>
                  </a:cubicBezTo>
                  <a:cubicBezTo>
                    <a:pt x="31369" y="5334"/>
                    <a:pt x="30274" y="2537"/>
                    <a:pt x="29545" y="1686"/>
                  </a:cubicBezTo>
                  <a:cubicBezTo>
                    <a:pt x="28568" y="547"/>
                    <a:pt x="27066" y="1"/>
                    <a:pt x="25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4"/>
            <p:cNvSpPr/>
            <p:nvPr/>
          </p:nvSpPr>
          <p:spPr>
            <a:xfrm>
              <a:off x="3554621" y="4152154"/>
              <a:ext cx="96561" cy="127996"/>
            </a:xfrm>
            <a:custGeom>
              <a:rect b="b" l="l" r="r" t="t"/>
              <a:pathLst>
                <a:path extrusionOk="0" h="6246" w="4712">
                  <a:moveTo>
                    <a:pt x="2371" y="1066"/>
                  </a:moveTo>
                  <a:cubicBezTo>
                    <a:pt x="2402" y="1127"/>
                    <a:pt x="2463" y="1187"/>
                    <a:pt x="2523" y="1218"/>
                  </a:cubicBezTo>
                  <a:cubicBezTo>
                    <a:pt x="3618" y="1643"/>
                    <a:pt x="3830" y="2798"/>
                    <a:pt x="3739" y="3862"/>
                  </a:cubicBezTo>
                  <a:cubicBezTo>
                    <a:pt x="3676" y="4667"/>
                    <a:pt x="3007" y="5384"/>
                    <a:pt x="2309" y="5384"/>
                  </a:cubicBezTo>
                  <a:cubicBezTo>
                    <a:pt x="2005" y="5384"/>
                    <a:pt x="1696" y="5248"/>
                    <a:pt x="1429" y="4926"/>
                  </a:cubicBezTo>
                  <a:cubicBezTo>
                    <a:pt x="426" y="3771"/>
                    <a:pt x="1064" y="1795"/>
                    <a:pt x="2371" y="1096"/>
                  </a:cubicBezTo>
                  <a:lnTo>
                    <a:pt x="2371" y="1066"/>
                  </a:lnTo>
                  <a:close/>
                  <a:moveTo>
                    <a:pt x="3258" y="1"/>
                  </a:moveTo>
                  <a:cubicBezTo>
                    <a:pt x="3246" y="1"/>
                    <a:pt x="3235" y="1"/>
                    <a:pt x="3223" y="2"/>
                  </a:cubicBezTo>
                  <a:cubicBezTo>
                    <a:pt x="1733" y="32"/>
                    <a:pt x="487" y="1127"/>
                    <a:pt x="244" y="2586"/>
                  </a:cubicBezTo>
                  <a:cubicBezTo>
                    <a:pt x="1" y="3893"/>
                    <a:pt x="92" y="5838"/>
                    <a:pt x="1642" y="6172"/>
                  </a:cubicBezTo>
                  <a:cubicBezTo>
                    <a:pt x="1835" y="6222"/>
                    <a:pt x="2028" y="6245"/>
                    <a:pt x="2218" y="6245"/>
                  </a:cubicBezTo>
                  <a:cubicBezTo>
                    <a:pt x="3320" y="6245"/>
                    <a:pt x="4322" y="5458"/>
                    <a:pt x="4530" y="4318"/>
                  </a:cubicBezTo>
                  <a:cubicBezTo>
                    <a:pt x="4712" y="3406"/>
                    <a:pt x="4621" y="2464"/>
                    <a:pt x="4286" y="1613"/>
                  </a:cubicBezTo>
                  <a:cubicBezTo>
                    <a:pt x="4134" y="1218"/>
                    <a:pt x="3830" y="914"/>
                    <a:pt x="3496" y="732"/>
                  </a:cubicBezTo>
                  <a:cubicBezTo>
                    <a:pt x="3732" y="495"/>
                    <a:pt x="3653" y="1"/>
                    <a:pt x="32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 name="Google Shape;1318;p44"/>
          <p:cNvGrpSpPr/>
          <p:nvPr/>
        </p:nvGrpSpPr>
        <p:grpSpPr>
          <a:xfrm>
            <a:off x="1726343" y="2862676"/>
            <a:ext cx="382707" cy="270579"/>
            <a:chOff x="4141331" y="2828478"/>
            <a:chExt cx="541924" cy="383148"/>
          </a:xfrm>
        </p:grpSpPr>
        <p:sp>
          <p:nvSpPr>
            <p:cNvPr id="1319" name="Google Shape;1319;p44"/>
            <p:cNvSpPr/>
            <p:nvPr/>
          </p:nvSpPr>
          <p:spPr>
            <a:xfrm>
              <a:off x="4141331" y="2828478"/>
              <a:ext cx="541924" cy="383148"/>
            </a:xfrm>
            <a:custGeom>
              <a:rect b="b" l="l" r="r" t="t"/>
              <a:pathLst>
                <a:path extrusionOk="0" h="18697" w="26445">
                  <a:moveTo>
                    <a:pt x="8509" y="808"/>
                  </a:moveTo>
                  <a:cubicBezTo>
                    <a:pt x="9684" y="808"/>
                    <a:pt x="10748" y="862"/>
                    <a:pt x="11459" y="862"/>
                  </a:cubicBezTo>
                  <a:cubicBezTo>
                    <a:pt x="11712" y="859"/>
                    <a:pt x="11965" y="858"/>
                    <a:pt x="12217" y="858"/>
                  </a:cubicBezTo>
                  <a:cubicBezTo>
                    <a:pt x="14974" y="858"/>
                    <a:pt x="17730" y="1009"/>
                    <a:pt x="20487" y="1287"/>
                  </a:cubicBezTo>
                  <a:cubicBezTo>
                    <a:pt x="21217" y="1348"/>
                    <a:pt x="21946" y="1439"/>
                    <a:pt x="22645" y="1530"/>
                  </a:cubicBezTo>
                  <a:cubicBezTo>
                    <a:pt x="24317" y="1743"/>
                    <a:pt x="25046" y="2290"/>
                    <a:pt x="25350" y="3962"/>
                  </a:cubicBezTo>
                  <a:cubicBezTo>
                    <a:pt x="23399" y="3984"/>
                    <a:pt x="21450" y="3996"/>
                    <a:pt x="19502" y="3996"/>
                  </a:cubicBezTo>
                  <a:cubicBezTo>
                    <a:pt x="13499" y="3996"/>
                    <a:pt x="7510" y="3887"/>
                    <a:pt x="1520" y="3658"/>
                  </a:cubicBezTo>
                  <a:lnTo>
                    <a:pt x="1520" y="3263"/>
                  </a:lnTo>
                  <a:cubicBezTo>
                    <a:pt x="1520" y="3232"/>
                    <a:pt x="1490" y="3172"/>
                    <a:pt x="1490" y="3141"/>
                  </a:cubicBezTo>
                  <a:cubicBezTo>
                    <a:pt x="2303" y="1109"/>
                    <a:pt x="5719" y="808"/>
                    <a:pt x="8509" y="808"/>
                  </a:cubicBezTo>
                  <a:close/>
                  <a:moveTo>
                    <a:pt x="1490" y="4509"/>
                  </a:moveTo>
                  <a:cubicBezTo>
                    <a:pt x="7502" y="4738"/>
                    <a:pt x="13498" y="4847"/>
                    <a:pt x="19502" y="4847"/>
                  </a:cubicBezTo>
                  <a:cubicBezTo>
                    <a:pt x="21450" y="4847"/>
                    <a:pt x="23399" y="4835"/>
                    <a:pt x="25350" y="4813"/>
                  </a:cubicBezTo>
                  <a:cubicBezTo>
                    <a:pt x="25411" y="4813"/>
                    <a:pt x="25442" y="4813"/>
                    <a:pt x="25502" y="4783"/>
                  </a:cubicBezTo>
                  <a:cubicBezTo>
                    <a:pt x="25593" y="5998"/>
                    <a:pt x="25502" y="7305"/>
                    <a:pt x="25533" y="8491"/>
                  </a:cubicBezTo>
                  <a:cubicBezTo>
                    <a:pt x="25593" y="11470"/>
                    <a:pt x="25563" y="14479"/>
                    <a:pt x="25472" y="17488"/>
                  </a:cubicBezTo>
                  <a:cubicBezTo>
                    <a:pt x="21674" y="17730"/>
                    <a:pt x="17865" y="17858"/>
                    <a:pt x="14051" y="17858"/>
                  </a:cubicBezTo>
                  <a:cubicBezTo>
                    <a:pt x="11638" y="17858"/>
                    <a:pt x="9224" y="17807"/>
                    <a:pt x="6809" y="17701"/>
                  </a:cubicBezTo>
                  <a:cubicBezTo>
                    <a:pt x="6049" y="17670"/>
                    <a:pt x="5320" y="17609"/>
                    <a:pt x="4560" y="17579"/>
                  </a:cubicBezTo>
                  <a:cubicBezTo>
                    <a:pt x="4506" y="17577"/>
                    <a:pt x="4448" y="17576"/>
                    <a:pt x="4385" y="17576"/>
                  </a:cubicBezTo>
                  <a:cubicBezTo>
                    <a:pt x="4069" y="17576"/>
                    <a:pt x="3640" y="17602"/>
                    <a:pt x="3218" y="17602"/>
                  </a:cubicBezTo>
                  <a:cubicBezTo>
                    <a:pt x="2713" y="17602"/>
                    <a:pt x="2219" y="17564"/>
                    <a:pt x="1946" y="17397"/>
                  </a:cubicBezTo>
                  <a:cubicBezTo>
                    <a:pt x="699" y="16698"/>
                    <a:pt x="1247" y="14053"/>
                    <a:pt x="1277" y="12837"/>
                  </a:cubicBezTo>
                  <a:cubicBezTo>
                    <a:pt x="1307" y="10071"/>
                    <a:pt x="1399" y="7305"/>
                    <a:pt x="1490" y="4509"/>
                  </a:cubicBezTo>
                  <a:close/>
                  <a:moveTo>
                    <a:pt x="11917" y="1"/>
                  </a:moveTo>
                  <a:cubicBezTo>
                    <a:pt x="10323" y="1"/>
                    <a:pt x="8731" y="45"/>
                    <a:pt x="7143" y="132"/>
                  </a:cubicBezTo>
                  <a:cubicBezTo>
                    <a:pt x="4468" y="284"/>
                    <a:pt x="730" y="466"/>
                    <a:pt x="487" y="3871"/>
                  </a:cubicBezTo>
                  <a:cubicBezTo>
                    <a:pt x="456" y="3992"/>
                    <a:pt x="517" y="4114"/>
                    <a:pt x="639" y="4205"/>
                  </a:cubicBezTo>
                  <a:cubicBezTo>
                    <a:pt x="517" y="7579"/>
                    <a:pt x="426" y="10922"/>
                    <a:pt x="395" y="14296"/>
                  </a:cubicBezTo>
                  <a:cubicBezTo>
                    <a:pt x="395" y="15269"/>
                    <a:pt x="0" y="17002"/>
                    <a:pt x="730" y="17792"/>
                  </a:cubicBezTo>
                  <a:cubicBezTo>
                    <a:pt x="1277" y="18400"/>
                    <a:pt x="2341" y="18309"/>
                    <a:pt x="3070" y="18339"/>
                  </a:cubicBezTo>
                  <a:cubicBezTo>
                    <a:pt x="6758" y="18575"/>
                    <a:pt x="10453" y="18696"/>
                    <a:pt x="14148" y="18696"/>
                  </a:cubicBezTo>
                  <a:cubicBezTo>
                    <a:pt x="18067" y="18696"/>
                    <a:pt x="21986" y="18560"/>
                    <a:pt x="25897" y="18278"/>
                  </a:cubicBezTo>
                  <a:cubicBezTo>
                    <a:pt x="26141" y="18278"/>
                    <a:pt x="26323" y="18096"/>
                    <a:pt x="26323" y="17853"/>
                  </a:cubicBezTo>
                  <a:cubicBezTo>
                    <a:pt x="26445" y="13415"/>
                    <a:pt x="26445" y="8947"/>
                    <a:pt x="26293" y="4509"/>
                  </a:cubicBezTo>
                  <a:cubicBezTo>
                    <a:pt x="26232" y="3354"/>
                    <a:pt x="26384" y="1986"/>
                    <a:pt x="25320" y="1257"/>
                  </a:cubicBezTo>
                  <a:cubicBezTo>
                    <a:pt x="24104" y="436"/>
                    <a:pt x="21885" y="558"/>
                    <a:pt x="20517" y="436"/>
                  </a:cubicBezTo>
                  <a:cubicBezTo>
                    <a:pt x="17648" y="143"/>
                    <a:pt x="14779" y="1"/>
                    <a:pt x="119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4"/>
            <p:cNvSpPr/>
            <p:nvPr/>
          </p:nvSpPr>
          <p:spPr>
            <a:xfrm>
              <a:off x="4240362" y="2861078"/>
              <a:ext cx="33649" cy="32440"/>
            </a:xfrm>
            <a:custGeom>
              <a:rect b="b" l="l" r="r" t="t"/>
              <a:pathLst>
                <a:path extrusionOk="0" h="1583" w="1642">
                  <a:moveTo>
                    <a:pt x="1003" y="304"/>
                  </a:moveTo>
                  <a:cubicBezTo>
                    <a:pt x="1277" y="365"/>
                    <a:pt x="1368" y="669"/>
                    <a:pt x="1246" y="912"/>
                  </a:cubicBezTo>
                  <a:cubicBezTo>
                    <a:pt x="1154" y="1097"/>
                    <a:pt x="937" y="1318"/>
                    <a:pt x="732" y="1318"/>
                  </a:cubicBezTo>
                  <a:cubicBezTo>
                    <a:pt x="668" y="1318"/>
                    <a:pt x="605" y="1297"/>
                    <a:pt x="547" y="1246"/>
                  </a:cubicBezTo>
                  <a:cubicBezTo>
                    <a:pt x="365" y="1064"/>
                    <a:pt x="335" y="790"/>
                    <a:pt x="456" y="608"/>
                  </a:cubicBezTo>
                  <a:cubicBezTo>
                    <a:pt x="578" y="426"/>
                    <a:pt x="791" y="304"/>
                    <a:pt x="1003" y="304"/>
                  </a:cubicBezTo>
                  <a:close/>
                  <a:moveTo>
                    <a:pt x="791" y="0"/>
                  </a:moveTo>
                  <a:cubicBezTo>
                    <a:pt x="760" y="0"/>
                    <a:pt x="730" y="30"/>
                    <a:pt x="699" y="61"/>
                  </a:cubicBezTo>
                  <a:cubicBezTo>
                    <a:pt x="426" y="152"/>
                    <a:pt x="183" y="395"/>
                    <a:pt x="122" y="669"/>
                  </a:cubicBezTo>
                  <a:cubicBezTo>
                    <a:pt x="0" y="1064"/>
                    <a:pt x="243" y="1489"/>
                    <a:pt x="639" y="1581"/>
                  </a:cubicBezTo>
                  <a:cubicBezTo>
                    <a:pt x="658" y="1582"/>
                    <a:pt x="676" y="1582"/>
                    <a:pt x="695" y="1582"/>
                  </a:cubicBezTo>
                  <a:cubicBezTo>
                    <a:pt x="1158" y="1582"/>
                    <a:pt x="1553" y="1228"/>
                    <a:pt x="1611" y="790"/>
                  </a:cubicBezTo>
                  <a:cubicBezTo>
                    <a:pt x="1642" y="517"/>
                    <a:pt x="1490" y="243"/>
                    <a:pt x="1277" y="122"/>
                  </a:cubicBezTo>
                  <a:cubicBezTo>
                    <a:pt x="1277" y="30"/>
                    <a:pt x="1216" y="0"/>
                    <a:pt x="11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4"/>
            <p:cNvSpPr/>
            <p:nvPr/>
          </p:nvSpPr>
          <p:spPr>
            <a:xfrm>
              <a:off x="4273905" y="2859582"/>
              <a:ext cx="43465" cy="32686"/>
            </a:xfrm>
            <a:custGeom>
              <a:rect b="b" l="l" r="r" t="t"/>
              <a:pathLst>
                <a:path extrusionOk="0" h="1595" w="2121">
                  <a:moveTo>
                    <a:pt x="1230" y="0"/>
                  </a:moveTo>
                  <a:cubicBezTo>
                    <a:pt x="506" y="0"/>
                    <a:pt x="0" y="955"/>
                    <a:pt x="734" y="1471"/>
                  </a:cubicBezTo>
                  <a:cubicBezTo>
                    <a:pt x="865" y="1557"/>
                    <a:pt x="1000" y="1594"/>
                    <a:pt x="1128" y="1594"/>
                  </a:cubicBezTo>
                  <a:cubicBezTo>
                    <a:pt x="1683" y="1594"/>
                    <a:pt x="2121" y="895"/>
                    <a:pt x="1676" y="377"/>
                  </a:cubicBezTo>
                  <a:cubicBezTo>
                    <a:pt x="1649" y="349"/>
                    <a:pt x="1616" y="337"/>
                    <a:pt x="1584" y="337"/>
                  </a:cubicBezTo>
                  <a:cubicBezTo>
                    <a:pt x="1475" y="337"/>
                    <a:pt x="1370" y="473"/>
                    <a:pt x="1464" y="590"/>
                  </a:cubicBezTo>
                  <a:cubicBezTo>
                    <a:pt x="1725" y="899"/>
                    <a:pt x="1447" y="1301"/>
                    <a:pt x="1124" y="1301"/>
                  </a:cubicBezTo>
                  <a:cubicBezTo>
                    <a:pt x="1035" y="1301"/>
                    <a:pt x="942" y="1270"/>
                    <a:pt x="856" y="1198"/>
                  </a:cubicBezTo>
                  <a:cubicBezTo>
                    <a:pt x="419" y="843"/>
                    <a:pt x="790" y="293"/>
                    <a:pt x="1266" y="293"/>
                  </a:cubicBezTo>
                  <a:cubicBezTo>
                    <a:pt x="1321" y="293"/>
                    <a:pt x="1377" y="301"/>
                    <a:pt x="1433" y="316"/>
                  </a:cubicBezTo>
                  <a:cubicBezTo>
                    <a:pt x="1451" y="322"/>
                    <a:pt x="1468" y="325"/>
                    <a:pt x="1484" y="325"/>
                  </a:cubicBezTo>
                  <a:cubicBezTo>
                    <a:pt x="1625" y="325"/>
                    <a:pt x="1658" y="97"/>
                    <a:pt x="1494" y="43"/>
                  </a:cubicBezTo>
                  <a:cubicBezTo>
                    <a:pt x="1404" y="14"/>
                    <a:pt x="1316" y="0"/>
                    <a:pt x="12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4"/>
            <p:cNvSpPr/>
            <p:nvPr/>
          </p:nvSpPr>
          <p:spPr>
            <a:xfrm>
              <a:off x="4318841" y="2864746"/>
              <a:ext cx="31784" cy="29181"/>
            </a:xfrm>
            <a:custGeom>
              <a:rect b="b" l="l" r="r" t="t"/>
              <a:pathLst>
                <a:path extrusionOk="0" h="1424" w="1551">
                  <a:moveTo>
                    <a:pt x="1125" y="307"/>
                  </a:moveTo>
                  <a:cubicBezTo>
                    <a:pt x="1125" y="338"/>
                    <a:pt x="1125" y="338"/>
                    <a:pt x="1125" y="368"/>
                  </a:cubicBezTo>
                  <a:cubicBezTo>
                    <a:pt x="1274" y="666"/>
                    <a:pt x="1118" y="1147"/>
                    <a:pt x="791" y="1147"/>
                  </a:cubicBezTo>
                  <a:cubicBezTo>
                    <a:pt x="718" y="1147"/>
                    <a:pt x="636" y="1123"/>
                    <a:pt x="547" y="1067"/>
                  </a:cubicBezTo>
                  <a:cubicBezTo>
                    <a:pt x="365" y="976"/>
                    <a:pt x="334" y="672"/>
                    <a:pt x="517" y="520"/>
                  </a:cubicBezTo>
                  <a:cubicBezTo>
                    <a:pt x="669" y="399"/>
                    <a:pt x="882" y="307"/>
                    <a:pt x="1125" y="307"/>
                  </a:cubicBezTo>
                  <a:close/>
                  <a:moveTo>
                    <a:pt x="1185" y="0"/>
                  </a:moveTo>
                  <a:cubicBezTo>
                    <a:pt x="795" y="0"/>
                    <a:pt x="436" y="180"/>
                    <a:pt x="182" y="490"/>
                  </a:cubicBezTo>
                  <a:cubicBezTo>
                    <a:pt x="0" y="763"/>
                    <a:pt x="122" y="1158"/>
                    <a:pt x="426" y="1341"/>
                  </a:cubicBezTo>
                  <a:cubicBezTo>
                    <a:pt x="526" y="1397"/>
                    <a:pt x="643" y="1424"/>
                    <a:pt x="761" y="1424"/>
                  </a:cubicBezTo>
                  <a:cubicBezTo>
                    <a:pt x="964" y="1424"/>
                    <a:pt x="1172" y="1343"/>
                    <a:pt x="1307" y="1189"/>
                  </a:cubicBezTo>
                  <a:cubicBezTo>
                    <a:pt x="1520" y="915"/>
                    <a:pt x="1550" y="551"/>
                    <a:pt x="1398" y="247"/>
                  </a:cubicBezTo>
                  <a:cubicBezTo>
                    <a:pt x="1459" y="155"/>
                    <a:pt x="1398" y="3"/>
                    <a:pt x="1277" y="3"/>
                  </a:cubicBezTo>
                  <a:cubicBezTo>
                    <a:pt x="1246" y="1"/>
                    <a:pt x="1215" y="0"/>
                    <a:pt x="11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4"/>
            <p:cNvSpPr/>
            <p:nvPr/>
          </p:nvSpPr>
          <p:spPr>
            <a:xfrm>
              <a:off x="4311362" y="2969125"/>
              <a:ext cx="192732" cy="11435"/>
            </a:xfrm>
            <a:custGeom>
              <a:rect b="b" l="l" r="r" t="t"/>
              <a:pathLst>
                <a:path extrusionOk="0" h="558" w="9405">
                  <a:moveTo>
                    <a:pt x="8138" y="1"/>
                  </a:moveTo>
                  <a:cubicBezTo>
                    <a:pt x="7194" y="1"/>
                    <a:pt x="6226" y="185"/>
                    <a:pt x="5289" y="229"/>
                  </a:cubicBezTo>
                  <a:cubicBezTo>
                    <a:pt x="4584" y="254"/>
                    <a:pt x="3879" y="269"/>
                    <a:pt x="3176" y="269"/>
                  </a:cubicBezTo>
                  <a:cubicBezTo>
                    <a:pt x="2182" y="269"/>
                    <a:pt x="1192" y="239"/>
                    <a:pt x="213" y="168"/>
                  </a:cubicBezTo>
                  <a:cubicBezTo>
                    <a:pt x="202" y="166"/>
                    <a:pt x="191" y="165"/>
                    <a:pt x="181" y="165"/>
                  </a:cubicBezTo>
                  <a:cubicBezTo>
                    <a:pt x="1" y="165"/>
                    <a:pt x="10" y="413"/>
                    <a:pt x="183" y="441"/>
                  </a:cubicBezTo>
                  <a:cubicBezTo>
                    <a:pt x="1234" y="507"/>
                    <a:pt x="2302" y="557"/>
                    <a:pt x="3362" y="557"/>
                  </a:cubicBezTo>
                  <a:cubicBezTo>
                    <a:pt x="3773" y="557"/>
                    <a:pt x="4183" y="550"/>
                    <a:pt x="4590" y="533"/>
                  </a:cubicBezTo>
                  <a:cubicBezTo>
                    <a:pt x="5691" y="510"/>
                    <a:pt x="6875" y="272"/>
                    <a:pt x="7995" y="272"/>
                  </a:cubicBezTo>
                  <a:cubicBezTo>
                    <a:pt x="8390" y="272"/>
                    <a:pt x="8777" y="301"/>
                    <a:pt x="9149" y="381"/>
                  </a:cubicBezTo>
                  <a:cubicBezTo>
                    <a:pt x="9167" y="387"/>
                    <a:pt x="9185" y="389"/>
                    <a:pt x="9201" y="389"/>
                  </a:cubicBezTo>
                  <a:cubicBezTo>
                    <a:pt x="9347" y="389"/>
                    <a:pt x="9405" y="162"/>
                    <a:pt x="9241" y="107"/>
                  </a:cubicBezTo>
                  <a:cubicBezTo>
                    <a:pt x="8879" y="30"/>
                    <a:pt x="8510" y="1"/>
                    <a:pt x="81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4"/>
            <p:cNvSpPr/>
            <p:nvPr/>
          </p:nvSpPr>
          <p:spPr>
            <a:xfrm>
              <a:off x="4335644" y="3003078"/>
              <a:ext cx="148899" cy="6865"/>
            </a:xfrm>
            <a:custGeom>
              <a:rect b="b" l="l" r="r" t="t"/>
              <a:pathLst>
                <a:path extrusionOk="0" h="335" w="7266">
                  <a:moveTo>
                    <a:pt x="153" y="0"/>
                  </a:moveTo>
                  <a:cubicBezTo>
                    <a:pt x="1" y="31"/>
                    <a:pt x="1" y="243"/>
                    <a:pt x="153" y="274"/>
                  </a:cubicBezTo>
                  <a:lnTo>
                    <a:pt x="7083" y="335"/>
                  </a:lnTo>
                  <a:cubicBezTo>
                    <a:pt x="7265" y="304"/>
                    <a:pt x="7265" y="61"/>
                    <a:pt x="7083" y="61"/>
                  </a:cubicBezTo>
                  <a:lnTo>
                    <a:pt x="1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4"/>
            <p:cNvSpPr/>
            <p:nvPr/>
          </p:nvSpPr>
          <p:spPr>
            <a:xfrm>
              <a:off x="4349352" y="3023467"/>
              <a:ext cx="115250" cy="8935"/>
            </a:xfrm>
            <a:custGeom>
              <a:rect b="b" l="l" r="r" t="t"/>
              <a:pathLst>
                <a:path extrusionOk="0" h="436" w="5624">
                  <a:moveTo>
                    <a:pt x="1106" y="0"/>
                  </a:moveTo>
                  <a:cubicBezTo>
                    <a:pt x="798" y="0"/>
                    <a:pt x="490" y="3"/>
                    <a:pt x="183" y="8"/>
                  </a:cubicBezTo>
                  <a:cubicBezTo>
                    <a:pt x="0" y="39"/>
                    <a:pt x="0" y="251"/>
                    <a:pt x="183" y="282"/>
                  </a:cubicBezTo>
                  <a:cubicBezTo>
                    <a:pt x="1915" y="282"/>
                    <a:pt x="3678" y="312"/>
                    <a:pt x="5441" y="434"/>
                  </a:cubicBezTo>
                  <a:cubicBezTo>
                    <a:pt x="5450" y="435"/>
                    <a:pt x="5458" y="436"/>
                    <a:pt x="5466" y="436"/>
                  </a:cubicBezTo>
                  <a:cubicBezTo>
                    <a:pt x="5623" y="436"/>
                    <a:pt x="5615" y="159"/>
                    <a:pt x="5441" y="130"/>
                  </a:cubicBezTo>
                  <a:cubicBezTo>
                    <a:pt x="3991" y="55"/>
                    <a:pt x="2540" y="0"/>
                    <a:pt x="11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4"/>
            <p:cNvSpPr/>
            <p:nvPr/>
          </p:nvSpPr>
          <p:spPr>
            <a:xfrm>
              <a:off x="4275237" y="3092131"/>
              <a:ext cx="79122" cy="8791"/>
            </a:xfrm>
            <a:custGeom>
              <a:rect b="b" l="l" r="r" t="t"/>
              <a:pathLst>
                <a:path extrusionOk="0" h="429" w="3861">
                  <a:moveTo>
                    <a:pt x="183" y="1"/>
                  </a:moveTo>
                  <a:cubicBezTo>
                    <a:pt x="0" y="1"/>
                    <a:pt x="0" y="274"/>
                    <a:pt x="183" y="305"/>
                  </a:cubicBezTo>
                  <a:lnTo>
                    <a:pt x="3648" y="426"/>
                  </a:lnTo>
                  <a:cubicBezTo>
                    <a:pt x="3658" y="428"/>
                    <a:pt x="3668" y="428"/>
                    <a:pt x="3677" y="428"/>
                  </a:cubicBezTo>
                  <a:cubicBezTo>
                    <a:pt x="3860" y="428"/>
                    <a:pt x="3851" y="153"/>
                    <a:pt x="3648" y="153"/>
                  </a:cubicBezTo>
                  <a:lnTo>
                    <a:pt x="1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4"/>
            <p:cNvSpPr/>
            <p:nvPr/>
          </p:nvSpPr>
          <p:spPr>
            <a:xfrm>
              <a:off x="4429696" y="3057092"/>
              <a:ext cx="178797" cy="77953"/>
            </a:xfrm>
            <a:custGeom>
              <a:rect b="b" l="l" r="r" t="t"/>
              <a:pathLst>
                <a:path extrusionOk="0" h="3804" w="8725">
                  <a:moveTo>
                    <a:pt x="6215" y="264"/>
                  </a:moveTo>
                  <a:cubicBezTo>
                    <a:pt x="7071" y="264"/>
                    <a:pt x="7849" y="556"/>
                    <a:pt x="8238" y="1528"/>
                  </a:cubicBezTo>
                  <a:cubicBezTo>
                    <a:pt x="8572" y="2440"/>
                    <a:pt x="8329" y="3079"/>
                    <a:pt x="7295" y="3322"/>
                  </a:cubicBezTo>
                  <a:cubicBezTo>
                    <a:pt x="6816" y="3439"/>
                    <a:pt x="6278" y="3475"/>
                    <a:pt x="5725" y="3475"/>
                  </a:cubicBezTo>
                  <a:cubicBezTo>
                    <a:pt x="4841" y="3475"/>
                    <a:pt x="3917" y="3383"/>
                    <a:pt x="3131" y="3383"/>
                  </a:cubicBezTo>
                  <a:cubicBezTo>
                    <a:pt x="2841" y="3383"/>
                    <a:pt x="2157" y="3469"/>
                    <a:pt x="1612" y="3469"/>
                  </a:cubicBezTo>
                  <a:cubicBezTo>
                    <a:pt x="1300" y="3469"/>
                    <a:pt x="1034" y="3441"/>
                    <a:pt x="912" y="3352"/>
                  </a:cubicBezTo>
                  <a:cubicBezTo>
                    <a:pt x="396" y="2987"/>
                    <a:pt x="365" y="1650"/>
                    <a:pt x="578" y="1194"/>
                  </a:cubicBezTo>
                  <a:cubicBezTo>
                    <a:pt x="922" y="484"/>
                    <a:pt x="2129" y="343"/>
                    <a:pt x="3289" y="343"/>
                  </a:cubicBezTo>
                  <a:cubicBezTo>
                    <a:pt x="3667" y="343"/>
                    <a:pt x="4041" y="358"/>
                    <a:pt x="4378" y="373"/>
                  </a:cubicBezTo>
                  <a:cubicBezTo>
                    <a:pt x="4408" y="465"/>
                    <a:pt x="4469" y="495"/>
                    <a:pt x="4560" y="495"/>
                  </a:cubicBezTo>
                  <a:lnTo>
                    <a:pt x="4955" y="404"/>
                  </a:lnTo>
                  <a:lnTo>
                    <a:pt x="5441" y="404"/>
                  </a:lnTo>
                  <a:cubicBezTo>
                    <a:pt x="5502" y="404"/>
                    <a:pt x="5563" y="373"/>
                    <a:pt x="5563" y="313"/>
                  </a:cubicBezTo>
                  <a:cubicBezTo>
                    <a:pt x="5782" y="282"/>
                    <a:pt x="6001" y="264"/>
                    <a:pt x="6215" y="264"/>
                  </a:cubicBezTo>
                  <a:close/>
                  <a:moveTo>
                    <a:pt x="6336" y="1"/>
                  </a:moveTo>
                  <a:cubicBezTo>
                    <a:pt x="5823" y="1"/>
                    <a:pt x="5297" y="74"/>
                    <a:pt x="4833" y="161"/>
                  </a:cubicBezTo>
                  <a:lnTo>
                    <a:pt x="3040" y="161"/>
                  </a:lnTo>
                  <a:cubicBezTo>
                    <a:pt x="2656" y="161"/>
                    <a:pt x="2163" y="88"/>
                    <a:pt x="1714" y="88"/>
                  </a:cubicBezTo>
                  <a:cubicBezTo>
                    <a:pt x="1452" y="88"/>
                    <a:pt x="1205" y="113"/>
                    <a:pt x="1004" y="191"/>
                  </a:cubicBezTo>
                  <a:cubicBezTo>
                    <a:pt x="426" y="404"/>
                    <a:pt x="274" y="951"/>
                    <a:pt x="213" y="1589"/>
                  </a:cubicBezTo>
                  <a:cubicBezTo>
                    <a:pt x="153" y="2045"/>
                    <a:pt x="1" y="3109"/>
                    <a:pt x="365" y="3504"/>
                  </a:cubicBezTo>
                  <a:cubicBezTo>
                    <a:pt x="621" y="3735"/>
                    <a:pt x="1136" y="3803"/>
                    <a:pt x="1701" y="3803"/>
                  </a:cubicBezTo>
                  <a:cubicBezTo>
                    <a:pt x="2477" y="3803"/>
                    <a:pt x="3347" y="3674"/>
                    <a:pt x="3770" y="3656"/>
                  </a:cubicBezTo>
                  <a:cubicBezTo>
                    <a:pt x="4621" y="3656"/>
                    <a:pt x="5472" y="3656"/>
                    <a:pt x="6323" y="3626"/>
                  </a:cubicBezTo>
                  <a:cubicBezTo>
                    <a:pt x="6610" y="3626"/>
                    <a:pt x="6991" y="3673"/>
                    <a:pt x="7356" y="3673"/>
                  </a:cubicBezTo>
                  <a:cubicBezTo>
                    <a:pt x="7648" y="3673"/>
                    <a:pt x="7930" y="3643"/>
                    <a:pt x="8147" y="3535"/>
                  </a:cubicBezTo>
                  <a:cubicBezTo>
                    <a:pt x="8724" y="3231"/>
                    <a:pt x="8603" y="2835"/>
                    <a:pt x="8511" y="2167"/>
                  </a:cubicBezTo>
                  <a:cubicBezTo>
                    <a:pt x="8451" y="1498"/>
                    <a:pt x="8572" y="738"/>
                    <a:pt x="7873" y="343"/>
                  </a:cubicBezTo>
                  <a:cubicBezTo>
                    <a:pt x="7444" y="89"/>
                    <a:pt x="6898" y="1"/>
                    <a:pt x="63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4"/>
            <p:cNvSpPr/>
            <p:nvPr/>
          </p:nvSpPr>
          <p:spPr>
            <a:xfrm>
              <a:off x="4493217" y="3094610"/>
              <a:ext cx="64183" cy="7562"/>
            </a:xfrm>
            <a:custGeom>
              <a:rect b="b" l="l" r="r" t="t"/>
              <a:pathLst>
                <a:path extrusionOk="0" h="369" w="3132">
                  <a:moveTo>
                    <a:pt x="1183" y="0"/>
                  </a:moveTo>
                  <a:cubicBezTo>
                    <a:pt x="860" y="0"/>
                    <a:pt x="537" y="10"/>
                    <a:pt x="214" y="32"/>
                  </a:cubicBezTo>
                  <a:cubicBezTo>
                    <a:pt x="31" y="32"/>
                    <a:pt x="1" y="336"/>
                    <a:pt x="214" y="336"/>
                  </a:cubicBezTo>
                  <a:cubicBezTo>
                    <a:pt x="624" y="308"/>
                    <a:pt x="1033" y="293"/>
                    <a:pt x="1443" y="293"/>
                  </a:cubicBezTo>
                  <a:cubicBezTo>
                    <a:pt x="1945" y="293"/>
                    <a:pt x="2447" y="316"/>
                    <a:pt x="2949" y="366"/>
                  </a:cubicBezTo>
                  <a:cubicBezTo>
                    <a:pt x="2958" y="368"/>
                    <a:pt x="2966" y="368"/>
                    <a:pt x="2974" y="368"/>
                  </a:cubicBezTo>
                  <a:cubicBezTo>
                    <a:pt x="3131" y="368"/>
                    <a:pt x="3123" y="93"/>
                    <a:pt x="2949" y="93"/>
                  </a:cubicBezTo>
                  <a:cubicBezTo>
                    <a:pt x="2360" y="34"/>
                    <a:pt x="1772" y="0"/>
                    <a:pt x="11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4"/>
            <p:cNvSpPr/>
            <p:nvPr/>
          </p:nvSpPr>
          <p:spPr>
            <a:xfrm>
              <a:off x="4225404" y="3056518"/>
              <a:ext cx="182527" cy="78527"/>
            </a:xfrm>
            <a:custGeom>
              <a:rect b="b" l="l" r="r" t="t"/>
              <a:pathLst>
                <a:path extrusionOk="0" h="3832" w="8907">
                  <a:moveTo>
                    <a:pt x="2411" y="298"/>
                  </a:moveTo>
                  <a:cubicBezTo>
                    <a:pt x="2978" y="298"/>
                    <a:pt x="3602" y="371"/>
                    <a:pt x="4043" y="371"/>
                  </a:cubicBezTo>
                  <a:lnTo>
                    <a:pt x="5624" y="371"/>
                  </a:lnTo>
                  <a:cubicBezTo>
                    <a:pt x="5624" y="371"/>
                    <a:pt x="5654" y="371"/>
                    <a:pt x="5685" y="401"/>
                  </a:cubicBezTo>
                  <a:cubicBezTo>
                    <a:pt x="5787" y="412"/>
                    <a:pt x="5893" y="415"/>
                    <a:pt x="6000" y="415"/>
                  </a:cubicBezTo>
                  <a:cubicBezTo>
                    <a:pt x="6200" y="415"/>
                    <a:pt x="6405" y="404"/>
                    <a:pt x="6608" y="404"/>
                  </a:cubicBezTo>
                  <a:cubicBezTo>
                    <a:pt x="7270" y="404"/>
                    <a:pt x="7908" y="525"/>
                    <a:pt x="8238" y="1556"/>
                  </a:cubicBezTo>
                  <a:cubicBezTo>
                    <a:pt x="8420" y="2104"/>
                    <a:pt x="8268" y="3198"/>
                    <a:pt x="7721" y="3502"/>
                  </a:cubicBezTo>
                  <a:cubicBezTo>
                    <a:pt x="7579" y="3583"/>
                    <a:pt x="7353" y="3610"/>
                    <a:pt x="7096" y="3610"/>
                  </a:cubicBezTo>
                  <a:cubicBezTo>
                    <a:pt x="6583" y="3610"/>
                    <a:pt x="5948" y="3502"/>
                    <a:pt x="5624" y="3502"/>
                  </a:cubicBezTo>
                  <a:lnTo>
                    <a:pt x="3679" y="3441"/>
                  </a:lnTo>
                  <a:cubicBezTo>
                    <a:pt x="3593" y="3437"/>
                    <a:pt x="3496" y="3436"/>
                    <a:pt x="3390" y="3436"/>
                  </a:cubicBezTo>
                  <a:cubicBezTo>
                    <a:pt x="3188" y="3436"/>
                    <a:pt x="2955" y="3440"/>
                    <a:pt x="2716" y="3440"/>
                  </a:cubicBezTo>
                  <a:cubicBezTo>
                    <a:pt x="2151" y="3440"/>
                    <a:pt x="1549" y="3413"/>
                    <a:pt x="1217" y="3228"/>
                  </a:cubicBezTo>
                  <a:cubicBezTo>
                    <a:pt x="1" y="2529"/>
                    <a:pt x="396" y="827"/>
                    <a:pt x="1521" y="401"/>
                  </a:cubicBezTo>
                  <a:cubicBezTo>
                    <a:pt x="1767" y="323"/>
                    <a:pt x="2079" y="298"/>
                    <a:pt x="2411" y="298"/>
                  </a:cubicBezTo>
                  <a:close/>
                  <a:moveTo>
                    <a:pt x="7105" y="1"/>
                  </a:moveTo>
                  <a:cubicBezTo>
                    <a:pt x="6915" y="1"/>
                    <a:pt x="6722" y="17"/>
                    <a:pt x="6536" y="37"/>
                  </a:cubicBezTo>
                  <a:cubicBezTo>
                    <a:pt x="5381" y="37"/>
                    <a:pt x="4256" y="37"/>
                    <a:pt x="3101" y="67"/>
                  </a:cubicBezTo>
                  <a:cubicBezTo>
                    <a:pt x="2823" y="67"/>
                    <a:pt x="2245" y="5"/>
                    <a:pt x="1704" y="5"/>
                  </a:cubicBezTo>
                  <a:cubicBezTo>
                    <a:pt x="1241" y="5"/>
                    <a:pt x="805" y="51"/>
                    <a:pt x="609" y="219"/>
                  </a:cubicBezTo>
                  <a:cubicBezTo>
                    <a:pt x="122" y="614"/>
                    <a:pt x="62" y="2347"/>
                    <a:pt x="274" y="2833"/>
                  </a:cubicBezTo>
                  <a:cubicBezTo>
                    <a:pt x="578" y="3623"/>
                    <a:pt x="1521" y="3563"/>
                    <a:pt x="2311" y="3654"/>
                  </a:cubicBezTo>
                  <a:cubicBezTo>
                    <a:pt x="3517" y="3765"/>
                    <a:pt x="4722" y="3831"/>
                    <a:pt x="5935" y="3831"/>
                  </a:cubicBezTo>
                  <a:cubicBezTo>
                    <a:pt x="6709" y="3831"/>
                    <a:pt x="7487" y="3804"/>
                    <a:pt x="8268" y="3745"/>
                  </a:cubicBezTo>
                  <a:cubicBezTo>
                    <a:pt x="8329" y="3745"/>
                    <a:pt x="8390" y="3684"/>
                    <a:pt x="8390" y="3623"/>
                  </a:cubicBezTo>
                  <a:cubicBezTo>
                    <a:pt x="8512" y="2803"/>
                    <a:pt x="8907" y="1070"/>
                    <a:pt x="8177" y="341"/>
                  </a:cubicBezTo>
                  <a:cubicBezTo>
                    <a:pt x="7889" y="73"/>
                    <a:pt x="7503" y="1"/>
                    <a:pt x="71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 name="Google Shape;1330;p44"/>
          <p:cNvGrpSpPr/>
          <p:nvPr/>
        </p:nvGrpSpPr>
        <p:grpSpPr>
          <a:xfrm>
            <a:off x="1787487" y="2361984"/>
            <a:ext cx="260420" cy="316513"/>
            <a:chOff x="4713082" y="2176895"/>
            <a:chExt cx="368763" cy="448191"/>
          </a:xfrm>
        </p:grpSpPr>
        <p:sp>
          <p:nvSpPr>
            <p:cNvPr id="1331" name="Google Shape;1331;p44"/>
            <p:cNvSpPr/>
            <p:nvPr/>
          </p:nvSpPr>
          <p:spPr>
            <a:xfrm>
              <a:off x="4713082" y="2176895"/>
              <a:ext cx="368763" cy="448191"/>
            </a:xfrm>
            <a:custGeom>
              <a:rect b="b" l="l" r="r" t="t"/>
              <a:pathLst>
                <a:path extrusionOk="0" h="21871" w="17995">
                  <a:moveTo>
                    <a:pt x="12098" y="1171"/>
                  </a:moveTo>
                  <a:cubicBezTo>
                    <a:pt x="13040" y="1687"/>
                    <a:pt x="13983" y="2235"/>
                    <a:pt x="14834" y="2873"/>
                  </a:cubicBezTo>
                  <a:cubicBezTo>
                    <a:pt x="15290" y="3207"/>
                    <a:pt x="15685" y="3633"/>
                    <a:pt x="15989" y="4119"/>
                  </a:cubicBezTo>
                  <a:lnTo>
                    <a:pt x="12128" y="4271"/>
                  </a:lnTo>
                  <a:cubicBezTo>
                    <a:pt x="12128" y="3238"/>
                    <a:pt x="12128" y="2204"/>
                    <a:pt x="12098" y="1171"/>
                  </a:cubicBezTo>
                  <a:close/>
                  <a:moveTo>
                    <a:pt x="8641" y="868"/>
                  </a:moveTo>
                  <a:cubicBezTo>
                    <a:pt x="9459" y="868"/>
                    <a:pt x="10277" y="878"/>
                    <a:pt x="11095" y="897"/>
                  </a:cubicBezTo>
                  <a:lnTo>
                    <a:pt x="11217" y="897"/>
                  </a:lnTo>
                  <a:cubicBezTo>
                    <a:pt x="11277" y="2174"/>
                    <a:pt x="11308" y="3450"/>
                    <a:pt x="11277" y="4757"/>
                  </a:cubicBezTo>
                  <a:cubicBezTo>
                    <a:pt x="11277" y="4970"/>
                    <a:pt x="11460" y="5183"/>
                    <a:pt x="11703" y="5183"/>
                  </a:cubicBezTo>
                  <a:lnTo>
                    <a:pt x="16353" y="4970"/>
                  </a:lnTo>
                  <a:cubicBezTo>
                    <a:pt x="16566" y="5821"/>
                    <a:pt x="16475" y="6733"/>
                    <a:pt x="16475" y="7888"/>
                  </a:cubicBezTo>
                  <a:lnTo>
                    <a:pt x="16475" y="15669"/>
                  </a:lnTo>
                  <a:cubicBezTo>
                    <a:pt x="16475" y="16733"/>
                    <a:pt x="16870" y="18800"/>
                    <a:pt x="16475" y="19742"/>
                  </a:cubicBezTo>
                  <a:cubicBezTo>
                    <a:pt x="16057" y="20711"/>
                    <a:pt x="14777" y="20803"/>
                    <a:pt x="13665" y="20803"/>
                  </a:cubicBezTo>
                  <a:cubicBezTo>
                    <a:pt x="13405" y="20803"/>
                    <a:pt x="13155" y="20798"/>
                    <a:pt x="12926" y="20798"/>
                  </a:cubicBezTo>
                  <a:cubicBezTo>
                    <a:pt x="12782" y="20798"/>
                    <a:pt x="12647" y="20800"/>
                    <a:pt x="12524" y="20806"/>
                  </a:cubicBezTo>
                  <a:cubicBezTo>
                    <a:pt x="10769" y="20869"/>
                    <a:pt x="9001" y="20989"/>
                    <a:pt x="7238" y="20989"/>
                  </a:cubicBezTo>
                  <a:cubicBezTo>
                    <a:pt x="6435" y="20989"/>
                    <a:pt x="5633" y="20964"/>
                    <a:pt x="4833" y="20897"/>
                  </a:cubicBezTo>
                  <a:cubicBezTo>
                    <a:pt x="3800" y="20806"/>
                    <a:pt x="1460" y="20837"/>
                    <a:pt x="1095" y="19590"/>
                  </a:cubicBezTo>
                  <a:cubicBezTo>
                    <a:pt x="760" y="18496"/>
                    <a:pt x="1125" y="16642"/>
                    <a:pt x="1156" y="15517"/>
                  </a:cubicBezTo>
                  <a:cubicBezTo>
                    <a:pt x="1186" y="12903"/>
                    <a:pt x="1247" y="10320"/>
                    <a:pt x="1277" y="7736"/>
                  </a:cubicBezTo>
                  <a:cubicBezTo>
                    <a:pt x="1308" y="6368"/>
                    <a:pt x="1338" y="5031"/>
                    <a:pt x="1368" y="3663"/>
                  </a:cubicBezTo>
                  <a:cubicBezTo>
                    <a:pt x="1368" y="3177"/>
                    <a:pt x="1186" y="2295"/>
                    <a:pt x="1399" y="1809"/>
                  </a:cubicBezTo>
                  <a:cubicBezTo>
                    <a:pt x="1687" y="1065"/>
                    <a:pt x="2222" y="1022"/>
                    <a:pt x="2838" y="1022"/>
                  </a:cubicBezTo>
                  <a:cubicBezTo>
                    <a:pt x="2918" y="1022"/>
                    <a:pt x="2998" y="1023"/>
                    <a:pt x="3080" y="1023"/>
                  </a:cubicBezTo>
                  <a:cubicBezTo>
                    <a:pt x="3167" y="1023"/>
                    <a:pt x="3255" y="1022"/>
                    <a:pt x="3344" y="1019"/>
                  </a:cubicBezTo>
                  <a:cubicBezTo>
                    <a:pt x="5110" y="915"/>
                    <a:pt x="6875" y="868"/>
                    <a:pt x="8641" y="868"/>
                  </a:cubicBezTo>
                  <a:close/>
                  <a:moveTo>
                    <a:pt x="8283" y="0"/>
                  </a:moveTo>
                  <a:cubicBezTo>
                    <a:pt x="7349" y="0"/>
                    <a:pt x="6414" y="16"/>
                    <a:pt x="5472" y="46"/>
                  </a:cubicBezTo>
                  <a:cubicBezTo>
                    <a:pt x="5409" y="48"/>
                    <a:pt x="5344" y="49"/>
                    <a:pt x="5276" y="49"/>
                  </a:cubicBezTo>
                  <a:cubicBezTo>
                    <a:pt x="4755" y="49"/>
                    <a:pt x="4097" y="4"/>
                    <a:pt x="3444" y="4"/>
                  </a:cubicBezTo>
                  <a:cubicBezTo>
                    <a:pt x="2660" y="4"/>
                    <a:pt x="1885" y="68"/>
                    <a:pt x="1368" y="350"/>
                  </a:cubicBezTo>
                  <a:cubicBezTo>
                    <a:pt x="457" y="836"/>
                    <a:pt x="548" y="1596"/>
                    <a:pt x="517" y="2539"/>
                  </a:cubicBezTo>
                  <a:cubicBezTo>
                    <a:pt x="457" y="4271"/>
                    <a:pt x="457" y="6004"/>
                    <a:pt x="426" y="7736"/>
                  </a:cubicBezTo>
                  <a:cubicBezTo>
                    <a:pt x="396" y="9681"/>
                    <a:pt x="365" y="11657"/>
                    <a:pt x="335" y="13633"/>
                  </a:cubicBezTo>
                  <a:cubicBezTo>
                    <a:pt x="305" y="15548"/>
                    <a:pt x="1" y="17676"/>
                    <a:pt x="213" y="19560"/>
                  </a:cubicBezTo>
                  <a:cubicBezTo>
                    <a:pt x="487" y="21688"/>
                    <a:pt x="3071" y="21597"/>
                    <a:pt x="4833" y="21749"/>
                  </a:cubicBezTo>
                  <a:cubicBezTo>
                    <a:pt x="6165" y="21830"/>
                    <a:pt x="7500" y="21871"/>
                    <a:pt x="8835" y="21871"/>
                  </a:cubicBezTo>
                  <a:cubicBezTo>
                    <a:pt x="11006" y="21871"/>
                    <a:pt x="13175" y="21762"/>
                    <a:pt x="15320" y="21536"/>
                  </a:cubicBezTo>
                  <a:cubicBezTo>
                    <a:pt x="17995" y="21293"/>
                    <a:pt x="17326" y="18922"/>
                    <a:pt x="17326" y="16764"/>
                  </a:cubicBezTo>
                  <a:cubicBezTo>
                    <a:pt x="17326" y="13055"/>
                    <a:pt x="17357" y="9347"/>
                    <a:pt x="17326" y="5608"/>
                  </a:cubicBezTo>
                  <a:cubicBezTo>
                    <a:pt x="17326" y="4332"/>
                    <a:pt x="17296" y="3663"/>
                    <a:pt x="16262" y="2812"/>
                  </a:cubicBezTo>
                  <a:cubicBezTo>
                    <a:pt x="14864" y="1779"/>
                    <a:pt x="13405" y="867"/>
                    <a:pt x="11885" y="107"/>
                  </a:cubicBezTo>
                  <a:cubicBezTo>
                    <a:pt x="11809" y="56"/>
                    <a:pt x="11728" y="32"/>
                    <a:pt x="11650" y="32"/>
                  </a:cubicBezTo>
                  <a:cubicBezTo>
                    <a:pt x="11541" y="32"/>
                    <a:pt x="11439" y="79"/>
                    <a:pt x="11369" y="168"/>
                  </a:cubicBezTo>
                  <a:cubicBezTo>
                    <a:pt x="11308" y="76"/>
                    <a:pt x="11186" y="46"/>
                    <a:pt x="11095" y="46"/>
                  </a:cubicBezTo>
                  <a:cubicBezTo>
                    <a:pt x="10153" y="16"/>
                    <a:pt x="9218" y="0"/>
                    <a:pt x="82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4"/>
            <p:cNvSpPr/>
            <p:nvPr/>
          </p:nvSpPr>
          <p:spPr>
            <a:xfrm>
              <a:off x="4772259" y="2296171"/>
              <a:ext cx="106520" cy="8115"/>
            </a:xfrm>
            <a:custGeom>
              <a:rect b="b" l="l" r="r" t="t"/>
              <a:pathLst>
                <a:path extrusionOk="0" h="396" w="5198">
                  <a:moveTo>
                    <a:pt x="1794" y="0"/>
                  </a:moveTo>
                  <a:cubicBezTo>
                    <a:pt x="1257" y="0"/>
                    <a:pt x="720" y="10"/>
                    <a:pt x="183" y="31"/>
                  </a:cubicBezTo>
                  <a:cubicBezTo>
                    <a:pt x="9" y="31"/>
                    <a:pt x="1" y="306"/>
                    <a:pt x="158" y="306"/>
                  </a:cubicBezTo>
                  <a:cubicBezTo>
                    <a:pt x="166" y="306"/>
                    <a:pt x="174" y="306"/>
                    <a:pt x="183" y="304"/>
                  </a:cubicBezTo>
                  <a:cubicBezTo>
                    <a:pt x="720" y="284"/>
                    <a:pt x="1257" y="274"/>
                    <a:pt x="1794" y="274"/>
                  </a:cubicBezTo>
                  <a:cubicBezTo>
                    <a:pt x="2867" y="274"/>
                    <a:pt x="3941" y="314"/>
                    <a:pt x="5015" y="395"/>
                  </a:cubicBezTo>
                  <a:cubicBezTo>
                    <a:pt x="5198" y="395"/>
                    <a:pt x="5198" y="122"/>
                    <a:pt x="5015" y="122"/>
                  </a:cubicBezTo>
                  <a:cubicBezTo>
                    <a:pt x="3941" y="41"/>
                    <a:pt x="2867" y="0"/>
                    <a:pt x="17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4"/>
            <p:cNvSpPr/>
            <p:nvPr/>
          </p:nvSpPr>
          <p:spPr>
            <a:xfrm>
              <a:off x="4777853" y="2322952"/>
              <a:ext cx="193736" cy="7275"/>
            </a:xfrm>
            <a:custGeom>
              <a:rect b="b" l="l" r="r" t="t"/>
              <a:pathLst>
                <a:path extrusionOk="0" h="355" w="9454">
                  <a:moveTo>
                    <a:pt x="183" y="0"/>
                  </a:moveTo>
                  <a:cubicBezTo>
                    <a:pt x="1" y="31"/>
                    <a:pt x="1" y="274"/>
                    <a:pt x="183" y="304"/>
                  </a:cubicBezTo>
                  <a:cubicBezTo>
                    <a:pt x="1964" y="340"/>
                    <a:pt x="3744" y="355"/>
                    <a:pt x="5525" y="355"/>
                  </a:cubicBezTo>
                  <a:cubicBezTo>
                    <a:pt x="6784" y="355"/>
                    <a:pt x="8043" y="347"/>
                    <a:pt x="9302" y="335"/>
                  </a:cubicBezTo>
                  <a:cubicBezTo>
                    <a:pt x="9454" y="304"/>
                    <a:pt x="9454" y="61"/>
                    <a:pt x="9302" y="61"/>
                  </a:cubicBezTo>
                  <a:cubicBezTo>
                    <a:pt x="8189" y="72"/>
                    <a:pt x="7077" y="79"/>
                    <a:pt x="5964" y="79"/>
                  </a:cubicBezTo>
                  <a:cubicBezTo>
                    <a:pt x="4037" y="79"/>
                    <a:pt x="2110" y="58"/>
                    <a:pt x="1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4"/>
            <p:cNvSpPr/>
            <p:nvPr/>
          </p:nvSpPr>
          <p:spPr>
            <a:xfrm>
              <a:off x="4777853" y="2351598"/>
              <a:ext cx="216175" cy="9365"/>
            </a:xfrm>
            <a:custGeom>
              <a:rect b="b" l="l" r="r" t="t"/>
              <a:pathLst>
                <a:path extrusionOk="0" h="457" w="10549">
                  <a:moveTo>
                    <a:pt x="183" y="0"/>
                  </a:moveTo>
                  <a:cubicBezTo>
                    <a:pt x="1" y="31"/>
                    <a:pt x="1" y="274"/>
                    <a:pt x="183" y="304"/>
                  </a:cubicBezTo>
                  <a:lnTo>
                    <a:pt x="10396" y="456"/>
                  </a:lnTo>
                  <a:cubicBezTo>
                    <a:pt x="10548" y="426"/>
                    <a:pt x="10548" y="183"/>
                    <a:pt x="10396" y="152"/>
                  </a:cubicBezTo>
                  <a:lnTo>
                    <a:pt x="18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4"/>
            <p:cNvSpPr/>
            <p:nvPr/>
          </p:nvSpPr>
          <p:spPr>
            <a:xfrm>
              <a:off x="4934812" y="2395653"/>
              <a:ext cx="80372" cy="152095"/>
            </a:xfrm>
            <a:custGeom>
              <a:rect b="b" l="l" r="r" t="t"/>
              <a:pathLst>
                <a:path extrusionOk="0" h="7422" w="3922">
                  <a:moveTo>
                    <a:pt x="2069" y="284"/>
                  </a:moveTo>
                  <a:cubicBezTo>
                    <a:pt x="2271" y="284"/>
                    <a:pt x="2483" y="324"/>
                    <a:pt x="2706" y="404"/>
                  </a:cubicBezTo>
                  <a:cubicBezTo>
                    <a:pt x="3192" y="616"/>
                    <a:pt x="3466" y="1164"/>
                    <a:pt x="3314" y="1680"/>
                  </a:cubicBezTo>
                  <a:cubicBezTo>
                    <a:pt x="3374" y="2227"/>
                    <a:pt x="3374" y="2744"/>
                    <a:pt x="3314" y="3291"/>
                  </a:cubicBezTo>
                  <a:lnTo>
                    <a:pt x="3344" y="5389"/>
                  </a:lnTo>
                  <a:cubicBezTo>
                    <a:pt x="3344" y="6331"/>
                    <a:pt x="3405" y="6817"/>
                    <a:pt x="2250" y="6969"/>
                  </a:cubicBezTo>
                  <a:cubicBezTo>
                    <a:pt x="2159" y="6979"/>
                    <a:pt x="2067" y="6983"/>
                    <a:pt x="1976" y="6983"/>
                  </a:cubicBezTo>
                  <a:cubicBezTo>
                    <a:pt x="1794" y="6983"/>
                    <a:pt x="1611" y="6969"/>
                    <a:pt x="1429" y="6969"/>
                  </a:cubicBezTo>
                  <a:cubicBezTo>
                    <a:pt x="700" y="6848"/>
                    <a:pt x="426" y="6483"/>
                    <a:pt x="608" y="5875"/>
                  </a:cubicBezTo>
                  <a:cubicBezTo>
                    <a:pt x="517" y="5358"/>
                    <a:pt x="669" y="4629"/>
                    <a:pt x="700" y="4082"/>
                  </a:cubicBezTo>
                  <a:cubicBezTo>
                    <a:pt x="700" y="3139"/>
                    <a:pt x="700" y="2197"/>
                    <a:pt x="608" y="1255"/>
                  </a:cubicBezTo>
                  <a:cubicBezTo>
                    <a:pt x="1012" y="604"/>
                    <a:pt x="1500" y="284"/>
                    <a:pt x="2069" y="284"/>
                  </a:cubicBezTo>
                  <a:close/>
                  <a:moveTo>
                    <a:pt x="2049" y="1"/>
                  </a:moveTo>
                  <a:cubicBezTo>
                    <a:pt x="1781" y="1"/>
                    <a:pt x="1534" y="28"/>
                    <a:pt x="1368" y="69"/>
                  </a:cubicBezTo>
                  <a:cubicBezTo>
                    <a:pt x="1034" y="161"/>
                    <a:pt x="760" y="343"/>
                    <a:pt x="578" y="616"/>
                  </a:cubicBezTo>
                  <a:cubicBezTo>
                    <a:pt x="578" y="464"/>
                    <a:pt x="548" y="343"/>
                    <a:pt x="548" y="221"/>
                  </a:cubicBezTo>
                  <a:cubicBezTo>
                    <a:pt x="531" y="155"/>
                    <a:pt x="441" y="106"/>
                    <a:pt x="363" y="106"/>
                  </a:cubicBezTo>
                  <a:cubicBezTo>
                    <a:pt x="299" y="106"/>
                    <a:pt x="244" y="139"/>
                    <a:pt x="244" y="221"/>
                  </a:cubicBezTo>
                  <a:cubicBezTo>
                    <a:pt x="396" y="1680"/>
                    <a:pt x="426" y="3139"/>
                    <a:pt x="396" y="4598"/>
                  </a:cubicBezTo>
                  <a:cubicBezTo>
                    <a:pt x="396" y="5176"/>
                    <a:pt x="0" y="6452"/>
                    <a:pt x="396" y="6939"/>
                  </a:cubicBezTo>
                  <a:cubicBezTo>
                    <a:pt x="646" y="7248"/>
                    <a:pt x="1318" y="7422"/>
                    <a:pt x="1985" y="7422"/>
                  </a:cubicBezTo>
                  <a:cubicBezTo>
                    <a:pt x="2695" y="7422"/>
                    <a:pt x="3399" y="7225"/>
                    <a:pt x="3587" y="6787"/>
                  </a:cubicBezTo>
                  <a:cubicBezTo>
                    <a:pt x="3770" y="6331"/>
                    <a:pt x="3618" y="5601"/>
                    <a:pt x="3618" y="5145"/>
                  </a:cubicBezTo>
                  <a:lnTo>
                    <a:pt x="3618" y="3018"/>
                  </a:lnTo>
                  <a:cubicBezTo>
                    <a:pt x="3618" y="2319"/>
                    <a:pt x="3921" y="981"/>
                    <a:pt x="3435" y="404"/>
                  </a:cubicBezTo>
                  <a:cubicBezTo>
                    <a:pt x="3175" y="103"/>
                    <a:pt x="2570" y="1"/>
                    <a:pt x="20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4"/>
            <p:cNvSpPr/>
            <p:nvPr/>
          </p:nvSpPr>
          <p:spPr>
            <a:xfrm>
              <a:off x="4845124" y="2421533"/>
              <a:ext cx="77257" cy="123467"/>
            </a:xfrm>
            <a:custGeom>
              <a:rect b="b" l="l" r="r" t="t"/>
              <a:pathLst>
                <a:path extrusionOk="0" h="6025" w="3770">
                  <a:moveTo>
                    <a:pt x="1913" y="278"/>
                  </a:moveTo>
                  <a:cubicBezTo>
                    <a:pt x="2164" y="278"/>
                    <a:pt x="2379" y="295"/>
                    <a:pt x="2463" y="326"/>
                  </a:cubicBezTo>
                  <a:cubicBezTo>
                    <a:pt x="3466" y="691"/>
                    <a:pt x="3283" y="1846"/>
                    <a:pt x="3283" y="2606"/>
                  </a:cubicBezTo>
                  <a:cubicBezTo>
                    <a:pt x="3283" y="3143"/>
                    <a:pt x="3283" y="3681"/>
                    <a:pt x="3283" y="4247"/>
                  </a:cubicBezTo>
                  <a:cubicBezTo>
                    <a:pt x="3283" y="5068"/>
                    <a:pt x="3283" y="5433"/>
                    <a:pt x="2402" y="5615"/>
                  </a:cubicBezTo>
                  <a:cubicBezTo>
                    <a:pt x="2245" y="5654"/>
                    <a:pt x="1708" y="5719"/>
                    <a:pt x="1298" y="5719"/>
                  </a:cubicBezTo>
                  <a:cubicBezTo>
                    <a:pt x="1073" y="5719"/>
                    <a:pt x="886" y="5699"/>
                    <a:pt x="821" y="5645"/>
                  </a:cubicBezTo>
                  <a:cubicBezTo>
                    <a:pt x="304" y="5341"/>
                    <a:pt x="487" y="4217"/>
                    <a:pt x="487" y="3761"/>
                  </a:cubicBezTo>
                  <a:cubicBezTo>
                    <a:pt x="487" y="2667"/>
                    <a:pt x="578" y="1603"/>
                    <a:pt x="700" y="539"/>
                  </a:cubicBezTo>
                  <a:cubicBezTo>
                    <a:pt x="700" y="539"/>
                    <a:pt x="730" y="508"/>
                    <a:pt x="730" y="478"/>
                  </a:cubicBezTo>
                  <a:cubicBezTo>
                    <a:pt x="829" y="339"/>
                    <a:pt x="1437" y="278"/>
                    <a:pt x="1913" y="278"/>
                  </a:cubicBezTo>
                  <a:close/>
                  <a:moveTo>
                    <a:pt x="1419" y="1"/>
                  </a:moveTo>
                  <a:cubicBezTo>
                    <a:pt x="1108" y="1"/>
                    <a:pt x="802" y="41"/>
                    <a:pt x="608" y="235"/>
                  </a:cubicBezTo>
                  <a:cubicBezTo>
                    <a:pt x="592" y="230"/>
                    <a:pt x="576" y="227"/>
                    <a:pt x="560" y="227"/>
                  </a:cubicBezTo>
                  <a:cubicBezTo>
                    <a:pt x="488" y="227"/>
                    <a:pt x="426" y="281"/>
                    <a:pt x="426" y="356"/>
                  </a:cubicBezTo>
                  <a:cubicBezTo>
                    <a:pt x="304" y="1572"/>
                    <a:pt x="213" y="2758"/>
                    <a:pt x="213" y="3974"/>
                  </a:cubicBezTo>
                  <a:cubicBezTo>
                    <a:pt x="213" y="4399"/>
                    <a:pt x="0" y="5463"/>
                    <a:pt x="335" y="5797"/>
                  </a:cubicBezTo>
                  <a:cubicBezTo>
                    <a:pt x="485" y="5973"/>
                    <a:pt x="779" y="6024"/>
                    <a:pt x="1108" y="6024"/>
                  </a:cubicBezTo>
                  <a:cubicBezTo>
                    <a:pt x="1577" y="6024"/>
                    <a:pt x="2116" y="5919"/>
                    <a:pt x="2402" y="5919"/>
                  </a:cubicBezTo>
                  <a:cubicBezTo>
                    <a:pt x="2564" y="5919"/>
                    <a:pt x="2735" y="5937"/>
                    <a:pt x="2896" y="5937"/>
                  </a:cubicBezTo>
                  <a:cubicBezTo>
                    <a:pt x="3158" y="5937"/>
                    <a:pt x="3395" y="5890"/>
                    <a:pt x="3526" y="5645"/>
                  </a:cubicBezTo>
                  <a:cubicBezTo>
                    <a:pt x="3678" y="5372"/>
                    <a:pt x="3557" y="4794"/>
                    <a:pt x="3557" y="4490"/>
                  </a:cubicBezTo>
                  <a:lnTo>
                    <a:pt x="3557" y="2819"/>
                  </a:lnTo>
                  <a:cubicBezTo>
                    <a:pt x="3557" y="2180"/>
                    <a:pt x="3770" y="1025"/>
                    <a:pt x="3435" y="448"/>
                  </a:cubicBezTo>
                  <a:cubicBezTo>
                    <a:pt x="3194" y="45"/>
                    <a:pt x="2668" y="22"/>
                    <a:pt x="2235" y="22"/>
                  </a:cubicBezTo>
                  <a:cubicBezTo>
                    <a:pt x="2177" y="22"/>
                    <a:pt x="2121" y="22"/>
                    <a:pt x="2067" y="22"/>
                  </a:cubicBezTo>
                  <a:cubicBezTo>
                    <a:pt x="1875" y="22"/>
                    <a:pt x="1646" y="1"/>
                    <a:pt x="1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4"/>
            <p:cNvSpPr/>
            <p:nvPr/>
          </p:nvSpPr>
          <p:spPr>
            <a:xfrm>
              <a:off x="4764780" y="2447187"/>
              <a:ext cx="67912" cy="100167"/>
            </a:xfrm>
            <a:custGeom>
              <a:rect b="b" l="l" r="r" t="t"/>
              <a:pathLst>
                <a:path extrusionOk="0" h="4888" w="3314">
                  <a:moveTo>
                    <a:pt x="1678" y="333"/>
                  </a:moveTo>
                  <a:cubicBezTo>
                    <a:pt x="1898" y="333"/>
                    <a:pt x="2083" y="353"/>
                    <a:pt x="2159" y="381"/>
                  </a:cubicBezTo>
                  <a:cubicBezTo>
                    <a:pt x="3101" y="624"/>
                    <a:pt x="2918" y="1202"/>
                    <a:pt x="2918" y="1931"/>
                  </a:cubicBezTo>
                  <a:cubicBezTo>
                    <a:pt x="2918" y="2478"/>
                    <a:pt x="3162" y="4120"/>
                    <a:pt x="2675" y="4485"/>
                  </a:cubicBezTo>
                  <a:cubicBezTo>
                    <a:pt x="2424" y="4535"/>
                    <a:pt x="2182" y="4557"/>
                    <a:pt x="1940" y="4557"/>
                  </a:cubicBezTo>
                  <a:cubicBezTo>
                    <a:pt x="1742" y="4557"/>
                    <a:pt x="1543" y="4542"/>
                    <a:pt x="1338" y="4515"/>
                  </a:cubicBezTo>
                  <a:cubicBezTo>
                    <a:pt x="548" y="4393"/>
                    <a:pt x="365" y="3816"/>
                    <a:pt x="396" y="3147"/>
                  </a:cubicBezTo>
                  <a:cubicBezTo>
                    <a:pt x="396" y="2387"/>
                    <a:pt x="426" y="1627"/>
                    <a:pt x="456" y="867"/>
                  </a:cubicBezTo>
                  <a:cubicBezTo>
                    <a:pt x="517" y="867"/>
                    <a:pt x="548" y="807"/>
                    <a:pt x="548" y="746"/>
                  </a:cubicBezTo>
                  <a:cubicBezTo>
                    <a:pt x="527" y="431"/>
                    <a:pt x="1188" y="333"/>
                    <a:pt x="1678" y="333"/>
                  </a:cubicBezTo>
                  <a:close/>
                  <a:moveTo>
                    <a:pt x="1740" y="0"/>
                  </a:moveTo>
                  <a:cubicBezTo>
                    <a:pt x="1404" y="0"/>
                    <a:pt x="1074" y="36"/>
                    <a:pt x="851" y="77"/>
                  </a:cubicBezTo>
                  <a:cubicBezTo>
                    <a:pt x="608" y="108"/>
                    <a:pt x="426" y="260"/>
                    <a:pt x="304" y="442"/>
                  </a:cubicBezTo>
                  <a:cubicBezTo>
                    <a:pt x="244" y="442"/>
                    <a:pt x="183" y="503"/>
                    <a:pt x="183" y="594"/>
                  </a:cubicBezTo>
                  <a:cubicBezTo>
                    <a:pt x="152" y="1354"/>
                    <a:pt x="152" y="2114"/>
                    <a:pt x="122" y="2843"/>
                  </a:cubicBezTo>
                  <a:cubicBezTo>
                    <a:pt x="122" y="3299"/>
                    <a:pt x="0" y="3877"/>
                    <a:pt x="213" y="4333"/>
                  </a:cubicBezTo>
                  <a:cubicBezTo>
                    <a:pt x="441" y="4773"/>
                    <a:pt x="950" y="4887"/>
                    <a:pt x="1497" y="4887"/>
                  </a:cubicBezTo>
                  <a:cubicBezTo>
                    <a:pt x="2045" y="4887"/>
                    <a:pt x="2630" y="4773"/>
                    <a:pt x="3010" y="4758"/>
                  </a:cubicBezTo>
                  <a:cubicBezTo>
                    <a:pt x="3070" y="4758"/>
                    <a:pt x="3131" y="4667"/>
                    <a:pt x="3131" y="4606"/>
                  </a:cubicBezTo>
                  <a:cubicBezTo>
                    <a:pt x="3192" y="3603"/>
                    <a:pt x="3222" y="2570"/>
                    <a:pt x="3192" y="1567"/>
                  </a:cubicBezTo>
                  <a:cubicBezTo>
                    <a:pt x="3192" y="1080"/>
                    <a:pt x="3314" y="472"/>
                    <a:pt x="2797" y="199"/>
                  </a:cubicBezTo>
                  <a:cubicBezTo>
                    <a:pt x="2549" y="50"/>
                    <a:pt x="2140" y="0"/>
                    <a:pt x="17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 name="Google Shape;1338;p44"/>
          <p:cNvGrpSpPr/>
          <p:nvPr/>
        </p:nvGrpSpPr>
        <p:grpSpPr>
          <a:xfrm>
            <a:off x="1730294" y="3310865"/>
            <a:ext cx="374805" cy="265080"/>
            <a:chOff x="3758278" y="3472192"/>
            <a:chExt cx="530735" cy="375361"/>
          </a:xfrm>
        </p:grpSpPr>
        <p:sp>
          <p:nvSpPr>
            <p:cNvPr id="1339" name="Google Shape;1339;p44"/>
            <p:cNvSpPr/>
            <p:nvPr/>
          </p:nvSpPr>
          <p:spPr>
            <a:xfrm>
              <a:off x="3758278" y="3472192"/>
              <a:ext cx="530735" cy="375361"/>
            </a:xfrm>
            <a:custGeom>
              <a:rect b="b" l="l" r="r" t="t"/>
              <a:pathLst>
                <a:path extrusionOk="0" h="18317" w="25899">
                  <a:moveTo>
                    <a:pt x="20915" y="935"/>
                  </a:moveTo>
                  <a:cubicBezTo>
                    <a:pt x="20924" y="935"/>
                    <a:pt x="20934" y="936"/>
                    <a:pt x="20944" y="936"/>
                  </a:cubicBezTo>
                  <a:cubicBezTo>
                    <a:pt x="21308" y="967"/>
                    <a:pt x="21612" y="1605"/>
                    <a:pt x="21703" y="1970"/>
                  </a:cubicBezTo>
                  <a:lnTo>
                    <a:pt x="20609" y="1970"/>
                  </a:lnTo>
                  <a:cubicBezTo>
                    <a:pt x="20579" y="1909"/>
                    <a:pt x="20579" y="1818"/>
                    <a:pt x="20579" y="1757"/>
                  </a:cubicBezTo>
                  <a:cubicBezTo>
                    <a:pt x="20579" y="1461"/>
                    <a:pt x="20579" y="935"/>
                    <a:pt x="20915" y="935"/>
                  </a:cubicBezTo>
                  <a:close/>
                  <a:moveTo>
                    <a:pt x="17189" y="961"/>
                  </a:moveTo>
                  <a:cubicBezTo>
                    <a:pt x="17337" y="961"/>
                    <a:pt x="17510" y="1032"/>
                    <a:pt x="17691" y="1180"/>
                  </a:cubicBezTo>
                  <a:cubicBezTo>
                    <a:pt x="17934" y="1392"/>
                    <a:pt x="18117" y="1666"/>
                    <a:pt x="18238" y="1970"/>
                  </a:cubicBezTo>
                  <a:lnTo>
                    <a:pt x="17904" y="1970"/>
                  </a:lnTo>
                  <a:lnTo>
                    <a:pt x="16688" y="2000"/>
                  </a:lnTo>
                  <a:cubicBezTo>
                    <a:pt x="16688" y="1848"/>
                    <a:pt x="16719" y="1696"/>
                    <a:pt x="16719" y="1544"/>
                  </a:cubicBezTo>
                  <a:cubicBezTo>
                    <a:pt x="16757" y="1163"/>
                    <a:pt x="16938" y="961"/>
                    <a:pt x="17189" y="961"/>
                  </a:cubicBezTo>
                  <a:close/>
                  <a:moveTo>
                    <a:pt x="12868" y="1383"/>
                  </a:moveTo>
                  <a:cubicBezTo>
                    <a:pt x="12905" y="1383"/>
                    <a:pt x="12942" y="1386"/>
                    <a:pt x="12980" y="1392"/>
                  </a:cubicBezTo>
                  <a:cubicBezTo>
                    <a:pt x="13345" y="1392"/>
                    <a:pt x="14105" y="1544"/>
                    <a:pt x="14044" y="2091"/>
                  </a:cubicBezTo>
                  <a:lnTo>
                    <a:pt x="12190" y="2152"/>
                  </a:lnTo>
                  <a:cubicBezTo>
                    <a:pt x="12220" y="2091"/>
                    <a:pt x="12220" y="2000"/>
                    <a:pt x="12250" y="1939"/>
                  </a:cubicBezTo>
                  <a:cubicBezTo>
                    <a:pt x="12278" y="1612"/>
                    <a:pt x="12549" y="1383"/>
                    <a:pt x="12868" y="1383"/>
                  </a:cubicBezTo>
                  <a:close/>
                  <a:moveTo>
                    <a:pt x="8503" y="1286"/>
                  </a:moveTo>
                  <a:cubicBezTo>
                    <a:pt x="8577" y="1286"/>
                    <a:pt x="8651" y="1300"/>
                    <a:pt x="8725" y="1331"/>
                  </a:cubicBezTo>
                  <a:cubicBezTo>
                    <a:pt x="9150" y="1483"/>
                    <a:pt x="9120" y="1909"/>
                    <a:pt x="9089" y="2304"/>
                  </a:cubicBezTo>
                  <a:lnTo>
                    <a:pt x="7600" y="2395"/>
                  </a:lnTo>
                  <a:cubicBezTo>
                    <a:pt x="7600" y="2243"/>
                    <a:pt x="7661" y="2091"/>
                    <a:pt x="7691" y="1939"/>
                  </a:cubicBezTo>
                  <a:cubicBezTo>
                    <a:pt x="7817" y="1613"/>
                    <a:pt x="8150" y="1286"/>
                    <a:pt x="8503" y="1286"/>
                  </a:cubicBezTo>
                  <a:close/>
                  <a:moveTo>
                    <a:pt x="3947" y="1292"/>
                  </a:moveTo>
                  <a:cubicBezTo>
                    <a:pt x="4034" y="1292"/>
                    <a:pt x="4127" y="1330"/>
                    <a:pt x="4226" y="1423"/>
                  </a:cubicBezTo>
                  <a:cubicBezTo>
                    <a:pt x="4469" y="1666"/>
                    <a:pt x="4469" y="2183"/>
                    <a:pt x="4439" y="2578"/>
                  </a:cubicBezTo>
                  <a:cubicBezTo>
                    <a:pt x="4044" y="2608"/>
                    <a:pt x="3679" y="2639"/>
                    <a:pt x="3284" y="2699"/>
                  </a:cubicBezTo>
                  <a:cubicBezTo>
                    <a:pt x="3253" y="2517"/>
                    <a:pt x="3284" y="2365"/>
                    <a:pt x="3314" y="2183"/>
                  </a:cubicBezTo>
                  <a:cubicBezTo>
                    <a:pt x="3363" y="1892"/>
                    <a:pt x="3604" y="1292"/>
                    <a:pt x="3947" y="1292"/>
                  </a:cubicBezTo>
                  <a:close/>
                  <a:moveTo>
                    <a:pt x="22718" y="2784"/>
                  </a:moveTo>
                  <a:cubicBezTo>
                    <a:pt x="22990" y="2784"/>
                    <a:pt x="23223" y="2801"/>
                    <a:pt x="23345" y="2851"/>
                  </a:cubicBezTo>
                  <a:cubicBezTo>
                    <a:pt x="24105" y="3216"/>
                    <a:pt x="24318" y="4280"/>
                    <a:pt x="24378" y="5344"/>
                  </a:cubicBezTo>
                  <a:cubicBezTo>
                    <a:pt x="20767" y="5613"/>
                    <a:pt x="17132" y="6002"/>
                    <a:pt x="13515" y="6002"/>
                  </a:cubicBezTo>
                  <a:cubicBezTo>
                    <a:pt x="13053" y="6002"/>
                    <a:pt x="12591" y="5996"/>
                    <a:pt x="12129" y="5982"/>
                  </a:cubicBezTo>
                  <a:cubicBezTo>
                    <a:pt x="10290" y="5936"/>
                    <a:pt x="8459" y="5838"/>
                    <a:pt x="6635" y="5838"/>
                  </a:cubicBezTo>
                  <a:cubicBezTo>
                    <a:pt x="4811" y="5838"/>
                    <a:pt x="2995" y="5936"/>
                    <a:pt x="1186" y="6286"/>
                  </a:cubicBezTo>
                  <a:lnTo>
                    <a:pt x="1186" y="5769"/>
                  </a:lnTo>
                  <a:cubicBezTo>
                    <a:pt x="1278" y="4523"/>
                    <a:pt x="1794" y="3946"/>
                    <a:pt x="2767" y="3672"/>
                  </a:cubicBezTo>
                  <a:cubicBezTo>
                    <a:pt x="2919" y="4067"/>
                    <a:pt x="3162" y="4462"/>
                    <a:pt x="3436" y="4827"/>
                  </a:cubicBezTo>
                  <a:cubicBezTo>
                    <a:pt x="3533" y="4951"/>
                    <a:pt x="3664" y="5002"/>
                    <a:pt x="3792" y="5002"/>
                  </a:cubicBezTo>
                  <a:cubicBezTo>
                    <a:pt x="4104" y="5002"/>
                    <a:pt x="4402" y="4694"/>
                    <a:pt x="4165" y="4371"/>
                  </a:cubicBezTo>
                  <a:cubicBezTo>
                    <a:pt x="3952" y="4097"/>
                    <a:pt x="3770" y="3824"/>
                    <a:pt x="3588" y="3520"/>
                  </a:cubicBezTo>
                  <a:cubicBezTo>
                    <a:pt x="4682" y="3429"/>
                    <a:pt x="5746" y="3368"/>
                    <a:pt x="6810" y="3338"/>
                  </a:cubicBezTo>
                  <a:cubicBezTo>
                    <a:pt x="6962" y="3946"/>
                    <a:pt x="7296" y="4493"/>
                    <a:pt x="7782" y="4918"/>
                  </a:cubicBezTo>
                  <a:cubicBezTo>
                    <a:pt x="7869" y="4987"/>
                    <a:pt x="7964" y="5015"/>
                    <a:pt x="8056" y="5015"/>
                  </a:cubicBezTo>
                  <a:cubicBezTo>
                    <a:pt x="8413" y="5015"/>
                    <a:pt x="8729" y="4576"/>
                    <a:pt x="8390" y="4310"/>
                  </a:cubicBezTo>
                  <a:cubicBezTo>
                    <a:pt x="8056" y="4037"/>
                    <a:pt x="7813" y="3702"/>
                    <a:pt x="7691" y="3307"/>
                  </a:cubicBezTo>
                  <a:lnTo>
                    <a:pt x="8025" y="3307"/>
                  </a:lnTo>
                  <a:cubicBezTo>
                    <a:pt x="8147" y="3307"/>
                    <a:pt x="8238" y="3277"/>
                    <a:pt x="8299" y="3216"/>
                  </a:cubicBezTo>
                  <a:cubicBezTo>
                    <a:pt x="9332" y="3155"/>
                    <a:pt x="10396" y="3094"/>
                    <a:pt x="11430" y="3034"/>
                  </a:cubicBezTo>
                  <a:cubicBezTo>
                    <a:pt x="11551" y="3550"/>
                    <a:pt x="11764" y="4037"/>
                    <a:pt x="12068" y="4493"/>
                  </a:cubicBezTo>
                  <a:cubicBezTo>
                    <a:pt x="12156" y="4616"/>
                    <a:pt x="12281" y="4668"/>
                    <a:pt x="12405" y="4668"/>
                  </a:cubicBezTo>
                  <a:cubicBezTo>
                    <a:pt x="12709" y="4668"/>
                    <a:pt x="13013" y="4360"/>
                    <a:pt x="12798" y="4037"/>
                  </a:cubicBezTo>
                  <a:cubicBezTo>
                    <a:pt x="12554" y="3733"/>
                    <a:pt x="12402" y="3368"/>
                    <a:pt x="12281" y="3003"/>
                  </a:cubicBezTo>
                  <a:cubicBezTo>
                    <a:pt x="13193" y="2973"/>
                    <a:pt x="14105" y="2942"/>
                    <a:pt x="15016" y="2912"/>
                  </a:cubicBezTo>
                  <a:lnTo>
                    <a:pt x="15989" y="2912"/>
                  </a:lnTo>
                  <a:cubicBezTo>
                    <a:pt x="16141" y="3490"/>
                    <a:pt x="16384" y="4006"/>
                    <a:pt x="16749" y="4462"/>
                  </a:cubicBezTo>
                  <a:cubicBezTo>
                    <a:pt x="16847" y="4587"/>
                    <a:pt x="16979" y="4639"/>
                    <a:pt x="17108" y="4639"/>
                  </a:cubicBezTo>
                  <a:cubicBezTo>
                    <a:pt x="17419" y="4639"/>
                    <a:pt x="17715" y="4338"/>
                    <a:pt x="17478" y="4037"/>
                  </a:cubicBezTo>
                  <a:cubicBezTo>
                    <a:pt x="17205" y="3702"/>
                    <a:pt x="17023" y="3307"/>
                    <a:pt x="16871" y="2912"/>
                  </a:cubicBezTo>
                  <a:cubicBezTo>
                    <a:pt x="17570" y="2912"/>
                    <a:pt x="18299" y="2882"/>
                    <a:pt x="18998" y="2851"/>
                  </a:cubicBezTo>
                  <a:lnTo>
                    <a:pt x="19880" y="2851"/>
                  </a:lnTo>
                  <a:cubicBezTo>
                    <a:pt x="20001" y="3429"/>
                    <a:pt x="20275" y="3946"/>
                    <a:pt x="20609" y="4432"/>
                  </a:cubicBezTo>
                  <a:cubicBezTo>
                    <a:pt x="20699" y="4566"/>
                    <a:pt x="20826" y="4621"/>
                    <a:pt x="20952" y="4621"/>
                  </a:cubicBezTo>
                  <a:cubicBezTo>
                    <a:pt x="21254" y="4621"/>
                    <a:pt x="21553" y="4306"/>
                    <a:pt x="21339" y="4006"/>
                  </a:cubicBezTo>
                  <a:cubicBezTo>
                    <a:pt x="21096" y="3642"/>
                    <a:pt x="20883" y="3277"/>
                    <a:pt x="20761" y="2851"/>
                  </a:cubicBezTo>
                  <a:lnTo>
                    <a:pt x="21187" y="2851"/>
                  </a:lnTo>
                  <a:cubicBezTo>
                    <a:pt x="21470" y="2851"/>
                    <a:pt x="22173" y="2784"/>
                    <a:pt x="22718" y="2784"/>
                  </a:cubicBezTo>
                  <a:close/>
                  <a:moveTo>
                    <a:pt x="24348" y="5617"/>
                  </a:moveTo>
                  <a:cubicBezTo>
                    <a:pt x="24378" y="6316"/>
                    <a:pt x="24348" y="6985"/>
                    <a:pt x="24348" y="7411"/>
                  </a:cubicBezTo>
                  <a:cubicBezTo>
                    <a:pt x="24409" y="8778"/>
                    <a:pt x="24469" y="10116"/>
                    <a:pt x="24500" y="11484"/>
                  </a:cubicBezTo>
                  <a:cubicBezTo>
                    <a:pt x="24561" y="12760"/>
                    <a:pt x="24834" y="14797"/>
                    <a:pt x="24226" y="15891"/>
                  </a:cubicBezTo>
                  <a:cubicBezTo>
                    <a:pt x="23510" y="17167"/>
                    <a:pt x="22003" y="17289"/>
                    <a:pt x="20591" y="17289"/>
                  </a:cubicBezTo>
                  <a:cubicBezTo>
                    <a:pt x="20256" y="17289"/>
                    <a:pt x="19927" y="17282"/>
                    <a:pt x="19614" y="17282"/>
                  </a:cubicBezTo>
                  <a:cubicBezTo>
                    <a:pt x="19455" y="17282"/>
                    <a:pt x="19299" y="17284"/>
                    <a:pt x="19150" y="17289"/>
                  </a:cubicBezTo>
                  <a:cubicBezTo>
                    <a:pt x="16909" y="17390"/>
                    <a:pt x="14689" y="17449"/>
                    <a:pt x="12472" y="17449"/>
                  </a:cubicBezTo>
                  <a:cubicBezTo>
                    <a:pt x="12013" y="17449"/>
                    <a:pt x="11554" y="17446"/>
                    <a:pt x="11095" y="17441"/>
                  </a:cubicBezTo>
                  <a:cubicBezTo>
                    <a:pt x="9636" y="17441"/>
                    <a:pt x="8147" y="17411"/>
                    <a:pt x="6688" y="17380"/>
                  </a:cubicBezTo>
                  <a:cubicBezTo>
                    <a:pt x="6629" y="17379"/>
                    <a:pt x="6567" y="17379"/>
                    <a:pt x="6503" y="17379"/>
                  </a:cubicBezTo>
                  <a:cubicBezTo>
                    <a:pt x="6101" y="17379"/>
                    <a:pt x="5612" y="17400"/>
                    <a:pt x="5100" y="17400"/>
                  </a:cubicBezTo>
                  <a:cubicBezTo>
                    <a:pt x="3693" y="17400"/>
                    <a:pt x="2104" y="17240"/>
                    <a:pt x="1612" y="16043"/>
                  </a:cubicBezTo>
                  <a:cubicBezTo>
                    <a:pt x="1156" y="14918"/>
                    <a:pt x="1278" y="13155"/>
                    <a:pt x="1217" y="11970"/>
                  </a:cubicBezTo>
                  <a:cubicBezTo>
                    <a:pt x="1156" y="10633"/>
                    <a:pt x="1156" y="9295"/>
                    <a:pt x="1156" y="7958"/>
                  </a:cubicBezTo>
                  <a:lnTo>
                    <a:pt x="1156" y="6560"/>
                  </a:lnTo>
                  <a:cubicBezTo>
                    <a:pt x="2897" y="6203"/>
                    <a:pt x="4645" y="6100"/>
                    <a:pt x="6398" y="6100"/>
                  </a:cubicBezTo>
                  <a:cubicBezTo>
                    <a:pt x="8532" y="6100"/>
                    <a:pt x="10675" y="6253"/>
                    <a:pt x="12828" y="6286"/>
                  </a:cubicBezTo>
                  <a:cubicBezTo>
                    <a:pt x="13063" y="6290"/>
                    <a:pt x="13298" y="6291"/>
                    <a:pt x="13533" y="6291"/>
                  </a:cubicBezTo>
                  <a:cubicBezTo>
                    <a:pt x="17132" y="6291"/>
                    <a:pt x="20753" y="5874"/>
                    <a:pt x="24348" y="5617"/>
                  </a:cubicBezTo>
                  <a:close/>
                  <a:moveTo>
                    <a:pt x="20811" y="1"/>
                  </a:moveTo>
                  <a:cubicBezTo>
                    <a:pt x="20597" y="1"/>
                    <a:pt x="20383" y="81"/>
                    <a:pt x="20184" y="268"/>
                  </a:cubicBezTo>
                  <a:cubicBezTo>
                    <a:pt x="19728" y="632"/>
                    <a:pt x="19697" y="1392"/>
                    <a:pt x="19728" y="1970"/>
                  </a:cubicBezTo>
                  <a:lnTo>
                    <a:pt x="19120" y="1970"/>
                  </a:lnTo>
                  <a:cubicBezTo>
                    <a:pt x="18883" y="1140"/>
                    <a:pt x="18036" y="33"/>
                    <a:pt x="17126" y="33"/>
                  </a:cubicBezTo>
                  <a:cubicBezTo>
                    <a:pt x="16870" y="33"/>
                    <a:pt x="16608" y="121"/>
                    <a:pt x="16354" y="328"/>
                  </a:cubicBezTo>
                  <a:cubicBezTo>
                    <a:pt x="15868" y="693"/>
                    <a:pt x="15837" y="1453"/>
                    <a:pt x="15868" y="2031"/>
                  </a:cubicBezTo>
                  <a:lnTo>
                    <a:pt x="14895" y="2061"/>
                  </a:lnTo>
                  <a:cubicBezTo>
                    <a:pt x="14872" y="1132"/>
                    <a:pt x="13925" y="504"/>
                    <a:pt x="13006" y="504"/>
                  </a:cubicBezTo>
                  <a:cubicBezTo>
                    <a:pt x="12722" y="504"/>
                    <a:pt x="12440" y="564"/>
                    <a:pt x="12190" y="693"/>
                  </a:cubicBezTo>
                  <a:cubicBezTo>
                    <a:pt x="11612" y="967"/>
                    <a:pt x="11278" y="1575"/>
                    <a:pt x="11339" y="2213"/>
                  </a:cubicBezTo>
                  <a:lnTo>
                    <a:pt x="9940" y="2274"/>
                  </a:lnTo>
                  <a:cubicBezTo>
                    <a:pt x="9971" y="1666"/>
                    <a:pt x="9880" y="1058"/>
                    <a:pt x="9363" y="693"/>
                  </a:cubicBezTo>
                  <a:cubicBezTo>
                    <a:pt x="9107" y="532"/>
                    <a:pt x="8816" y="454"/>
                    <a:pt x="8526" y="454"/>
                  </a:cubicBezTo>
                  <a:cubicBezTo>
                    <a:pt x="8160" y="454"/>
                    <a:pt x="7797" y="578"/>
                    <a:pt x="7509" y="815"/>
                  </a:cubicBezTo>
                  <a:cubicBezTo>
                    <a:pt x="6992" y="1210"/>
                    <a:pt x="6718" y="1818"/>
                    <a:pt x="6718" y="2456"/>
                  </a:cubicBezTo>
                  <a:lnTo>
                    <a:pt x="6688" y="2456"/>
                  </a:lnTo>
                  <a:cubicBezTo>
                    <a:pt x="6627" y="2456"/>
                    <a:pt x="6536" y="2487"/>
                    <a:pt x="6506" y="2517"/>
                  </a:cubicBezTo>
                  <a:cubicBezTo>
                    <a:pt x="6080" y="2517"/>
                    <a:pt x="5685" y="2547"/>
                    <a:pt x="5290" y="2578"/>
                  </a:cubicBezTo>
                  <a:cubicBezTo>
                    <a:pt x="5290" y="1909"/>
                    <a:pt x="5199" y="1180"/>
                    <a:pt x="4712" y="724"/>
                  </a:cubicBezTo>
                  <a:cubicBezTo>
                    <a:pt x="4492" y="533"/>
                    <a:pt x="4223" y="434"/>
                    <a:pt x="3956" y="434"/>
                  </a:cubicBezTo>
                  <a:cubicBezTo>
                    <a:pt x="3668" y="434"/>
                    <a:pt x="3382" y="548"/>
                    <a:pt x="3162" y="784"/>
                  </a:cubicBezTo>
                  <a:cubicBezTo>
                    <a:pt x="2554" y="1271"/>
                    <a:pt x="2281" y="2061"/>
                    <a:pt x="2493" y="2821"/>
                  </a:cubicBezTo>
                  <a:cubicBezTo>
                    <a:pt x="1916" y="2851"/>
                    <a:pt x="1369" y="3125"/>
                    <a:pt x="974" y="3520"/>
                  </a:cubicBezTo>
                  <a:cubicBezTo>
                    <a:pt x="487" y="4067"/>
                    <a:pt x="426" y="4827"/>
                    <a:pt x="366" y="5496"/>
                  </a:cubicBezTo>
                  <a:cubicBezTo>
                    <a:pt x="275" y="7167"/>
                    <a:pt x="244" y="8839"/>
                    <a:pt x="335" y="10511"/>
                  </a:cubicBezTo>
                  <a:cubicBezTo>
                    <a:pt x="366" y="12426"/>
                    <a:pt x="1" y="15557"/>
                    <a:pt x="1186" y="17228"/>
                  </a:cubicBezTo>
                  <a:cubicBezTo>
                    <a:pt x="1521" y="17684"/>
                    <a:pt x="2037" y="17988"/>
                    <a:pt x="2585" y="18079"/>
                  </a:cubicBezTo>
                  <a:cubicBezTo>
                    <a:pt x="3476" y="18237"/>
                    <a:pt x="4428" y="18263"/>
                    <a:pt x="5377" y="18263"/>
                  </a:cubicBezTo>
                  <a:cubicBezTo>
                    <a:pt x="5862" y="18263"/>
                    <a:pt x="6346" y="18256"/>
                    <a:pt x="6821" y="18256"/>
                  </a:cubicBezTo>
                  <a:cubicBezTo>
                    <a:pt x="7032" y="18256"/>
                    <a:pt x="7241" y="18258"/>
                    <a:pt x="7448" y="18262"/>
                  </a:cubicBezTo>
                  <a:cubicBezTo>
                    <a:pt x="8772" y="18300"/>
                    <a:pt x="10096" y="18317"/>
                    <a:pt x="11420" y="18317"/>
                  </a:cubicBezTo>
                  <a:cubicBezTo>
                    <a:pt x="13257" y="18317"/>
                    <a:pt x="15094" y="18284"/>
                    <a:pt x="16931" y="18231"/>
                  </a:cubicBezTo>
                  <a:cubicBezTo>
                    <a:pt x="18512" y="18201"/>
                    <a:pt x="20093" y="18110"/>
                    <a:pt x="21673" y="18019"/>
                  </a:cubicBezTo>
                  <a:cubicBezTo>
                    <a:pt x="21776" y="18015"/>
                    <a:pt x="21886" y="18014"/>
                    <a:pt x="21999" y="18014"/>
                  </a:cubicBezTo>
                  <a:cubicBezTo>
                    <a:pt x="22133" y="18014"/>
                    <a:pt x="22273" y="18015"/>
                    <a:pt x="22416" y="18015"/>
                  </a:cubicBezTo>
                  <a:cubicBezTo>
                    <a:pt x="23143" y="18015"/>
                    <a:pt x="23940" y="17979"/>
                    <a:pt x="24409" y="17532"/>
                  </a:cubicBezTo>
                  <a:cubicBezTo>
                    <a:pt x="25898" y="16195"/>
                    <a:pt x="25412" y="12517"/>
                    <a:pt x="25351" y="10754"/>
                  </a:cubicBezTo>
                  <a:cubicBezTo>
                    <a:pt x="25321" y="9143"/>
                    <a:pt x="25260" y="7563"/>
                    <a:pt x="25199" y="5952"/>
                  </a:cubicBezTo>
                  <a:cubicBezTo>
                    <a:pt x="25138" y="4979"/>
                    <a:pt x="25169" y="3702"/>
                    <a:pt x="24682" y="2821"/>
                  </a:cubicBezTo>
                  <a:cubicBezTo>
                    <a:pt x="24257" y="2031"/>
                    <a:pt x="23862" y="2000"/>
                    <a:pt x="23011" y="1970"/>
                  </a:cubicBezTo>
                  <a:lnTo>
                    <a:pt x="22555" y="1970"/>
                  </a:lnTo>
                  <a:cubicBezTo>
                    <a:pt x="22482" y="1197"/>
                    <a:pt x="21641" y="1"/>
                    <a:pt x="208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4"/>
            <p:cNvSpPr/>
            <p:nvPr/>
          </p:nvSpPr>
          <p:spPr>
            <a:xfrm>
              <a:off x="3970008" y="3651629"/>
              <a:ext cx="43362" cy="10820"/>
            </a:xfrm>
            <a:custGeom>
              <a:rect b="b" l="l" r="r" t="t"/>
              <a:pathLst>
                <a:path extrusionOk="0" h="528" w="2116">
                  <a:moveTo>
                    <a:pt x="1298" y="1"/>
                  </a:moveTo>
                  <a:cubicBezTo>
                    <a:pt x="896" y="1"/>
                    <a:pt x="506" y="89"/>
                    <a:pt x="154" y="265"/>
                  </a:cubicBezTo>
                  <a:cubicBezTo>
                    <a:pt x="0" y="342"/>
                    <a:pt x="85" y="528"/>
                    <a:pt x="226" y="528"/>
                  </a:cubicBezTo>
                  <a:cubicBezTo>
                    <a:pt x="251" y="528"/>
                    <a:pt x="278" y="522"/>
                    <a:pt x="306" y="508"/>
                  </a:cubicBezTo>
                  <a:cubicBezTo>
                    <a:pt x="612" y="355"/>
                    <a:pt x="941" y="286"/>
                    <a:pt x="1279" y="286"/>
                  </a:cubicBezTo>
                  <a:cubicBezTo>
                    <a:pt x="1480" y="286"/>
                    <a:pt x="1683" y="311"/>
                    <a:pt x="1887" y="356"/>
                  </a:cubicBezTo>
                  <a:cubicBezTo>
                    <a:pt x="1905" y="362"/>
                    <a:pt x="1922" y="365"/>
                    <a:pt x="1937" y="365"/>
                  </a:cubicBezTo>
                  <a:cubicBezTo>
                    <a:pt x="2079" y="365"/>
                    <a:pt x="2115" y="137"/>
                    <a:pt x="1978" y="82"/>
                  </a:cubicBezTo>
                  <a:cubicBezTo>
                    <a:pt x="1750" y="28"/>
                    <a:pt x="1522" y="1"/>
                    <a:pt x="12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4"/>
            <p:cNvSpPr/>
            <p:nvPr/>
          </p:nvSpPr>
          <p:spPr>
            <a:xfrm>
              <a:off x="4047893" y="3648944"/>
              <a:ext cx="36784" cy="6250"/>
            </a:xfrm>
            <a:custGeom>
              <a:rect b="b" l="l" r="r" t="t"/>
              <a:pathLst>
                <a:path extrusionOk="0" h="305" w="1795">
                  <a:moveTo>
                    <a:pt x="153" y="0"/>
                  </a:moveTo>
                  <a:cubicBezTo>
                    <a:pt x="1" y="31"/>
                    <a:pt x="1" y="274"/>
                    <a:pt x="153" y="304"/>
                  </a:cubicBezTo>
                  <a:lnTo>
                    <a:pt x="1642" y="304"/>
                  </a:lnTo>
                  <a:cubicBezTo>
                    <a:pt x="1794" y="274"/>
                    <a:pt x="1794" y="31"/>
                    <a:pt x="16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4"/>
            <p:cNvSpPr/>
            <p:nvPr/>
          </p:nvSpPr>
          <p:spPr>
            <a:xfrm>
              <a:off x="4117029" y="3648944"/>
              <a:ext cx="33034" cy="6250"/>
            </a:xfrm>
            <a:custGeom>
              <a:rect b="b" l="l" r="r" t="t"/>
              <a:pathLst>
                <a:path extrusionOk="0" h="305" w="1612">
                  <a:moveTo>
                    <a:pt x="153" y="0"/>
                  </a:moveTo>
                  <a:cubicBezTo>
                    <a:pt x="1" y="31"/>
                    <a:pt x="1" y="274"/>
                    <a:pt x="153" y="304"/>
                  </a:cubicBezTo>
                  <a:lnTo>
                    <a:pt x="1429" y="304"/>
                  </a:lnTo>
                  <a:cubicBezTo>
                    <a:pt x="1612" y="274"/>
                    <a:pt x="1612" y="31"/>
                    <a:pt x="14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4"/>
            <p:cNvSpPr/>
            <p:nvPr/>
          </p:nvSpPr>
          <p:spPr>
            <a:xfrm>
              <a:off x="4186369" y="3647018"/>
              <a:ext cx="43424" cy="8402"/>
            </a:xfrm>
            <a:custGeom>
              <a:rect b="b" l="l" r="r" t="t"/>
              <a:pathLst>
                <a:path extrusionOk="0" h="410" w="2119">
                  <a:moveTo>
                    <a:pt x="206" y="1"/>
                  </a:moveTo>
                  <a:cubicBezTo>
                    <a:pt x="46" y="1"/>
                    <a:pt x="0" y="248"/>
                    <a:pt x="173" y="277"/>
                  </a:cubicBezTo>
                  <a:cubicBezTo>
                    <a:pt x="614" y="370"/>
                    <a:pt x="1056" y="409"/>
                    <a:pt x="1510" y="409"/>
                  </a:cubicBezTo>
                  <a:cubicBezTo>
                    <a:pt x="1651" y="409"/>
                    <a:pt x="1793" y="406"/>
                    <a:pt x="1936" y="398"/>
                  </a:cubicBezTo>
                  <a:cubicBezTo>
                    <a:pt x="2119" y="368"/>
                    <a:pt x="2119" y="94"/>
                    <a:pt x="1936" y="94"/>
                  </a:cubicBezTo>
                  <a:cubicBezTo>
                    <a:pt x="1744" y="115"/>
                    <a:pt x="1551" y="125"/>
                    <a:pt x="1360" y="125"/>
                  </a:cubicBezTo>
                  <a:cubicBezTo>
                    <a:pt x="977" y="125"/>
                    <a:pt x="599" y="84"/>
                    <a:pt x="234" y="3"/>
                  </a:cubicBezTo>
                  <a:cubicBezTo>
                    <a:pt x="224" y="2"/>
                    <a:pt x="215" y="1"/>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4"/>
            <p:cNvSpPr/>
            <p:nvPr/>
          </p:nvSpPr>
          <p:spPr>
            <a:xfrm>
              <a:off x="3828049" y="3713101"/>
              <a:ext cx="33034" cy="6250"/>
            </a:xfrm>
            <a:custGeom>
              <a:rect b="b" l="l" r="r" t="t"/>
              <a:pathLst>
                <a:path extrusionOk="0" h="305" w="1612">
                  <a:moveTo>
                    <a:pt x="152" y="0"/>
                  </a:moveTo>
                  <a:cubicBezTo>
                    <a:pt x="0" y="31"/>
                    <a:pt x="0" y="274"/>
                    <a:pt x="152" y="304"/>
                  </a:cubicBezTo>
                  <a:lnTo>
                    <a:pt x="1429" y="304"/>
                  </a:lnTo>
                  <a:cubicBezTo>
                    <a:pt x="1611" y="274"/>
                    <a:pt x="1611" y="31"/>
                    <a:pt x="14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4"/>
            <p:cNvSpPr/>
            <p:nvPr/>
          </p:nvSpPr>
          <p:spPr>
            <a:xfrm>
              <a:off x="3896549" y="3707486"/>
              <a:ext cx="40514" cy="6660"/>
            </a:xfrm>
            <a:custGeom>
              <a:rect b="b" l="l" r="r" t="t"/>
              <a:pathLst>
                <a:path extrusionOk="0" h="325" w="1977">
                  <a:moveTo>
                    <a:pt x="1794" y="1"/>
                  </a:moveTo>
                  <a:cubicBezTo>
                    <a:pt x="1474" y="36"/>
                    <a:pt x="1153" y="51"/>
                    <a:pt x="839" y="51"/>
                  </a:cubicBezTo>
                  <a:cubicBezTo>
                    <a:pt x="616" y="51"/>
                    <a:pt x="397" y="44"/>
                    <a:pt x="183" y="31"/>
                  </a:cubicBezTo>
                  <a:cubicBezTo>
                    <a:pt x="1" y="31"/>
                    <a:pt x="1" y="305"/>
                    <a:pt x="183" y="305"/>
                  </a:cubicBezTo>
                  <a:cubicBezTo>
                    <a:pt x="397" y="317"/>
                    <a:pt x="616" y="325"/>
                    <a:pt x="839" y="325"/>
                  </a:cubicBezTo>
                  <a:cubicBezTo>
                    <a:pt x="1153" y="325"/>
                    <a:pt x="1474" y="310"/>
                    <a:pt x="1794" y="274"/>
                  </a:cubicBezTo>
                  <a:cubicBezTo>
                    <a:pt x="1977" y="274"/>
                    <a:pt x="1977" y="1"/>
                    <a:pt x="17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4"/>
            <p:cNvSpPr/>
            <p:nvPr/>
          </p:nvSpPr>
          <p:spPr>
            <a:xfrm>
              <a:off x="3967549" y="3705622"/>
              <a:ext cx="41764" cy="6250"/>
            </a:xfrm>
            <a:custGeom>
              <a:rect b="b" l="l" r="r" t="t"/>
              <a:pathLst>
                <a:path extrusionOk="0" h="305" w="2038">
                  <a:moveTo>
                    <a:pt x="153" y="0"/>
                  </a:moveTo>
                  <a:cubicBezTo>
                    <a:pt x="1" y="31"/>
                    <a:pt x="1" y="274"/>
                    <a:pt x="153" y="304"/>
                  </a:cubicBezTo>
                  <a:lnTo>
                    <a:pt x="1855" y="304"/>
                  </a:lnTo>
                  <a:cubicBezTo>
                    <a:pt x="2037" y="274"/>
                    <a:pt x="2037" y="31"/>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4"/>
            <p:cNvSpPr/>
            <p:nvPr/>
          </p:nvSpPr>
          <p:spPr>
            <a:xfrm>
              <a:off x="4044779" y="3702466"/>
              <a:ext cx="34714" cy="6906"/>
            </a:xfrm>
            <a:custGeom>
              <a:rect b="b" l="l" r="r" t="t"/>
              <a:pathLst>
                <a:path extrusionOk="0" h="337" w="1694">
                  <a:moveTo>
                    <a:pt x="1458" y="0"/>
                  </a:moveTo>
                  <a:cubicBezTo>
                    <a:pt x="1448" y="0"/>
                    <a:pt x="1439" y="1"/>
                    <a:pt x="1430" y="2"/>
                  </a:cubicBezTo>
                  <a:cubicBezTo>
                    <a:pt x="1150" y="24"/>
                    <a:pt x="856" y="45"/>
                    <a:pt x="557" y="45"/>
                  </a:cubicBezTo>
                  <a:cubicBezTo>
                    <a:pt x="433" y="45"/>
                    <a:pt x="308" y="42"/>
                    <a:pt x="183" y="33"/>
                  </a:cubicBezTo>
                  <a:cubicBezTo>
                    <a:pt x="1" y="33"/>
                    <a:pt x="1" y="306"/>
                    <a:pt x="183" y="337"/>
                  </a:cubicBezTo>
                  <a:cubicBezTo>
                    <a:pt x="639" y="337"/>
                    <a:pt x="1065" y="337"/>
                    <a:pt x="1521" y="276"/>
                  </a:cubicBezTo>
                  <a:cubicBezTo>
                    <a:pt x="1694" y="247"/>
                    <a:pt x="1621" y="0"/>
                    <a:pt x="14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4"/>
            <p:cNvSpPr/>
            <p:nvPr/>
          </p:nvSpPr>
          <p:spPr>
            <a:xfrm>
              <a:off x="4115164" y="3700642"/>
              <a:ext cx="44243" cy="7480"/>
            </a:xfrm>
            <a:custGeom>
              <a:rect b="b" l="l" r="r" t="t"/>
              <a:pathLst>
                <a:path extrusionOk="0" h="365" w="2159">
                  <a:moveTo>
                    <a:pt x="1976" y="0"/>
                  </a:moveTo>
                  <a:lnTo>
                    <a:pt x="183" y="61"/>
                  </a:lnTo>
                  <a:cubicBezTo>
                    <a:pt x="1" y="61"/>
                    <a:pt x="1" y="365"/>
                    <a:pt x="183" y="365"/>
                  </a:cubicBezTo>
                  <a:lnTo>
                    <a:pt x="1976" y="304"/>
                  </a:lnTo>
                  <a:cubicBezTo>
                    <a:pt x="2159" y="274"/>
                    <a:pt x="2159" y="0"/>
                    <a:pt x="19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4"/>
            <p:cNvSpPr/>
            <p:nvPr/>
          </p:nvSpPr>
          <p:spPr>
            <a:xfrm>
              <a:off x="4189914" y="3699392"/>
              <a:ext cx="33034" cy="5635"/>
            </a:xfrm>
            <a:custGeom>
              <a:rect b="b" l="l" r="r" t="t"/>
              <a:pathLst>
                <a:path extrusionOk="0" h="275" w="1612">
                  <a:moveTo>
                    <a:pt x="152" y="0"/>
                  </a:moveTo>
                  <a:cubicBezTo>
                    <a:pt x="0" y="31"/>
                    <a:pt x="0" y="274"/>
                    <a:pt x="152" y="274"/>
                  </a:cubicBezTo>
                  <a:lnTo>
                    <a:pt x="1459" y="274"/>
                  </a:lnTo>
                  <a:cubicBezTo>
                    <a:pt x="1611" y="274"/>
                    <a:pt x="1611" y="31"/>
                    <a:pt x="14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4"/>
            <p:cNvSpPr/>
            <p:nvPr/>
          </p:nvSpPr>
          <p:spPr>
            <a:xfrm>
              <a:off x="3834462" y="3767114"/>
              <a:ext cx="31395" cy="7705"/>
            </a:xfrm>
            <a:custGeom>
              <a:rect b="b" l="l" r="r" t="t"/>
              <a:pathLst>
                <a:path extrusionOk="0" h="376" w="1532">
                  <a:moveTo>
                    <a:pt x="755" y="1"/>
                  </a:moveTo>
                  <a:cubicBezTo>
                    <a:pt x="554" y="1"/>
                    <a:pt x="356" y="24"/>
                    <a:pt x="174" y="69"/>
                  </a:cubicBezTo>
                  <a:cubicBezTo>
                    <a:pt x="1" y="98"/>
                    <a:pt x="46" y="345"/>
                    <a:pt x="207" y="345"/>
                  </a:cubicBezTo>
                  <a:cubicBezTo>
                    <a:pt x="216" y="345"/>
                    <a:pt x="225" y="345"/>
                    <a:pt x="234" y="343"/>
                  </a:cubicBezTo>
                  <a:cubicBezTo>
                    <a:pt x="385" y="316"/>
                    <a:pt x="541" y="301"/>
                    <a:pt x="698" y="301"/>
                  </a:cubicBezTo>
                  <a:cubicBezTo>
                    <a:pt x="891" y="301"/>
                    <a:pt x="1084" y="323"/>
                    <a:pt x="1268" y="373"/>
                  </a:cubicBezTo>
                  <a:cubicBezTo>
                    <a:pt x="1277" y="375"/>
                    <a:pt x="1287" y="376"/>
                    <a:pt x="1296" y="376"/>
                  </a:cubicBezTo>
                  <a:cubicBezTo>
                    <a:pt x="1459" y="376"/>
                    <a:pt x="1532" y="127"/>
                    <a:pt x="1359" y="69"/>
                  </a:cubicBezTo>
                  <a:cubicBezTo>
                    <a:pt x="1161" y="24"/>
                    <a:pt x="956" y="1"/>
                    <a:pt x="7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4"/>
            <p:cNvSpPr/>
            <p:nvPr/>
          </p:nvSpPr>
          <p:spPr>
            <a:xfrm>
              <a:off x="3899110" y="3765782"/>
              <a:ext cx="39202" cy="7172"/>
            </a:xfrm>
            <a:custGeom>
              <a:rect b="b" l="l" r="r" t="t"/>
              <a:pathLst>
                <a:path extrusionOk="0" h="350" w="1913">
                  <a:moveTo>
                    <a:pt x="1303" y="1"/>
                  </a:moveTo>
                  <a:cubicBezTo>
                    <a:pt x="936" y="1"/>
                    <a:pt x="558" y="29"/>
                    <a:pt x="180" y="74"/>
                  </a:cubicBezTo>
                  <a:cubicBezTo>
                    <a:pt x="36" y="102"/>
                    <a:pt x="1" y="350"/>
                    <a:pt x="153" y="350"/>
                  </a:cubicBezTo>
                  <a:cubicBezTo>
                    <a:pt x="161" y="350"/>
                    <a:pt x="170" y="349"/>
                    <a:pt x="180" y="347"/>
                  </a:cubicBezTo>
                  <a:cubicBezTo>
                    <a:pt x="482" y="312"/>
                    <a:pt x="785" y="297"/>
                    <a:pt x="1082" y="297"/>
                  </a:cubicBezTo>
                  <a:cubicBezTo>
                    <a:pt x="1291" y="297"/>
                    <a:pt x="1498" y="304"/>
                    <a:pt x="1700" y="317"/>
                  </a:cubicBezTo>
                  <a:cubicBezTo>
                    <a:pt x="1912" y="317"/>
                    <a:pt x="1912" y="13"/>
                    <a:pt x="1700" y="13"/>
                  </a:cubicBezTo>
                  <a:cubicBezTo>
                    <a:pt x="1569" y="5"/>
                    <a:pt x="1437" y="1"/>
                    <a:pt x="13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4"/>
            <p:cNvSpPr/>
            <p:nvPr/>
          </p:nvSpPr>
          <p:spPr>
            <a:xfrm>
              <a:off x="3964435" y="3763508"/>
              <a:ext cx="44243" cy="8156"/>
            </a:xfrm>
            <a:custGeom>
              <a:rect b="b" l="l" r="r" t="t"/>
              <a:pathLst>
                <a:path extrusionOk="0" h="398" w="2159">
                  <a:moveTo>
                    <a:pt x="1975" y="0"/>
                  </a:moveTo>
                  <a:cubicBezTo>
                    <a:pt x="1966" y="0"/>
                    <a:pt x="1956" y="1"/>
                    <a:pt x="1946" y="2"/>
                  </a:cubicBezTo>
                  <a:lnTo>
                    <a:pt x="183" y="124"/>
                  </a:lnTo>
                  <a:cubicBezTo>
                    <a:pt x="1" y="124"/>
                    <a:pt x="1" y="397"/>
                    <a:pt x="183" y="397"/>
                  </a:cubicBezTo>
                  <a:lnTo>
                    <a:pt x="1946" y="276"/>
                  </a:lnTo>
                  <a:cubicBezTo>
                    <a:pt x="2149" y="276"/>
                    <a:pt x="2159" y="0"/>
                    <a:pt x="1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4"/>
            <p:cNvSpPr/>
            <p:nvPr/>
          </p:nvSpPr>
          <p:spPr>
            <a:xfrm>
              <a:off x="4042299" y="3762258"/>
              <a:ext cx="46661" cy="10697"/>
            </a:xfrm>
            <a:custGeom>
              <a:rect b="b" l="l" r="r" t="t"/>
              <a:pathLst>
                <a:path extrusionOk="0" h="522" w="2277">
                  <a:moveTo>
                    <a:pt x="2125" y="0"/>
                  </a:moveTo>
                  <a:cubicBezTo>
                    <a:pt x="2116" y="0"/>
                    <a:pt x="2107" y="1"/>
                    <a:pt x="2098" y="2"/>
                  </a:cubicBezTo>
                  <a:lnTo>
                    <a:pt x="183" y="246"/>
                  </a:lnTo>
                  <a:cubicBezTo>
                    <a:pt x="9" y="246"/>
                    <a:pt x="1" y="521"/>
                    <a:pt x="158" y="521"/>
                  </a:cubicBezTo>
                  <a:cubicBezTo>
                    <a:pt x="166" y="521"/>
                    <a:pt x="174" y="521"/>
                    <a:pt x="183" y="519"/>
                  </a:cubicBezTo>
                  <a:lnTo>
                    <a:pt x="2098" y="276"/>
                  </a:lnTo>
                  <a:cubicBezTo>
                    <a:pt x="2242" y="247"/>
                    <a:pt x="2277" y="0"/>
                    <a:pt x="21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4"/>
            <p:cNvSpPr/>
            <p:nvPr/>
          </p:nvSpPr>
          <p:spPr>
            <a:xfrm>
              <a:off x="4120143" y="3766028"/>
              <a:ext cx="44243" cy="8115"/>
            </a:xfrm>
            <a:custGeom>
              <a:rect b="b" l="l" r="r" t="t"/>
              <a:pathLst>
                <a:path extrusionOk="0" h="396" w="2159">
                  <a:moveTo>
                    <a:pt x="1977" y="1"/>
                  </a:moveTo>
                  <a:lnTo>
                    <a:pt x="183" y="92"/>
                  </a:lnTo>
                  <a:cubicBezTo>
                    <a:pt x="1" y="92"/>
                    <a:pt x="1" y="396"/>
                    <a:pt x="183" y="396"/>
                  </a:cubicBezTo>
                  <a:lnTo>
                    <a:pt x="1977" y="305"/>
                  </a:lnTo>
                  <a:cubicBezTo>
                    <a:pt x="2159" y="305"/>
                    <a:pt x="2159" y="1"/>
                    <a:pt x="19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4"/>
            <p:cNvSpPr/>
            <p:nvPr/>
          </p:nvSpPr>
          <p:spPr>
            <a:xfrm>
              <a:off x="4185550" y="3762258"/>
              <a:ext cx="33464" cy="7152"/>
            </a:xfrm>
            <a:custGeom>
              <a:rect b="b" l="l" r="r" t="t"/>
              <a:pathLst>
                <a:path extrusionOk="0" h="349" w="1633">
                  <a:moveTo>
                    <a:pt x="1396" y="0"/>
                  </a:moveTo>
                  <a:cubicBezTo>
                    <a:pt x="1387" y="0"/>
                    <a:pt x="1378" y="1"/>
                    <a:pt x="1368" y="2"/>
                  </a:cubicBezTo>
                  <a:cubicBezTo>
                    <a:pt x="1079" y="47"/>
                    <a:pt x="790" y="75"/>
                    <a:pt x="500" y="75"/>
                  </a:cubicBezTo>
                  <a:cubicBezTo>
                    <a:pt x="395" y="75"/>
                    <a:pt x="289" y="71"/>
                    <a:pt x="183" y="63"/>
                  </a:cubicBezTo>
                  <a:cubicBezTo>
                    <a:pt x="0" y="63"/>
                    <a:pt x="0" y="337"/>
                    <a:pt x="183" y="337"/>
                  </a:cubicBezTo>
                  <a:cubicBezTo>
                    <a:pt x="297" y="345"/>
                    <a:pt x="411" y="349"/>
                    <a:pt x="525" y="349"/>
                  </a:cubicBezTo>
                  <a:cubicBezTo>
                    <a:pt x="836" y="349"/>
                    <a:pt x="1148" y="320"/>
                    <a:pt x="1459" y="276"/>
                  </a:cubicBezTo>
                  <a:cubicBezTo>
                    <a:pt x="1632" y="247"/>
                    <a:pt x="1559" y="0"/>
                    <a:pt x="13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4"/>
            <p:cNvSpPr/>
            <p:nvPr/>
          </p:nvSpPr>
          <p:spPr>
            <a:xfrm>
              <a:off x="4003060" y="3674394"/>
              <a:ext cx="92831" cy="69941"/>
            </a:xfrm>
            <a:custGeom>
              <a:rect b="b" l="l" r="r" t="t"/>
              <a:pathLst>
                <a:path extrusionOk="0" h="3413" w="4530">
                  <a:moveTo>
                    <a:pt x="2895" y="473"/>
                  </a:moveTo>
                  <a:cubicBezTo>
                    <a:pt x="3004" y="473"/>
                    <a:pt x="3113" y="479"/>
                    <a:pt x="3222" y="491"/>
                  </a:cubicBezTo>
                  <a:cubicBezTo>
                    <a:pt x="3861" y="765"/>
                    <a:pt x="4408" y="1251"/>
                    <a:pt x="4013" y="2102"/>
                  </a:cubicBezTo>
                  <a:lnTo>
                    <a:pt x="3982" y="2102"/>
                  </a:lnTo>
                  <a:cubicBezTo>
                    <a:pt x="3677" y="2736"/>
                    <a:pt x="3027" y="3116"/>
                    <a:pt x="2355" y="3116"/>
                  </a:cubicBezTo>
                  <a:cubicBezTo>
                    <a:pt x="2157" y="3116"/>
                    <a:pt x="1957" y="3083"/>
                    <a:pt x="1763" y="3014"/>
                  </a:cubicBezTo>
                  <a:cubicBezTo>
                    <a:pt x="1429" y="2892"/>
                    <a:pt x="1156" y="2710"/>
                    <a:pt x="943" y="2497"/>
                  </a:cubicBezTo>
                  <a:cubicBezTo>
                    <a:pt x="335" y="1737"/>
                    <a:pt x="1064" y="1068"/>
                    <a:pt x="1642" y="765"/>
                  </a:cubicBezTo>
                  <a:cubicBezTo>
                    <a:pt x="2031" y="570"/>
                    <a:pt x="2459" y="473"/>
                    <a:pt x="2895" y="473"/>
                  </a:cubicBezTo>
                  <a:close/>
                  <a:moveTo>
                    <a:pt x="2522" y="1"/>
                  </a:moveTo>
                  <a:cubicBezTo>
                    <a:pt x="2417" y="1"/>
                    <a:pt x="2346" y="137"/>
                    <a:pt x="2402" y="248"/>
                  </a:cubicBezTo>
                  <a:cubicBezTo>
                    <a:pt x="1763" y="309"/>
                    <a:pt x="1156" y="613"/>
                    <a:pt x="760" y="1129"/>
                  </a:cubicBezTo>
                  <a:cubicBezTo>
                    <a:pt x="0" y="2102"/>
                    <a:pt x="821" y="2983"/>
                    <a:pt x="1794" y="3318"/>
                  </a:cubicBezTo>
                  <a:cubicBezTo>
                    <a:pt x="1998" y="3382"/>
                    <a:pt x="2204" y="3413"/>
                    <a:pt x="2407" y="3413"/>
                  </a:cubicBezTo>
                  <a:cubicBezTo>
                    <a:pt x="3261" y="3413"/>
                    <a:pt x="4052" y="2870"/>
                    <a:pt x="4347" y="2011"/>
                  </a:cubicBezTo>
                  <a:cubicBezTo>
                    <a:pt x="4529" y="1524"/>
                    <a:pt x="4377" y="947"/>
                    <a:pt x="3982" y="643"/>
                  </a:cubicBezTo>
                  <a:cubicBezTo>
                    <a:pt x="4104" y="552"/>
                    <a:pt x="4073" y="400"/>
                    <a:pt x="3952" y="369"/>
                  </a:cubicBezTo>
                  <a:cubicBezTo>
                    <a:pt x="3739" y="309"/>
                    <a:pt x="3526" y="248"/>
                    <a:pt x="3314" y="248"/>
                  </a:cubicBezTo>
                  <a:cubicBezTo>
                    <a:pt x="3070" y="126"/>
                    <a:pt x="2827" y="65"/>
                    <a:pt x="2554" y="5"/>
                  </a:cubicBezTo>
                  <a:cubicBezTo>
                    <a:pt x="2543" y="2"/>
                    <a:pt x="2533" y="1"/>
                    <a:pt x="2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7" name="Google Shape;1357;p44"/>
          <p:cNvSpPr/>
          <p:nvPr/>
        </p:nvSpPr>
        <p:spPr>
          <a:xfrm>
            <a:off x="1761748" y="1911375"/>
            <a:ext cx="311897" cy="332361"/>
          </a:xfrm>
          <a:custGeom>
            <a:rect b="b" l="l" r="r" t="t"/>
            <a:pathLst>
              <a:path extrusionOk="0" h="22965" w="21551">
                <a:moveTo>
                  <a:pt x="3404" y="988"/>
                </a:moveTo>
                <a:lnTo>
                  <a:pt x="4438" y="1353"/>
                </a:lnTo>
                <a:cubicBezTo>
                  <a:pt x="4681" y="1475"/>
                  <a:pt x="4924" y="1627"/>
                  <a:pt x="5167" y="1779"/>
                </a:cubicBezTo>
                <a:cubicBezTo>
                  <a:pt x="5030" y="3449"/>
                  <a:pt x="3561" y="4429"/>
                  <a:pt x="2005" y="4429"/>
                </a:cubicBezTo>
                <a:cubicBezTo>
                  <a:pt x="1833" y="4429"/>
                  <a:pt x="1661" y="4417"/>
                  <a:pt x="1489" y="4393"/>
                </a:cubicBezTo>
                <a:lnTo>
                  <a:pt x="1429" y="4393"/>
                </a:lnTo>
                <a:cubicBezTo>
                  <a:pt x="1368" y="4271"/>
                  <a:pt x="1337" y="4149"/>
                  <a:pt x="1307" y="4058"/>
                </a:cubicBezTo>
                <a:cubicBezTo>
                  <a:pt x="1216" y="3572"/>
                  <a:pt x="1033" y="2417"/>
                  <a:pt x="1337" y="1991"/>
                </a:cubicBezTo>
                <a:lnTo>
                  <a:pt x="1307" y="1991"/>
                </a:lnTo>
                <a:lnTo>
                  <a:pt x="3404" y="988"/>
                </a:lnTo>
                <a:close/>
                <a:moveTo>
                  <a:pt x="5927" y="2326"/>
                </a:moveTo>
                <a:cubicBezTo>
                  <a:pt x="6322" y="2630"/>
                  <a:pt x="6687" y="2934"/>
                  <a:pt x="7052" y="3238"/>
                </a:cubicBezTo>
                <a:lnTo>
                  <a:pt x="7021" y="3238"/>
                </a:lnTo>
                <a:cubicBezTo>
                  <a:pt x="6743" y="4937"/>
                  <a:pt x="4550" y="6406"/>
                  <a:pt x="2805" y="6406"/>
                </a:cubicBezTo>
                <a:cubicBezTo>
                  <a:pt x="2646" y="6406"/>
                  <a:pt x="2490" y="6394"/>
                  <a:pt x="2340" y="6368"/>
                </a:cubicBezTo>
                <a:cubicBezTo>
                  <a:pt x="2097" y="6004"/>
                  <a:pt x="1915" y="5639"/>
                  <a:pt x="1733" y="5244"/>
                </a:cubicBezTo>
                <a:lnTo>
                  <a:pt x="1733" y="5244"/>
                </a:lnTo>
                <a:cubicBezTo>
                  <a:pt x="1810" y="5247"/>
                  <a:pt x="1887" y="5249"/>
                  <a:pt x="1963" y="5249"/>
                </a:cubicBezTo>
                <a:cubicBezTo>
                  <a:pt x="3823" y="5249"/>
                  <a:pt x="5548" y="4194"/>
                  <a:pt x="5927" y="2326"/>
                </a:cubicBezTo>
                <a:close/>
                <a:moveTo>
                  <a:pt x="13991" y="6784"/>
                </a:moveTo>
                <a:cubicBezTo>
                  <a:pt x="15283" y="6784"/>
                  <a:pt x="16836" y="7950"/>
                  <a:pt x="17873" y="8648"/>
                </a:cubicBezTo>
                <a:lnTo>
                  <a:pt x="14438" y="8952"/>
                </a:lnTo>
                <a:cubicBezTo>
                  <a:pt x="14256" y="8770"/>
                  <a:pt x="14073" y="8618"/>
                  <a:pt x="13921" y="8435"/>
                </a:cubicBezTo>
                <a:cubicBezTo>
                  <a:pt x="13556" y="8071"/>
                  <a:pt x="13161" y="7675"/>
                  <a:pt x="12766" y="7280"/>
                </a:cubicBezTo>
                <a:cubicBezTo>
                  <a:pt x="13120" y="6926"/>
                  <a:pt x="13540" y="6784"/>
                  <a:pt x="13991" y="6784"/>
                </a:cubicBezTo>
                <a:close/>
                <a:moveTo>
                  <a:pt x="15198" y="11019"/>
                </a:moveTo>
                <a:lnTo>
                  <a:pt x="15259" y="11080"/>
                </a:lnTo>
                <a:cubicBezTo>
                  <a:pt x="15471" y="11292"/>
                  <a:pt x="15654" y="11505"/>
                  <a:pt x="15806" y="11718"/>
                </a:cubicBezTo>
                <a:cubicBezTo>
                  <a:pt x="15471" y="12873"/>
                  <a:pt x="14772" y="13876"/>
                  <a:pt x="13860" y="14666"/>
                </a:cubicBezTo>
                <a:cubicBezTo>
                  <a:pt x="13769" y="14332"/>
                  <a:pt x="13678" y="13998"/>
                  <a:pt x="13556" y="13663"/>
                </a:cubicBezTo>
                <a:cubicBezTo>
                  <a:pt x="14377" y="12964"/>
                  <a:pt x="14955" y="12052"/>
                  <a:pt x="15198" y="11019"/>
                </a:cubicBezTo>
                <a:close/>
                <a:moveTo>
                  <a:pt x="7295" y="3481"/>
                </a:moveTo>
                <a:cubicBezTo>
                  <a:pt x="10000" y="5730"/>
                  <a:pt x="12553" y="8192"/>
                  <a:pt x="14955" y="10776"/>
                </a:cubicBezTo>
                <a:cubicBezTo>
                  <a:pt x="14742" y="11779"/>
                  <a:pt x="14195" y="12691"/>
                  <a:pt x="13435" y="13359"/>
                </a:cubicBezTo>
                <a:cubicBezTo>
                  <a:pt x="13253" y="12843"/>
                  <a:pt x="13040" y="12326"/>
                  <a:pt x="12766" y="11840"/>
                </a:cubicBezTo>
                <a:cubicBezTo>
                  <a:pt x="12314" y="11070"/>
                  <a:pt x="11608" y="10874"/>
                  <a:pt x="10838" y="10874"/>
                </a:cubicBezTo>
                <a:cubicBezTo>
                  <a:pt x="10574" y="10874"/>
                  <a:pt x="10302" y="10897"/>
                  <a:pt x="10031" y="10928"/>
                </a:cubicBezTo>
                <a:cubicBezTo>
                  <a:pt x="9857" y="10928"/>
                  <a:pt x="9849" y="11203"/>
                  <a:pt x="10006" y="11203"/>
                </a:cubicBezTo>
                <a:cubicBezTo>
                  <a:pt x="10014" y="11203"/>
                  <a:pt x="10022" y="11203"/>
                  <a:pt x="10031" y="11201"/>
                </a:cubicBezTo>
                <a:cubicBezTo>
                  <a:pt x="10213" y="11171"/>
                  <a:pt x="10456" y="11171"/>
                  <a:pt x="10669" y="11140"/>
                </a:cubicBezTo>
                <a:lnTo>
                  <a:pt x="10669" y="11140"/>
                </a:lnTo>
                <a:cubicBezTo>
                  <a:pt x="9939" y="11505"/>
                  <a:pt x="9635" y="12356"/>
                  <a:pt x="10000" y="13086"/>
                </a:cubicBezTo>
                <a:cubicBezTo>
                  <a:pt x="10304" y="13633"/>
                  <a:pt x="10760" y="14089"/>
                  <a:pt x="11277" y="14393"/>
                </a:cubicBezTo>
                <a:lnTo>
                  <a:pt x="11702" y="14727"/>
                </a:lnTo>
                <a:cubicBezTo>
                  <a:pt x="10640" y="15232"/>
                  <a:pt x="9485" y="15504"/>
                  <a:pt x="8318" y="15504"/>
                </a:cubicBezTo>
                <a:cubicBezTo>
                  <a:pt x="8150" y="15504"/>
                  <a:pt x="7981" y="15499"/>
                  <a:pt x="7812" y="15487"/>
                </a:cubicBezTo>
                <a:cubicBezTo>
                  <a:pt x="7796" y="15472"/>
                  <a:pt x="7781" y="15464"/>
                  <a:pt x="7766" y="15464"/>
                </a:cubicBezTo>
                <a:cubicBezTo>
                  <a:pt x="7751" y="15464"/>
                  <a:pt x="7736" y="15472"/>
                  <a:pt x="7721" y="15487"/>
                </a:cubicBezTo>
                <a:cubicBezTo>
                  <a:pt x="6474" y="13359"/>
                  <a:pt x="5502" y="11080"/>
                  <a:pt x="4164" y="9013"/>
                </a:cubicBezTo>
                <a:lnTo>
                  <a:pt x="4134" y="9013"/>
                </a:lnTo>
                <a:cubicBezTo>
                  <a:pt x="3617" y="8253"/>
                  <a:pt x="3040" y="7493"/>
                  <a:pt x="2523" y="6703"/>
                </a:cubicBezTo>
                <a:lnTo>
                  <a:pt x="2523" y="6703"/>
                </a:lnTo>
                <a:cubicBezTo>
                  <a:pt x="2595" y="6707"/>
                  <a:pt x="2668" y="6710"/>
                  <a:pt x="2742" y="6710"/>
                </a:cubicBezTo>
                <a:cubicBezTo>
                  <a:pt x="4593" y="6710"/>
                  <a:pt x="6886" y="5264"/>
                  <a:pt x="7295" y="3481"/>
                </a:cubicBezTo>
                <a:close/>
                <a:moveTo>
                  <a:pt x="11338" y="11171"/>
                </a:moveTo>
                <a:cubicBezTo>
                  <a:pt x="11520" y="11232"/>
                  <a:pt x="11702" y="11292"/>
                  <a:pt x="11885" y="11384"/>
                </a:cubicBezTo>
                <a:cubicBezTo>
                  <a:pt x="12553" y="11748"/>
                  <a:pt x="12766" y="12447"/>
                  <a:pt x="13009" y="13147"/>
                </a:cubicBezTo>
                <a:cubicBezTo>
                  <a:pt x="13344" y="14089"/>
                  <a:pt x="13617" y="15031"/>
                  <a:pt x="13860" y="15973"/>
                </a:cubicBezTo>
                <a:lnTo>
                  <a:pt x="11794" y="14393"/>
                </a:lnTo>
                <a:cubicBezTo>
                  <a:pt x="11368" y="14119"/>
                  <a:pt x="11003" y="13815"/>
                  <a:pt x="10638" y="13481"/>
                </a:cubicBezTo>
                <a:cubicBezTo>
                  <a:pt x="9879" y="12660"/>
                  <a:pt x="10061" y="11444"/>
                  <a:pt x="11246" y="11232"/>
                </a:cubicBezTo>
                <a:cubicBezTo>
                  <a:pt x="11277" y="11232"/>
                  <a:pt x="11338" y="11232"/>
                  <a:pt x="11338" y="11171"/>
                </a:cubicBezTo>
                <a:close/>
                <a:moveTo>
                  <a:pt x="11976" y="14910"/>
                </a:moveTo>
                <a:lnTo>
                  <a:pt x="12675" y="15426"/>
                </a:lnTo>
                <a:cubicBezTo>
                  <a:pt x="11338" y="16095"/>
                  <a:pt x="9879" y="16460"/>
                  <a:pt x="8389" y="16490"/>
                </a:cubicBezTo>
                <a:cubicBezTo>
                  <a:pt x="8237" y="16217"/>
                  <a:pt x="8055" y="16004"/>
                  <a:pt x="7903" y="15761"/>
                </a:cubicBezTo>
                <a:lnTo>
                  <a:pt x="7903" y="15761"/>
                </a:lnTo>
                <a:cubicBezTo>
                  <a:pt x="8029" y="15766"/>
                  <a:pt x="8156" y="15769"/>
                  <a:pt x="8283" y="15769"/>
                </a:cubicBezTo>
                <a:cubicBezTo>
                  <a:pt x="9553" y="15769"/>
                  <a:pt x="10812" y="15490"/>
                  <a:pt x="11946" y="14910"/>
                </a:cubicBezTo>
                <a:close/>
                <a:moveTo>
                  <a:pt x="15988" y="11992"/>
                </a:moveTo>
                <a:cubicBezTo>
                  <a:pt x="16596" y="12751"/>
                  <a:pt x="16748" y="13815"/>
                  <a:pt x="16353" y="14727"/>
                </a:cubicBezTo>
                <a:cubicBezTo>
                  <a:pt x="16049" y="15517"/>
                  <a:pt x="15167" y="16277"/>
                  <a:pt x="14468" y="16703"/>
                </a:cubicBezTo>
                <a:cubicBezTo>
                  <a:pt x="13452" y="17374"/>
                  <a:pt x="12272" y="17718"/>
                  <a:pt x="11084" y="17718"/>
                </a:cubicBezTo>
                <a:cubicBezTo>
                  <a:pt x="10496" y="17718"/>
                  <a:pt x="9905" y="17634"/>
                  <a:pt x="9331" y="17463"/>
                </a:cubicBezTo>
                <a:cubicBezTo>
                  <a:pt x="9286" y="17448"/>
                  <a:pt x="9248" y="17440"/>
                  <a:pt x="9210" y="17440"/>
                </a:cubicBezTo>
                <a:cubicBezTo>
                  <a:pt x="9172" y="17440"/>
                  <a:pt x="9134" y="17448"/>
                  <a:pt x="9088" y="17463"/>
                </a:cubicBezTo>
                <a:cubicBezTo>
                  <a:pt x="8906" y="17220"/>
                  <a:pt x="8724" y="16976"/>
                  <a:pt x="8572" y="16733"/>
                </a:cubicBezTo>
                <a:cubicBezTo>
                  <a:pt x="10061" y="16703"/>
                  <a:pt x="11550" y="16308"/>
                  <a:pt x="12888" y="15609"/>
                </a:cubicBezTo>
                <a:lnTo>
                  <a:pt x="14043" y="16460"/>
                </a:lnTo>
                <a:cubicBezTo>
                  <a:pt x="14065" y="16482"/>
                  <a:pt x="14089" y="16492"/>
                  <a:pt x="14112" y="16492"/>
                </a:cubicBezTo>
                <a:cubicBezTo>
                  <a:pt x="14184" y="16492"/>
                  <a:pt x="14248" y="16400"/>
                  <a:pt x="14225" y="16308"/>
                </a:cubicBezTo>
                <a:cubicBezTo>
                  <a:pt x="14134" y="15882"/>
                  <a:pt x="14012" y="15396"/>
                  <a:pt x="13891" y="14940"/>
                </a:cubicBezTo>
                <a:cubicBezTo>
                  <a:pt x="13921" y="14940"/>
                  <a:pt x="13952" y="14910"/>
                  <a:pt x="13982" y="14910"/>
                </a:cubicBezTo>
                <a:cubicBezTo>
                  <a:pt x="14924" y="14150"/>
                  <a:pt x="15593" y="13147"/>
                  <a:pt x="15988" y="11992"/>
                </a:cubicBezTo>
                <a:close/>
                <a:moveTo>
                  <a:pt x="4985" y="12174"/>
                </a:moveTo>
                <a:cubicBezTo>
                  <a:pt x="5502" y="13147"/>
                  <a:pt x="5988" y="14119"/>
                  <a:pt x="6505" y="15062"/>
                </a:cubicBezTo>
                <a:lnTo>
                  <a:pt x="6231" y="17250"/>
                </a:lnTo>
                <a:cubicBezTo>
                  <a:pt x="6148" y="17789"/>
                  <a:pt x="6178" y="18498"/>
                  <a:pt x="6003" y="18498"/>
                </a:cubicBezTo>
                <a:cubicBezTo>
                  <a:pt x="5922" y="18498"/>
                  <a:pt x="5796" y="18345"/>
                  <a:pt x="5593" y="17949"/>
                </a:cubicBezTo>
                <a:cubicBezTo>
                  <a:pt x="4833" y="16490"/>
                  <a:pt x="3860" y="13724"/>
                  <a:pt x="4985" y="12174"/>
                </a:cubicBezTo>
                <a:close/>
                <a:moveTo>
                  <a:pt x="15897" y="16824"/>
                </a:moveTo>
                <a:cubicBezTo>
                  <a:pt x="16870" y="17098"/>
                  <a:pt x="17569" y="19043"/>
                  <a:pt x="17933" y="20046"/>
                </a:cubicBezTo>
                <a:cubicBezTo>
                  <a:pt x="17326" y="19803"/>
                  <a:pt x="16718" y="19590"/>
                  <a:pt x="16110" y="19317"/>
                </a:cubicBezTo>
                <a:cubicBezTo>
                  <a:pt x="15684" y="19165"/>
                  <a:pt x="15319" y="18891"/>
                  <a:pt x="15107" y="18496"/>
                </a:cubicBezTo>
                <a:cubicBezTo>
                  <a:pt x="15015" y="18131"/>
                  <a:pt x="14985" y="17767"/>
                  <a:pt x="15046" y="17432"/>
                </a:cubicBezTo>
                <a:cubicBezTo>
                  <a:pt x="15350" y="17250"/>
                  <a:pt x="15623" y="17037"/>
                  <a:pt x="15897" y="16824"/>
                </a:cubicBezTo>
                <a:close/>
                <a:moveTo>
                  <a:pt x="16809" y="15821"/>
                </a:moveTo>
                <a:cubicBezTo>
                  <a:pt x="17751" y="16369"/>
                  <a:pt x="18420" y="18253"/>
                  <a:pt x="18845" y="19043"/>
                </a:cubicBezTo>
                <a:cubicBezTo>
                  <a:pt x="19423" y="19986"/>
                  <a:pt x="19940" y="20989"/>
                  <a:pt x="20365" y="21992"/>
                </a:cubicBezTo>
                <a:cubicBezTo>
                  <a:pt x="18146" y="21566"/>
                  <a:pt x="13496" y="20472"/>
                  <a:pt x="13921" y="18314"/>
                </a:cubicBezTo>
                <a:lnTo>
                  <a:pt x="13891" y="18283"/>
                </a:lnTo>
                <a:cubicBezTo>
                  <a:pt x="13921" y="18192"/>
                  <a:pt x="13921" y="18071"/>
                  <a:pt x="13860" y="17979"/>
                </a:cubicBezTo>
                <a:cubicBezTo>
                  <a:pt x="14164" y="17888"/>
                  <a:pt x="14468" y="17736"/>
                  <a:pt x="14742" y="17584"/>
                </a:cubicBezTo>
                <a:lnTo>
                  <a:pt x="14742" y="17584"/>
                </a:lnTo>
                <a:cubicBezTo>
                  <a:pt x="14712" y="18223"/>
                  <a:pt x="14803" y="18800"/>
                  <a:pt x="15350" y="19226"/>
                </a:cubicBezTo>
                <a:cubicBezTo>
                  <a:pt x="16140" y="19803"/>
                  <a:pt x="17265" y="20077"/>
                  <a:pt x="18146" y="20442"/>
                </a:cubicBezTo>
                <a:cubicBezTo>
                  <a:pt x="18162" y="20446"/>
                  <a:pt x="18178" y="20447"/>
                  <a:pt x="18192" y="20447"/>
                </a:cubicBezTo>
                <a:cubicBezTo>
                  <a:pt x="18290" y="20447"/>
                  <a:pt x="18355" y="20365"/>
                  <a:pt x="18329" y="20259"/>
                </a:cubicBezTo>
                <a:cubicBezTo>
                  <a:pt x="17964" y="19347"/>
                  <a:pt x="17538" y="18435"/>
                  <a:pt x="17082" y="17554"/>
                </a:cubicBezTo>
                <a:cubicBezTo>
                  <a:pt x="16900" y="17128"/>
                  <a:pt x="16566" y="16794"/>
                  <a:pt x="16140" y="16581"/>
                </a:cubicBezTo>
                <a:cubicBezTo>
                  <a:pt x="16383" y="16338"/>
                  <a:pt x="16626" y="16095"/>
                  <a:pt x="16809" y="15821"/>
                </a:cubicBezTo>
                <a:close/>
                <a:moveTo>
                  <a:pt x="2827" y="1"/>
                </a:moveTo>
                <a:cubicBezTo>
                  <a:pt x="2489" y="1"/>
                  <a:pt x="2153" y="61"/>
                  <a:pt x="1824" y="198"/>
                </a:cubicBezTo>
                <a:cubicBezTo>
                  <a:pt x="0" y="958"/>
                  <a:pt x="152" y="3359"/>
                  <a:pt x="638" y="4849"/>
                </a:cubicBezTo>
                <a:cubicBezTo>
                  <a:pt x="1429" y="7311"/>
                  <a:pt x="3435" y="9317"/>
                  <a:pt x="4651" y="11566"/>
                </a:cubicBezTo>
                <a:lnTo>
                  <a:pt x="4833" y="11931"/>
                </a:lnTo>
                <a:cubicBezTo>
                  <a:pt x="3252" y="13846"/>
                  <a:pt x="4833" y="17463"/>
                  <a:pt x="5988" y="19165"/>
                </a:cubicBezTo>
                <a:cubicBezTo>
                  <a:pt x="6018" y="19211"/>
                  <a:pt x="6079" y="19241"/>
                  <a:pt x="6136" y="19241"/>
                </a:cubicBezTo>
                <a:cubicBezTo>
                  <a:pt x="6193" y="19241"/>
                  <a:pt x="6246" y="19211"/>
                  <a:pt x="6262" y="19135"/>
                </a:cubicBezTo>
                <a:cubicBezTo>
                  <a:pt x="6413" y="17919"/>
                  <a:pt x="6596" y="16703"/>
                  <a:pt x="6748" y="15457"/>
                </a:cubicBezTo>
                <a:cubicBezTo>
                  <a:pt x="7356" y="16551"/>
                  <a:pt x="8024" y="17554"/>
                  <a:pt x="8815" y="18496"/>
                </a:cubicBezTo>
                <a:cubicBezTo>
                  <a:pt x="8893" y="18600"/>
                  <a:pt x="9004" y="18649"/>
                  <a:pt x="9113" y="18649"/>
                </a:cubicBezTo>
                <a:cubicBezTo>
                  <a:pt x="9259" y="18649"/>
                  <a:pt x="9401" y="18562"/>
                  <a:pt x="9453" y="18405"/>
                </a:cubicBezTo>
                <a:cubicBezTo>
                  <a:pt x="9981" y="18511"/>
                  <a:pt x="10508" y="18565"/>
                  <a:pt x="11034" y="18565"/>
                </a:cubicBezTo>
                <a:cubicBezTo>
                  <a:pt x="11718" y="18565"/>
                  <a:pt x="12399" y="18473"/>
                  <a:pt x="13070" y="18283"/>
                </a:cubicBezTo>
                <a:lnTo>
                  <a:pt x="13070" y="18283"/>
                </a:lnTo>
                <a:cubicBezTo>
                  <a:pt x="12888" y="19590"/>
                  <a:pt x="13739" y="20381"/>
                  <a:pt x="14864" y="20989"/>
                </a:cubicBezTo>
                <a:cubicBezTo>
                  <a:pt x="16748" y="21992"/>
                  <a:pt x="18785" y="22660"/>
                  <a:pt x="20912" y="22964"/>
                </a:cubicBezTo>
                <a:cubicBezTo>
                  <a:pt x="21216" y="22964"/>
                  <a:pt x="21551" y="22752"/>
                  <a:pt x="21429" y="22387"/>
                </a:cubicBezTo>
                <a:cubicBezTo>
                  <a:pt x="20943" y="20685"/>
                  <a:pt x="19909" y="19165"/>
                  <a:pt x="19058" y="17645"/>
                </a:cubicBezTo>
                <a:cubicBezTo>
                  <a:pt x="18572" y="16764"/>
                  <a:pt x="18146" y="15578"/>
                  <a:pt x="17265" y="15062"/>
                </a:cubicBezTo>
                <a:cubicBezTo>
                  <a:pt x="17447" y="14666"/>
                  <a:pt x="17599" y="14210"/>
                  <a:pt x="17660" y="13754"/>
                </a:cubicBezTo>
                <a:cubicBezTo>
                  <a:pt x="17903" y="12052"/>
                  <a:pt x="16079" y="10441"/>
                  <a:pt x="14742" y="9195"/>
                </a:cubicBezTo>
                <a:lnTo>
                  <a:pt x="18268" y="8891"/>
                </a:lnTo>
                <a:cubicBezTo>
                  <a:pt x="18420" y="8891"/>
                  <a:pt x="18481" y="8709"/>
                  <a:pt x="18359" y="8618"/>
                </a:cubicBezTo>
                <a:cubicBezTo>
                  <a:pt x="17295" y="7939"/>
                  <a:pt x="15490" y="6502"/>
                  <a:pt x="13973" y="6502"/>
                </a:cubicBezTo>
                <a:cubicBezTo>
                  <a:pt x="13452" y="6502"/>
                  <a:pt x="12965" y="6671"/>
                  <a:pt x="12553" y="7098"/>
                </a:cubicBezTo>
                <a:cubicBezTo>
                  <a:pt x="10790" y="5335"/>
                  <a:pt x="8936" y="3663"/>
                  <a:pt x="6991" y="2083"/>
                </a:cubicBezTo>
                <a:cubicBezTo>
                  <a:pt x="5920" y="1236"/>
                  <a:pt x="4359" y="1"/>
                  <a:pt x="28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 name="Google Shape;1358;p44"/>
          <p:cNvGrpSpPr/>
          <p:nvPr/>
        </p:nvGrpSpPr>
        <p:grpSpPr>
          <a:xfrm>
            <a:off x="1761756" y="4199021"/>
            <a:ext cx="311890" cy="336212"/>
            <a:chOff x="5392528" y="3379940"/>
            <a:chExt cx="445303" cy="480029"/>
          </a:xfrm>
        </p:grpSpPr>
        <p:sp>
          <p:nvSpPr>
            <p:cNvPr id="1359" name="Google Shape;1359;p44"/>
            <p:cNvSpPr/>
            <p:nvPr/>
          </p:nvSpPr>
          <p:spPr>
            <a:xfrm>
              <a:off x="5392528" y="3380019"/>
              <a:ext cx="436559" cy="479950"/>
            </a:xfrm>
            <a:custGeom>
              <a:rect b="b" l="l" r="r" t="t"/>
              <a:pathLst>
                <a:path extrusionOk="0" h="12123" w="11027">
                  <a:moveTo>
                    <a:pt x="2582" y="4273"/>
                  </a:moveTo>
                  <a:cubicBezTo>
                    <a:pt x="3152" y="4273"/>
                    <a:pt x="3725" y="4362"/>
                    <a:pt x="4279" y="4539"/>
                  </a:cubicBezTo>
                  <a:cubicBezTo>
                    <a:pt x="4287" y="4547"/>
                    <a:pt x="4295" y="4551"/>
                    <a:pt x="4303" y="4551"/>
                  </a:cubicBezTo>
                  <a:cubicBezTo>
                    <a:pt x="4310" y="4551"/>
                    <a:pt x="4318" y="4547"/>
                    <a:pt x="4326" y="4539"/>
                  </a:cubicBezTo>
                  <a:lnTo>
                    <a:pt x="4326" y="4539"/>
                  </a:lnTo>
                  <a:cubicBezTo>
                    <a:pt x="4971" y="5325"/>
                    <a:pt x="3493" y="5703"/>
                    <a:pt x="2942" y="5750"/>
                  </a:cubicBezTo>
                  <a:cubicBezTo>
                    <a:pt x="2643" y="5781"/>
                    <a:pt x="2321" y="5809"/>
                    <a:pt x="2000" y="5809"/>
                  </a:cubicBezTo>
                  <a:cubicBezTo>
                    <a:pt x="1680" y="5809"/>
                    <a:pt x="1361" y="5781"/>
                    <a:pt x="1070" y="5703"/>
                  </a:cubicBezTo>
                  <a:cubicBezTo>
                    <a:pt x="646" y="5593"/>
                    <a:pt x="441" y="5325"/>
                    <a:pt x="661" y="4932"/>
                  </a:cubicBezTo>
                  <a:cubicBezTo>
                    <a:pt x="913" y="4476"/>
                    <a:pt x="1526" y="4334"/>
                    <a:pt x="2014" y="4303"/>
                  </a:cubicBezTo>
                  <a:cubicBezTo>
                    <a:pt x="2203" y="4283"/>
                    <a:pt x="2392" y="4273"/>
                    <a:pt x="2582" y="4273"/>
                  </a:cubicBezTo>
                  <a:close/>
                  <a:moveTo>
                    <a:pt x="9454" y="4224"/>
                  </a:moveTo>
                  <a:lnTo>
                    <a:pt x="9470" y="4334"/>
                  </a:lnTo>
                  <a:cubicBezTo>
                    <a:pt x="9454" y="4476"/>
                    <a:pt x="9438" y="4633"/>
                    <a:pt x="9423" y="4790"/>
                  </a:cubicBezTo>
                  <a:cubicBezTo>
                    <a:pt x="9265" y="4916"/>
                    <a:pt x="9124" y="5074"/>
                    <a:pt x="8998" y="5247"/>
                  </a:cubicBezTo>
                  <a:cubicBezTo>
                    <a:pt x="8841" y="5451"/>
                    <a:pt x="8683" y="5671"/>
                    <a:pt x="8542" y="5907"/>
                  </a:cubicBezTo>
                  <a:cubicBezTo>
                    <a:pt x="8557" y="5719"/>
                    <a:pt x="8542" y="5545"/>
                    <a:pt x="8542" y="5357"/>
                  </a:cubicBezTo>
                  <a:lnTo>
                    <a:pt x="8526" y="5357"/>
                  </a:lnTo>
                  <a:cubicBezTo>
                    <a:pt x="8746" y="5058"/>
                    <a:pt x="9045" y="4790"/>
                    <a:pt x="9218" y="4460"/>
                  </a:cubicBezTo>
                  <a:cubicBezTo>
                    <a:pt x="9231" y="4421"/>
                    <a:pt x="9212" y="4393"/>
                    <a:pt x="9179" y="4393"/>
                  </a:cubicBezTo>
                  <a:cubicBezTo>
                    <a:pt x="9171" y="4393"/>
                    <a:pt x="9164" y="4394"/>
                    <a:pt x="9155" y="4397"/>
                  </a:cubicBezTo>
                  <a:cubicBezTo>
                    <a:pt x="8904" y="4555"/>
                    <a:pt x="8683" y="4759"/>
                    <a:pt x="8510" y="4995"/>
                  </a:cubicBezTo>
                  <a:cubicBezTo>
                    <a:pt x="8510" y="4775"/>
                    <a:pt x="8510" y="4555"/>
                    <a:pt x="8526" y="4334"/>
                  </a:cubicBezTo>
                  <a:cubicBezTo>
                    <a:pt x="8841" y="4303"/>
                    <a:pt x="9155" y="4271"/>
                    <a:pt x="9454" y="4224"/>
                  </a:cubicBezTo>
                  <a:close/>
                  <a:moveTo>
                    <a:pt x="9407" y="5199"/>
                  </a:moveTo>
                  <a:cubicBezTo>
                    <a:pt x="9407" y="5435"/>
                    <a:pt x="9407" y="5671"/>
                    <a:pt x="9423" y="5923"/>
                  </a:cubicBezTo>
                  <a:cubicBezTo>
                    <a:pt x="9124" y="6206"/>
                    <a:pt x="8856" y="6521"/>
                    <a:pt x="8605" y="6851"/>
                  </a:cubicBezTo>
                  <a:lnTo>
                    <a:pt x="8557" y="6175"/>
                  </a:lnTo>
                  <a:cubicBezTo>
                    <a:pt x="8778" y="5939"/>
                    <a:pt x="8982" y="5703"/>
                    <a:pt x="9171" y="5451"/>
                  </a:cubicBezTo>
                  <a:cubicBezTo>
                    <a:pt x="9234" y="5372"/>
                    <a:pt x="9328" y="5278"/>
                    <a:pt x="9407" y="5199"/>
                  </a:cubicBezTo>
                  <a:close/>
                  <a:moveTo>
                    <a:pt x="960" y="5860"/>
                  </a:moveTo>
                  <a:cubicBezTo>
                    <a:pt x="1453" y="6025"/>
                    <a:pt x="1973" y="6110"/>
                    <a:pt x="2499" y="6110"/>
                  </a:cubicBezTo>
                  <a:cubicBezTo>
                    <a:pt x="2678" y="6110"/>
                    <a:pt x="2857" y="6100"/>
                    <a:pt x="3036" y="6080"/>
                  </a:cubicBezTo>
                  <a:cubicBezTo>
                    <a:pt x="3036" y="6096"/>
                    <a:pt x="3052" y="6127"/>
                    <a:pt x="3084" y="6143"/>
                  </a:cubicBezTo>
                  <a:cubicBezTo>
                    <a:pt x="3382" y="6238"/>
                    <a:pt x="4106" y="6301"/>
                    <a:pt x="3839" y="6930"/>
                  </a:cubicBezTo>
                  <a:cubicBezTo>
                    <a:pt x="3681" y="7291"/>
                    <a:pt x="3225" y="7339"/>
                    <a:pt x="2895" y="7386"/>
                  </a:cubicBezTo>
                  <a:cubicBezTo>
                    <a:pt x="2580" y="7417"/>
                    <a:pt x="2250" y="7417"/>
                    <a:pt x="1935" y="7417"/>
                  </a:cubicBezTo>
                  <a:cubicBezTo>
                    <a:pt x="1891" y="7419"/>
                    <a:pt x="1846" y="7420"/>
                    <a:pt x="1801" y="7420"/>
                  </a:cubicBezTo>
                  <a:cubicBezTo>
                    <a:pt x="1500" y="7420"/>
                    <a:pt x="1199" y="7376"/>
                    <a:pt x="897" y="7307"/>
                  </a:cubicBezTo>
                  <a:cubicBezTo>
                    <a:pt x="48" y="7087"/>
                    <a:pt x="237" y="6206"/>
                    <a:pt x="913" y="5907"/>
                  </a:cubicBezTo>
                  <a:cubicBezTo>
                    <a:pt x="944" y="5892"/>
                    <a:pt x="960" y="5876"/>
                    <a:pt x="960" y="5860"/>
                  </a:cubicBezTo>
                  <a:close/>
                  <a:moveTo>
                    <a:pt x="9423" y="6065"/>
                  </a:moveTo>
                  <a:cubicBezTo>
                    <a:pt x="9438" y="6269"/>
                    <a:pt x="9454" y="6489"/>
                    <a:pt x="9470" y="6694"/>
                  </a:cubicBezTo>
                  <a:cubicBezTo>
                    <a:pt x="9344" y="6804"/>
                    <a:pt x="9234" y="6930"/>
                    <a:pt x="9124" y="7056"/>
                  </a:cubicBezTo>
                  <a:cubicBezTo>
                    <a:pt x="8951" y="7244"/>
                    <a:pt x="8809" y="7464"/>
                    <a:pt x="8636" y="7685"/>
                  </a:cubicBezTo>
                  <a:cubicBezTo>
                    <a:pt x="8652" y="7464"/>
                    <a:pt x="8636" y="7244"/>
                    <a:pt x="8620" y="7024"/>
                  </a:cubicBezTo>
                  <a:cubicBezTo>
                    <a:pt x="8904" y="6725"/>
                    <a:pt x="9171" y="6411"/>
                    <a:pt x="9423" y="6065"/>
                  </a:cubicBezTo>
                  <a:close/>
                  <a:moveTo>
                    <a:pt x="9501" y="7008"/>
                  </a:moveTo>
                  <a:cubicBezTo>
                    <a:pt x="9501" y="7056"/>
                    <a:pt x="9501" y="7103"/>
                    <a:pt x="9501" y="7134"/>
                  </a:cubicBezTo>
                  <a:cubicBezTo>
                    <a:pt x="9517" y="7370"/>
                    <a:pt x="9533" y="7590"/>
                    <a:pt x="9533" y="7811"/>
                  </a:cubicBezTo>
                  <a:cubicBezTo>
                    <a:pt x="9312" y="7936"/>
                    <a:pt x="9124" y="8094"/>
                    <a:pt x="8982" y="8298"/>
                  </a:cubicBezTo>
                  <a:cubicBezTo>
                    <a:pt x="8856" y="8440"/>
                    <a:pt x="8746" y="8597"/>
                    <a:pt x="8668" y="8770"/>
                  </a:cubicBezTo>
                  <a:lnTo>
                    <a:pt x="8668" y="8094"/>
                  </a:lnTo>
                  <a:lnTo>
                    <a:pt x="8668" y="7952"/>
                  </a:lnTo>
                  <a:cubicBezTo>
                    <a:pt x="8856" y="7748"/>
                    <a:pt x="9045" y="7543"/>
                    <a:pt x="9218" y="7323"/>
                  </a:cubicBezTo>
                  <a:cubicBezTo>
                    <a:pt x="9312" y="7213"/>
                    <a:pt x="9407" y="7103"/>
                    <a:pt x="9501" y="7008"/>
                  </a:cubicBezTo>
                  <a:close/>
                  <a:moveTo>
                    <a:pt x="1196" y="7606"/>
                  </a:moveTo>
                  <a:cubicBezTo>
                    <a:pt x="1479" y="7638"/>
                    <a:pt x="1778" y="7653"/>
                    <a:pt x="2061" y="7653"/>
                  </a:cubicBezTo>
                  <a:cubicBezTo>
                    <a:pt x="2150" y="7657"/>
                    <a:pt x="2239" y="7659"/>
                    <a:pt x="2329" y="7659"/>
                  </a:cubicBezTo>
                  <a:cubicBezTo>
                    <a:pt x="2576" y="7659"/>
                    <a:pt x="2826" y="7645"/>
                    <a:pt x="3068" y="7622"/>
                  </a:cubicBezTo>
                  <a:cubicBezTo>
                    <a:pt x="3367" y="7795"/>
                    <a:pt x="3713" y="7763"/>
                    <a:pt x="4012" y="7921"/>
                  </a:cubicBezTo>
                  <a:cubicBezTo>
                    <a:pt x="4830" y="8345"/>
                    <a:pt x="3949" y="8754"/>
                    <a:pt x="3634" y="8864"/>
                  </a:cubicBezTo>
                  <a:cubicBezTo>
                    <a:pt x="3587" y="8864"/>
                    <a:pt x="3540" y="8880"/>
                    <a:pt x="3493" y="8896"/>
                  </a:cubicBezTo>
                  <a:cubicBezTo>
                    <a:pt x="3288" y="8943"/>
                    <a:pt x="3099" y="8975"/>
                    <a:pt x="2895" y="8975"/>
                  </a:cubicBezTo>
                  <a:cubicBezTo>
                    <a:pt x="2594" y="9023"/>
                    <a:pt x="2294" y="9043"/>
                    <a:pt x="1994" y="9043"/>
                  </a:cubicBezTo>
                  <a:cubicBezTo>
                    <a:pt x="1901" y="9043"/>
                    <a:pt x="1808" y="9041"/>
                    <a:pt x="1715" y="9037"/>
                  </a:cubicBezTo>
                  <a:cubicBezTo>
                    <a:pt x="1448" y="9037"/>
                    <a:pt x="1180" y="8959"/>
                    <a:pt x="944" y="8849"/>
                  </a:cubicBezTo>
                  <a:cubicBezTo>
                    <a:pt x="299" y="8550"/>
                    <a:pt x="646" y="7811"/>
                    <a:pt x="1165" y="7622"/>
                  </a:cubicBezTo>
                  <a:cubicBezTo>
                    <a:pt x="1180" y="7622"/>
                    <a:pt x="1196" y="7606"/>
                    <a:pt x="1196" y="7606"/>
                  </a:cubicBezTo>
                  <a:close/>
                  <a:moveTo>
                    <a:pt x="9533" y="8109"/>
                  </a:moveTo>
                  <a:lnTo>
                    <a:pt x="9533" y="8802"/>
                  </a:lnTo>
                  <a:cubicBezTo>
                    <a:pt x="9139" y="9053"/>
                    <a:pt x="8904" y="9525"/>
                    <a:pt x="8652" y="9871"/>
                  </a:cubicBezTo>
                  <a:cubicBezTo>
                    <a:pt x="8652" y="9588"/>
                    <a:pt x="8652" y="9321"/>
                    <a:pt x="8652" y="9053"/>
                  </a:cubicBezTo>
                  <a:cubicBezTo>
                    <a:pt x="8793" y="8849"/>
                    <a:pt x="8966" y="8644"/>
                    <a:pt x="9139" y="8455"/>
                  </a:cubicBezTo>
                  <a:cubicBezTo>
                    <a:pt x="9265" y="8330"/>
                    <a:pt x="9391" y="8220"/>
                    <a:pt x="9533" y="8109"/>
                  </a:cubicBezTo>
                  <a:close/>
                  <a:moveTo>
                    <a:pt x="6711" y="348"/>
                  </a:moveTo>
                  <a:cubicBezTo>
                    <a:pt x="6976" y="348"/>
                    <a:pt x="7191" y="541"/>
                    <a:pt x="7220" y="1031"/>
                  </a:cubicBezTo>
                  <a:cubicBezTo>
                    <a:pt x="7250" y="1605"/>
                    <a:pt x="6783" y="4869"/>
                    <a:pt x="7989" y="4869"/>
                  </a:cubicBezTo>
                  <a:cubicBezTo>
                    <a:pt x="8071" y="4869"/>
                    <a:pt x="8160" y="4854"/>
                    <a:pt x="8259" y="4822"/>
                  </a:cubicBezTo>
                  <a:lnTo>
                    <a:pt x="8259" y="4822"/>
                  </a:lnTo>
                  <a:cubicBezTo>
                    <a:pt x="8164" y="5781"/>
                    <a:pt x="8353" y="6772"/>
                    <a:pt x="8416" y="7732"/>
                  </a:cubicBezTo>
                  <a:cubicBezTo>
                    <a:pt x="8463" y="8581"/>
                    <a:pt x="8369" y="9431"/>
                    <a:pt x="8369" y="10264"/>
                  </a:cubicBezTo>
                  <a:cubicBezTo>
                    <a:pt x="8247" y="10245"/>
                    <a:pt x="8123" y="10237"/>
                    <a:pt x="7998" y="10237"/>
                  </a:cubicBezTo>
                  <a:cubicBezTo>
                    <a:pt x="7505" y="10237"/>
                    <a:pt x="6989" y="10362"/>
                    <a:pt x="6513" y="10437"/>
                  </a:cubicBezTo>
                  <a:cubicBezTo>
                    <a:pt x="6261" y="10485"/>
                    <a:pt x="6009" y="10497"/>
                    <a:pt x="5758" y="10497"/>
                  </a:cubicBezTo>
                  <a:cubicBezTo>
                    <a:pt x="5488" y="10497"/>
                    <a:pt x="5218" y="10483"/>
                    <a:pt x="4950" y="10483"/>
                  </a:cubicBezTo>
                  <a:cubicBezTo>
                    <a:pt x="4720" y="10483"/>
                    <a:pt x="4491" y="10493"/>
                    <a:pt x="4263" y="10532"/>
                  </a:cubicBezTo>
                  <a:cubicBezTo>
                    <a:pt x="4531" y="10327"/>
                    <a:pt x="4672" y="9997"/>
                    <a:pt x="4641" y="9651"/>
                  </a:cubicBezTo>
                  <a:cubicBezTo>
                    <a:pt x="4562" y="9352"/>
                    <a:pt x="4358" y="9100"/>
                    <a:pt x="4075" y="8975"/>
                  </a:cubicBezTo>
                  <a:cubicBezTo>
                    <a:pt x="4310" y="8849"/>
                    <a:pt x="4484" y="8613"/>
                    <a:pt x="4531" y="8345"/>
                  </a:cubicBezTo>
                  <a:cubicBezTo>
                    <a:pt x="4609" y="7905"/>
                    <a:pt x="4106" y="7575"/>
                    <a:pt x="3634" y="7464"/>
                  </a:cubicBezTo>
                  <a:cubicBezTo>
                    <a:pt x="3902" y="7370"/>
                    <a:pt x="4106" y="7166"/>
                    <a:pt x="4232" y="6914"/>
                  </a:cubicBezTo>
                  <a:cubicBezTo>
                    <a:pt x="4421" y="6458"/>
                    <a:pt x="4043" y="6096"/>
                    <a:pt x="3618" y="5986"/>
                  </a:cubicBezTo>
                  <a:cubicBezTo>
                    <a:pt x="4279" y="5766"/>
                    <a:pt x="5553" y="4806"/>
                    <a:pt x="4546" y="4429"/>
                  </a:cubicBezTo>
                  <a:cubicBezTo>
                    <a:pt x="5113" y="4381"/>
                    <a:pt x="5427" y="3815"/>
                    <a:pt x="5490" y="3249"/>
                  </a:cubicBezTo>
                  <a:cubicBezTo>
                    <a:pt x="5553" y="2636"/>
                    <a:pt x="5459" y="2054"/>
                    <a:pt x="5585" y="1424"/>
                  </a:cubicBezTo>
                  <a:cubicBezTo>
                    <a:pt x="5711" y="859"/>
                    <a:pt x="6279" y="348"/>
                    <a:pt x="6711" y="348"/>
                  </a:cubicBezTo>
                  <a:close/>
                  <a:moveTo>
                    <a:pt x="9548" y="9100"/>
                  </a:moveTo>
                  <a:lnTo>
                    <a:pt x="9548" y="9934"/>
                  </a:lnTo>
                  <a:lnTo>
                    <a:pt x="9517" y="9934"/>
                  </a:lnTo>
                  <a:cubicBezTo>
                    <a:pt x="9328" y="9966"/>
                    <a:pt x="9202" y="10139"/>
                    <a:pt x="9077" y="10264"/>
                  </a:cubicBezTo>
                  <a:cubicBezTo>
                    <a:pt x="8951" y="10390"/>
                    <a:pt x="8825" y="10516"/>
                    <a:pt x="8683" y="10626"/>
                  </a:cubicBezTo>
                  <a:cubicBezTo>
                    <a:pt x="8652" y="10485"/>
                    <a:pt x="8652" y="10327"/>
                    <a:pt x="8668" y="10186"/>
                  </a:cubicBezTo>
                  <a:lnTo>
                    <a:pt x="8668" y="9934"/>
                  </a:lnTo>
                  <a:cubicBezTo>
                    <a:pt x="8683" y="9950"/>
                    <a:pt x="8703" y="9958"/>
                    <a:pt x="8723" y="9958"/>
                  </a:cubicBezTo>
                  <a:cubicBezTo>
                    <a:pt x="8742" y="9958"/>
                    <a:pt x="8762" y="9950"/>
                    <a:pt x="8778" y="9934"/>
                  </a:cubicBezTo>
                  <a:cubicBezTo>
                    <a:pt x="9014" y="9635"/>
                    <a:pt x="9265" y="9368"/>
                    <a:pt x="9548" y="9100"/>
                  </a:cubicBezTo>
                  <a:close/>
                  <a:moveTo>
                    <a:pt x="3524" y="9163"/>
                  </a:moveTo>
                  <a:cubicBezTo>
                    <a:pt x="3618" y="9195"/>
                    <a:pt x="3744" y="9195"/>
                    <a:pt x="3870" y="9226"/>
                  </a:cubicBezTo>
                  <a:cubicBezTo>
                    <a:pt x="4090" y="9258"/>
                    <a:pt x="4279" y="9415"/>
                    <a:pt x="4342" y="9635"/>
                  </a:cubicBezTo>
                  <a:cubicBezTo>
                    <a:pt x="4499" y="10091"/>
                    <a:pt x="3964" y="10453"/>
                    <a:pt x="3618" y="10579"/>
                  </a:cubicBezTo>
                  <a:cubicBezTo>
                    <a:pt x="3292" y="10682"/>
                    <a:pt x="2957" y="10733"/>
                    <a:pt x="2622" y="10733"/>
                  </a:cubicBezTo>
                  <a:cubicBezTo>
                    <a:pt x="2344" y="10733"/>
                    <a:pt x="2065" y="10698"/>
                    <a:pt x="1794" y="10626"/>
                  </a:cubicBezTo>
                  <a:cubicBezTo>
                    <a:pt x="1196" y="10437"/>
                    <a:pt x="881" y="9635"/>
                    <a:pt x="1542" y="9336"/>
                  </a:cubicBezTo>
                  <a:cubicBezTo>
                    <a:pt x="1558" y="9321"/>
                    <a:pt x="1574" y="9305"/>
                    <a:pt x="1589" y="9289"/>
                  </a:cubicBezTo>
                  <a:cubicBezTo>
                    <a:pt x="1747" y="9300"/>
                    <a:pt x="1904" y="9305"/>
                    <a:pt x="2061" y="9305"/>
                  </a:cubicBezTo>
                  <a:cubicBezTo>
                    <a:pt x="2376" y="9305"/>
                    <a:pt x="2690" y="9284"/>
                    <a:pt x="3005" y="9242"/>
                  </a:cubicBezTo>
                  <a:cubicBezTo>
                    <a:pt x="3178" y="9226"/>
                    <a:pt x="3351" y="9195"/>
                    <a:pt x="3524" y="9163"/>
                  </a:cubicBezTo>
                  <a:close/>
                  <a:moveTo>
                    <a:pt x="9548" y="10123"/>
                  </a:moveTo>
                  <a:cubicBezTo>
                    <a:pt x="9548" y="10374"/>
                    <a:pt x="9564" y="10626"/>
                    <a:pt x="9580" y="10878"/>
                  </a:cubicBezTo>
                  <a:cubicBezTo>
                    <a:pt x="9515" y="11113"/>
                    <a:pt x="9373" y="11240"/>
                    <a:pt x="9147" y="11240"/>
                  </a:cubicBezTo>
                  <a:cubicBezTo>
                    <a:pt x="9101" y="11240"/>
                    <a:pt x="9051" y="11235"/>
                    <a:pt x="8998" y="11224"/>
                  </a:cubicBezTo>
                  <a:lnTo>
                    <a:pt x="8982" y="11224"/>
                  </a:lnTo>
                  <a:cubicBezTo>
                    <a:pt x="8872" y="11082"/>
                    <a:pt x="8793" y="10941"/>
                    <a:pt x="8730" y="10768"/>
                  </a:cubicBezTo>
                  <a:cubicBezTo>
                    <a:pt x="8904" y="10689"/>
                    <a:pt x="9061" y="10595"/>
                    <a:pt x="9202" y="10469"/>
                  </a:cubicBezTo>
                  <a:cubicBezTo>
                    <a:pt x="9344" y="10374"/>
                    <a:pt x="9454" y="10264"/>
                    <a:pt x="9548" y="10123"/>
                  </a:cubicBezTo>
                  <a:close/>
                  <a:moveTo>
                    <a:pt x="6683" y="0"/>
                  </a:moveTo>
                  <a:cubicBezTo>
                    <a:pt x="6059" y="0"/>
                    <a:pt x="5625" y="457"/>
                    <a:pt x="5380" y="1141"/>
                  </a:cubicBezTo>
                  <a:cubicBezTo>
                    <a:pt x="5223" y="1645"/>
                    <a:pt x="5160" y="2179"/>
                    <a:pt x="5191" y="2714"/>
                  </a:cubicBezTo>
                  <a:cubicBezTo>
                    <a:pt x="5191" y="2997"/>
                    <a:pt x="5176" y="3265"/>
                    <a:pt x="5128" y="3532"/>
                  </a:cubicBezTo>
                  <a:cubicBezTo>
                    <a:pt x="5034" y="4035"/>
                    <a:pt x="4594" y="4098"/>
                    <a:pt x="4216" y="4287"/>
                  </a:cubicBezTo>
                  <a:lnTo>
                    <a:pt x="4200" y="4303"/>
                  </a:lnTo>
                  <a:cubicBezTo>
                    <a:pt x="3885" y="4073"/>
                    <a:pt x="3423" y="3989"/>
                    <a:pt x="2936" y="3989"/>
                  </a:cubicBezTo>
                  <a:cubicBezTo>
                    <a:pt x="2257" y="3989"/>
                    <a:pt x="1533" y="4154"/>
                    <a:pt x="1102" y="4319"/>
                  </a:cubicBezTo>
                  <a:cubicBezTo>
                    <a:pt x="457" y="4555"/>
                    <a:pt x="32" y="5420"/>
                    <a:pt x="771" y="5781"/>
                  </a:cubicBezTo>
                  <a:cubicBezTo>
                    <a:pt x="252" y="5970"/>
                    <a:pt x="1" y="6552"/>
                    <a:pt x="237" y="7056"/>
                  </a:cubicBezTo>
                  <a:cubicBezTo>
                    <a:pt x="378" y="7307"/>
                    <a:pt x="630" y="7480"/>
                    <a:pt x="913" y="7543"/>
                  </a:cubicBezTo>
                  <a:cubicBezTo>
                    <a:pt x="504" y="7779"/>
                    <a:pt x="221" y="8455"/>
                    <a:pt x="583" y="8833"/>
                  </a:cubicBezTo>
                  <a:cubicBezTo>
                    <a:pt x="756" y="9022"/>
                    <a:pt x="992" y="9148"/>
                    <a:pt x="1243" y="9210"/>
                  </a:cubicBezTo>
                  <a:cubicBezTo>
                    <a:pt x="803" y="9415"/>
                    <a:pt x="881" y="10060"/>
                    <a:pt x="1117" y="10453"/>
                  </a:cubicBezTo>
                  <a:cubicBezTo>
                    <a:pt x="1398" y="10904"/>
                    <a:pt x="2005" y="11042"/>
                    <a:pt x="2587" y="11042"/>
                  </a:cubicBezTo>
                  <a:cubicBezTo>
                    <a:pt x="2918" y="11042"/>
                    <a:pt x="3242" y="10998"/>
                    <a:pt x="3493" y="10941"/>
                  </a:cubicBezTo>
                  <a:cubicBezTo>
                    <a:pt x="3666" y="10894"/>
                    <a:pt x="3823" y="10831"/>
                    <a:pt x="3964" y="10752"/>
                  </a:cubicBezTo>
                  <a:cubicBezTo>
                    <a:pt x="4191" y="10714"/>
                    <a:pt x="4418" y="10702"/>
                    <a:pt x="4646" y="10702"/>
                  </a:cubicBezTo>
                  <a:cubicBezTo>
                    <a:pt x="5076" y="10702"/>
                    <a:pt x="5508" y="10745"/>
                    <a:pt x="5942" y="10745"/>
                  </a:cubicBezTo>
                  <a:cubicBezTo>
                    <a:pt x="6048" y="10745"/>
                    <a:pt x="6154" y="10743"/>
                    <a:pt x="6261" y="10736"/>
                  </a:cubicBezTo>
                  <a:cubicBezTo>
                    <a:pt x="6950" y="10691"/>
                    <a:pt x="7583" y="10546"/>
                    <a:pt x="8266" y="10546"/>
                  </a:cubicBezTo>
                  <a:cubicBezTo>
                    <a:pt x="8300" y="10546"/>
                    <a:pt x="8335" y="10547"/>
                    <a:pt x="8369" y="10548"/>
                  </a:cubicBezTo>
                  <a:cubicBezTo>
                    <a:pt x="8384" y="10846"/>
                    <a:pt x="8416" y="11145"/>
                    <a:pt x="8463" y="11444"/>
                  </a:cubicBezTo>
                  <a:cubicBezTo>
                    <a:pt x="8479" y="11523"/>
                    <a:pt x="8589" y="11554"/>
                    <a:pt x="8668" y="11554"/>
                  </a:cubicBezTo>
                  <a:cubicBezTo>
                    <a:pt x="8982" y="11491"/>
                    <a:pt x="9312" y="11444"/>
                    <a:pt x="9643" y="11428"/>
                  </a:cubicBezTo>
                  <a:cubicBezTo>
                    <a:pt x="9659" y="11649"/>
                    <a:pt x="9753" y="11853"/>
                    <a:pt x="9926" y="11995"/>
                  </a:cubicBezTo>
                  <a:cubicBezTo>
                    <a:pt x="10030" y="12076"/>
                    <a:pt x="10242" y="12123"/>
                    <a:pt x="10453" y="12123"/>
                  </a:cubicBezTo>
                  <a:cubicBezTo>
                    <a:pt x="10688" y="12123"/>
                    <a:pt x="10921" y="12065"/>
                    <a:pt x="10996" y="11932"/>
                  </a:cubicBezTo>
                  <a:cubicBezTo>
                    <a:pt x="11027" y="11885"/>
                    <a:pt x="11011" y="11822"/>
                    <a:pt x="10980" y="11790"/>
                  </a:cubicBezTo>
                  <a:cubicBezTo>
                    <a:pt x="10912" y="11727"/>
                    <a:pt x="10823" y="11708"/>
                    <a:pt x="10725" y="11708"/>
                  </a:cubicBezTo>
                  <a:cubicBezTo>
                    <a:pt x="10571" y="11708"/>
                    <a:pt x="10395" y="11755"/>
                    <a:pt x="10246" y="11755"/>
                  </a:cubicBezTo>
                  <a:cubicBezTo>
                    <a:pt x="10205" y="11755"/>
                    <a:pt x="10166" y="11752"/>
                    <a:pt x="10130" y="11743"/>
                  </a:cubicBezTo>
                  <a:cubicBezTo>
                    <a:pt x="10005" y="11696"/>
                    <a:pt x="9926" y="11523"/>
                    <a:pt x="9894" y="11350"/>
                  </a:cubicBezTo>
                  <a:cubicBezTo>
                    <a:pt x="9910" y="11334"/>
                    <a:pt x="9910" y="11318"/>
                    <a:pt x="9910" y="11287"/>
                  </a:cubicBezTo>
                  <a:cubicBezTo>
                    <a:pt x="9832" y="10453"/>
                    <a:pt x="9816" y="9604"/>
                    <a:pt x="9847" y="8770"/>
                  </a:cubicBezTo>
                  <a:lnTo>
                    <a:pt x="9894" y="8723"/>
                  </a:lnTo>
                  <a:cubicBezTo>
                    <a:pt x="9908" y="8696"/>
                    <a:pt x="9886" y="8657"/>
                    <a:pt x="9860" y="8657"/>
                  </a:cubicBezTo>
                  <a:cubicBezTo>
                    <a:pt x="9856" y="8657"/>
                    <a:pt x="9852" y="8658"/>
                    <a:pt x="9847" y="8660"/>
                  </a:cubicBezTo>
                  <a:cubicBezTo>
                    <a:pt x="9847" y="8157"/>
                    <a:pt x="9863" y="7653"/>
                    <a:pt x="9847" y="7150"/>
                  </a:cubicBezTo>
                  <a:cubicBezTo>
                    <a:pt x="9832" y="6505"/>
                    <a:pt x="9737" y="5844"/>
                    <a:pt x="9659" y="5215"/>
                  </a:cubicBezTo>
                  <a:cubicBezTo>
                    <a:pt x="9659" y="4948"/>
                    <a:pt x="9659" y="4696"/>
                    <a:pt x="9690" y="4444"/>
                  </a:cubicBezTo>
                  <a:cubicBezTo>
                    <a:pt x="9690" y="4413"/>
                    <a:pt x="9690" y="4397"/>
                    <a:pt x="9690" y="4381"/>
                  </a:cubicBezTo>
                  <a:cubicBezTo>
                    <a:pt x="9769" y="4083"/>
                    <a:pt x="9769" y="3784"/>
                    <a:pt x="9690" y="3485"/>
                  </a:cubicBezTo>
                  <a:lnTo>
                    <a:pt x="9690" y="3485"/>
                  </a:lnTo>
                  <a:cubicBezTo>
                    <a:pt x="9746" y="3496"/>
                    <a:pt x="9801" y="3507"/>
                    <a:pt x="9857" y="3507"/>
                  </a:cubicBezTo>
                  <a:cubicBezTo>
                    <a:pt x="9880" y="3507"/>
                    <a:pt x="9903" y="3505"/>
                    <a:pt x="9926" y="3501"/>
                  </a:cubicBezTo>
                  <a:cubicBezTo>
                    <a:pt x="9957" y="3503"/>
                    <a:pt x="9987" y="3505"/>
                    <a:pt x="10018" y="3505"/>
                  </a:cubicBezTo>
                  <a:cubicBezTo>
                    <a:pt x="10160" y="3505"/>
                    <a:pt x="10303" y="3477"/>
                    <a:pt x="10445" y="3438"/>
                  </a:cubicBezTo>
                  <a:cubicBezTo>
                    <a:pt x="10476" y="3422"/>
                    <a:pt x="10524" y="3375"/>
                    <a:pt x="10492" y="3343"/>
                  </a:cubicBezTo>
                  <a:cubicBezTo>
                    <a:pt x="10401" y="3252"/>
                    <a:pt x="10278" y="3194"/>
                    <a:pt x="10158" y="3194"/>
                  </a:cubicBezTo>
                  <a:cubicBezTo>
                    <a:pt x="10133" y="3194"/>
                    <a:pt x="10108" y="3196"/>
                    <a:pt x="10083" y="3202"/>
                  </a:cubicBezTo>
                  <a:cubicBezTo>
                    <a:pt x="10040" y="3198"/>
                    <a:pt x="9997" y="3196"/>
                    <a:pt x="9954" y="3196"/>
                  </a:cubicBezTo>
                  <a:cubicBezTo>
                    <a:pt x="9825" y="3196"/>
                    <a:pt x="9698" y="3214"/>
                    <a:pt x="9580" y="3249"/>
                  </a:cubicBezTo>
                  <a:cubicBezTo>
                    <a:pt x="9548" y="3249"/>
                    <a:pt x="9533" y="3280"/>
                    <a:pt x="9517" y="3296"/>
                  </a:cubicBezTo>
                  <a:cubicBezTo>
                    <a:pt x="9486" y="3312"/>
                    <a:pt x="9454" y="3343"/>
                    <a:pt x="9454" y="3375"/>
                  </a:cubicBezTo>
                  <a:cubicBezTo>
                    <a:pt x="9454" y="3626"/>
                    <a:pt x="9454" y="3862"/>
                    <a:pt x="9454" y="4098"/>
                  </a:cubicBezTo>
                  <a:cubicBezTo>
                    <a:pt x="9302" y="4039"/>
                    <a:pt x="9090" y="4025"/>
                    <a:pt x="8897" y="4025"/>
                  </a:cubicBezTo>
                  <a:cubicBezTo>
                    <a:pt x="8732" y="4025"/>
                    <a:pt x="8582" y="4035"/>
                    <a:pt x="8495" y="4035"/>
                  </a:cubicBezTo>
                  <a:cubicBezTo>
                    <a:pt x="8384" y="4035"/>
                    <a:pt x="8322" y="4146"/>
                    <a:pt x="8353" y="4240"/>
                  </a:cubicBezTo>
                  <a:cubicBezTo>
                    <a:pt x="8322" y="4350"/>
                    <a:pt x="8306" y="4460"/>
                    <a:pt x="8290" y="4570"/>
                  </a:cubicBezTo>
                  <a:cubicBezTo>
                    <a:pt x="7802" y="4413"/>
                    <a:pt x="7598" y="4271"/>
                    <a:pt x="7488" y="3721"/>
                  </a:cubicBezTo>
                  <a:cubicBezTo>
                    <a:pt x="7362" y="3170"/>
                    <a:pt x="7425" y="2588"/>
                    <a:pt x="7456" y="2038"/>
                  </a:cubicBezTo>
                  <a:cubicBezTo>
                    <a:pt x="7472" y="1739"/>
                    <a:pt x="7677" y="276"/>
                    <a:pt x="7268" y="119"/>
                  </a:cubicBezTo>
                  <a:cubicBezTo>
                    <a:pt x="7057" y="38"/>
                    <a:pt x="6862" y="0"/>
                    <a:pt x="66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4"/>
            <p:cNvSpPr/>
            <p:nvPr/>
          </p:nvSpPr>
          <p:spPr>
            <a:xfrm>
              <a:off x="5798557" y="3779793"/>
              <a:ext cx="39273" cy="42084"/>
            </a:xfrm>
            <a:custGeom>
              <a:rect b="b" l="l" r="r" t="t"/>
              <a:pathLst>
                <a:path extrusionOk="0" h="1063" w="992">
                  <a:moveTo>
                    <a:pt x="511" y="284"/>
                  </a:moveTo>
                  <a:cubicBezTo>
                    <a:pt x="632" y="284"/>
                    <a:pt x="694" y="418"/>
                    <a:pt x="708" y="528"/>
                  </a:cubicBezTo>
                  <a:cubicBezTo>
                    <a:pt x="708" y="654"/>
                    <a:pt x="629" y="764"/>
                    <a:pt x="519" y="796"/>
                  </a:cubicBezTo>
                  <a:cubicBezTo>
                    <a:pt x="512" y="796"/>
                    <a:pt x="505" y="797"/>
                    <a:pt x="498" y="797"/>
                  </a:cubicBezTo>
                  <a:cubicBezTo>
                    <a:pt x="355" y="797"/>
                    <a:pt x="283" y="648"/>
                    <a:pt x="268" y="528"/>
                  </a:cubicBezTo>
                  <a:cubicBezTo>
                    <a:pt x="252" y="512"/>
                    <a:pt x="252" y="497"/>
                    <a:pt x="236" y="497"/>
                  </a:cubicBezTo>
                  <a:cubicBezTo>
                    <a:pt x="283" y="402"/>
                    <a:pt x="362" y="324"/>
                    <a:pt x="456" y="292"/>
                  </a:cubicBezTo>
                  <a:cubicBezTo>
                    <a:pt x="476" y="286"/>
                    <a:pt x="494" y="284"/>
                    <a:pt x="511" y="284"/>
                  </a:cubicBezTo>
                  <a:close/>
                  <a:moveTo>
                    <a:pt x="533" y="1"/>
                  </a:moveTo>
                  <a:cubicBezTo>
                    <a:pt x="508" y="1"/>
                    <a:pt x="483" y="4"/>
                    <a:pt x="456" y="9"/>
                  </a:cubicBezTo>
                  <a:cubicBezTo>
                    <a:pt x="173" y="72"/>
                    <a:pt x="0" y="339"/>
                    <a:pt x="63" y="607"/>
                  </a:cubicBezTo>
                  <a:lnTo>
                    <a:pt x="63" y="623"/>
                  </a:lnTo>
                  <a:cubicBezTo>
                    <a:pt x="79" y="858"/>
                    <a:pt x="268" y="1063"/>
                    <a:pt x="504" y="1063"/>
                  </a:cubicBezTo>
                  <a:cubicBezTo>
                    <a:pt x="771" y="1031"/>
                    <a:pt x="991" y="796"/>
                    <a:pt x="960" y="528"/>
                  </a:cubicBezTo>
                  <a:cubicBezTo>
                    <a:pt x="960" y="284"/>
                    <a:pt x="790" y="1"/>
                    <a:pt x="5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4"/>
            <p:cNvSpPr/>
            <p:nvPr/>
          </p:nvSpPr>
          <p:spPr>
            <a:xfrm>
              <a:off x="5645583" y="3676663"/>
              <a:ext cx="37056" cy="60850"/>
            </a:xfrm>
            <a:custGeom>
              <a:rect b="b" l="l" r="r" t="t"/>
              <a:pathLst>
                <a:path extrusionOk="0" h="1537" w="936">
                  <a:moveTo>
                    <a:pt x="875" y="0"/>
                  </a:moveTo>
                  <a:cubicBezTo>
                    <a:pt x="870" y="0"/>
                    <a:pt x="865" y="1"/>
                    <a:pt x="860" y="3"/>
                  </a:cubicBezTo>
                  <a:cubicBezTo>
                    <a:pt x="357" y="349"/>
                    <a:pt x="152" y="931"/>
                    <a:pt x="11" y="1482"/>
                  </a:cubicBezTo>
                  <a:cubicBezTo>
                    <a:pt x="0" y="1512"/>
                    <a:pt x="23" y="1536"/>
                    <a:pt x="45" y="1536"/>
                  </a:cubicBezTo>
                  <a:cubicBezTo>
                    <a:pt x="57" y="1536"/>
                    <a:pt x="68" y="1529"/>
                    <a:pt x="73" y="1513"/>
                  </a:cubicBezTo>
                  <a:cubicBezTo>
                    <a:pt x="309" y="1010"/>
                    <a:pt x="530" y="491"/>
                    <a:pt x="907" y="82"/>
                  </a:cubicBezTo>
                  <a:cubicBezTo>
                    <a:pt x="935" y="54"/>
                    <a:pt x="913" y="0"/>
                    <a:pt x="8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4"/>
            <p:cNvSpPr/>
            <p:nvPr/>
          </p:nvSpPr>
          <p:spPr>
            <a:xfrm>
              <a:off x="5456465" y="3379940"/>
              <a:ext cx="91176" cy="137892"/>
            </a:xfrm>
            <a:custGeom>
              <a:rect b="b" l="l" r="r" t="t"/>
              <a:pathLst>
                <a:path extrusionOk="0" h="3483" w="2303">
                  <a:moveTo>
                    <a:pt x="1168" y="0"/>
                  </a:moveTo>
                  <a:cubicBezTo>
                    <a:pt x="1111" y="0"/>
                    <a:pt x="1057" y="31"/>
                    <a:pt x="1044" y="105"/>
                  </a:cubicBezTo>
                  <a:lnTo>
                    <a:pt x="1044" y="168"/>
                  </a:lnTo>
                  <a:cubicBezTo>
                    <a:pt x="1028" y="168"/>
                    <a:pt x="1012" y="184"/>
                    <a:pt x="997" y="215"/>
                  </a:cubicBezTo>
                  <a:cubicBezTo>
                    <a:pt x="729" y="671"/>
                    <a:pt x="415" y="1112"/>
                    <a:pt x="84" y="1536"/>
                  </a:cubicBezTo>
                  <a:cubicBezTo>
                    <a:pt x="1" y="1656"/>
                    <a:pt x="117" y="1784"/>
                    <a:pt x="232" y="1784"/>
                  </a:cubicBezTo>
                  <a:cubicBezTo>
                    <a:pt x="269" y="1784"/>
                    <a:pt x="306" y="1771"/>
                    <a:pt x="336" y="1741"/>
                  </a:cubicBezTo>
                  <a:cubicBezTo>
                    <a:pt x="603" y="1489"/>
                    <a:pt x="824" y="1206"/>
                    <a:pt x="1012" y="892"/>
                  </a:cubicBezTo>
                  <a:lnTo>
                    <a:pt x="1012" y="892"/>
                  </a:lnTo>
                  <a:cubicBezTo>
                    <a:pt x="981" y="1175"/>
                    <a:pt x="934" y="1458"/>
                    <a:pt x="918" y="1678"/>
                  </a:cubicBezTo>
                  <a:cubicBezTo>
                    <a:pt x="887" y="2244"/>
                    <a:pt x="839" y="2811"/>
                    <a:pt x="839" y="3377"/>
                  </a:cubicBezTo>
                  <a:cubicBezTo>
                    <a:pt x="847" y="3448"/>
                    <a:pt x="906" y="3483"/>
                    <a:pt x="965" y="3483"/>
                  </a:cubicBezTo>
                  <a:cubicBezTo>
                    <a:pt x="1024" y="3483"/>
                    <a:pt x="1083" y="3448"/>
                    <a:pt x="1091" y="3377"/>
                  </a:cubicBezTo>
                  <a:cubicBezTo>
                    <a:pt x="1091" y="2889"/>
                    <a:pt x="1044" y="2402"/>
                    <a:pt x="1044" y="1914"/>
                  </a:cubicBezTo>
                  <a:cubicBezTo>
                    <a:pt x="1028" y="1521"/>
                    <a:pt x="1044" y="1127"/>
                    <a:pt x="1075" y="734"/>
                  </a:cubicBezTo>
                  <a:cubicBezTo>
                    <a:pt x="1091" y="718"/>
                    <a:pt x="1107" y="687"/>
                    <a:pt x="1107" y="656"/>
                  </a:cubicBezTo>
                  <a:cubicBezTo>
                    <a:pt x="1154" y="766"/>
                    <a:pt x="1217" y="876"/>
                    <a:pt x="1280" y="970"/>
                  </a:cubicBezTo>
                  <a:cubicBezTo>
                    <a:pt x="1430" y="1161"/>
                    <a:pt x="1746" y="1447"/>
                    <a:pt x="2023" y="1447"/>
                  </a:cubicBezTo>
                  <a:cubicBezTo>
                    <a:pt x="2065" y="1447"/>
                    <a:pt x="2106" y="1441"/>
                    <a:pt x="2145" y="1426"/>
                  </a:cubicBezTo>
                  <a:cubicBezTo>
                    <a:pt x="2271" y="1395"/>
                    <a:pt x="2302" y="1253"/>
                    <a:pt x="2224" y="1159"/>
                  </a:cubicBezTo>
                  <a:cubicBezTo>
                    <a:pt x="2145" y="1096"/>
                    <a:pt x="2066" y="1065"/>
                    <a:pt x="1972" y="1049"/>
                  </a:cubicBezTo>
                  <a:cubicBezTo>
                    <a:pt x="1846" y="986"/>
                    <a:pt x="1720" y="907"/>
                    <a:pt x="1626" y="813"/>
                  </a:cubicBezTo>
                  <a:cubicBezTo>
                    <a:pt x="1437" y="640"/>
                    <a:pt x="1343" y="388"/>
                    <a:pt x="1327" y="136"/>
                  </a:cubicBezTo>
                  <a:cubicBezTo>
                    <a:pt x="1327" y="55"/>
                    <a:pt x="1245" y="0"/>
                    <a:pt x="1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4"/>
            <p:cNvSpPr/>
            <p:nvPr/>
          </p:nvSpPr>
          <p:spPr>
            <a:xfrm>
              <a:off x="5701642" y="3390431"/>
              <a:ext cx="9779" cy="68807"/>
            </a:xfrm>
            <a:custGeom>
              <a:rect b="b" l="l" r="r" t="t"/>
              <a:pathLst>
                <a:path extrusionOk="0" h="1738" w="247">
                  <a:moveTo>
                    <a:pt x="84" y="0"/>
                  </a:moveTo>
                  <a:cubicBezTo>
                    <a:pt x="58" y="0"/>
                    <a:pt x="26" y="17"/>
                    <a:pt x="26" y="45"/>
                  </a:cubicBezTo>
                  <a:cubicBezTo>
                    <a:pt x="89" y="595"/>
                    <a:pt x="89" y="1161"/>
                    <a:pt x="10" y="1712"/>
                  </a:cubicBezTo>
                  <a:cubicBezTo>
                    <a:pt x="1" y="1730"/>
                    <a:pt x="13" y="1738"/>
                    <a:pt x="28" y="1738"/>
                  </a:cubicBezTo>
                  <a:cubicBezTo>
                    <a:pt x="39" y="1738"/>
                    <a:pt x="51" y="1734"/>
                    <a:pt x="57" y="1728"/>
                  </a:cubicBezTo>
                  <a:cubicBezTo>
                    <a:pt x="230" y="1177"/>
                    <a:pt x="246" y="595"/>
                    <a:pt x="120" y="29"/>
                  </a:cubicBezTo>
                  <a:cubicBezTo>
                    <a:pt x="120" y="9"/>
                    <a:pt x="104" y="0"/>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4"/>
            <p:cNvSpPr/>
            <p:nvPr/>
          </p:nvSpPr>
          <p:spPr>
            <a:xfrm>
              <a:off x="5410224" y="3791908"/>
              <a:ext cx="66432" cy="41688"/>
            </a:xfrm>
            <a:custGeom>
              <a:rect b="b" l="l" r="r" t="t"/>
              <a:pathLst>
                <a:path extrusionOk="0" h="1053" w="1678">
                  <a:moveTo>
                    <a:pt x="30" y="1"/>
                  </a:moveTo>
                  <a:cubicBezTo>
                    <a:pt x="14" y="1"/>
                    <a:pt x="0" y="14"/>
                    <a:pt x="10" y="33"/>
                  </a:cubicBezTo>
                  <a:cubicBezTo>
                    <a:pt x="120" y="348"/>
                    <a:pt x="340" y="615"/>
                    <a:pt x="623" y="788"/>
                  </a:cubicBezTo>
                  <a:cubicBezTo>
                    <a:pt x="871" y="958"/>
                    <a:pt x="1152" y="1052"/>
                    <a:pt x="1447" y="1052"/>
                  </a:cubicBezTo>
                  <a:cubicBezTo>
                    <a:pt x="1507" y="1052"/>
                    <a:pt x="1568" y="1048"/>
                    <a:pt x="1630" y="1040"/>
                  </a:cubicBezTo>
                  <a:cubicBezTo>
                    <a:pt x="1677" y="1024"/>
                    <a:pt x="1677" y="961"/>
                    <a:pt x="1646" y="946"/>
                  </a:cubicBezTo>
                  <a:cubicBezTo>
                    <a:pt x="1111" y="647"/>
                    <a:pt x="403" y="600"/>
                    <a:pt x="57" y="18"/>
                  </a:cubicBezTo>
                  <a:cubicBezTo>
                    <a:pt x="51" y="6"/>
                    <a:pt x="40"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 name="Google Shape;1365;p44"/>
          <p:cNvGrpSpPr/>
          <p:nvPr/>
        </p:nvGrpSpPr>
        <p:grpSpPr>
          <a:xfrm>
            <a:off x="1785635" y="1493320"/>
            <a:ext cx="264150" cy="260895"/>
            <a:chOff x="2030618" y="2227559"/>
            <a:chExt cx="501138" cy="494963"/>
          </a:xfrm>
        </p:grpSpPr>
        <p:sp>
          <p:nvSpPr>
            <p:cNvPr id="1366" name="Google Shape;1366;p44"/>
            <p:cNvSpPr/>
            <p:nvPr/>
          </p:nvSpPr>
          <p:spPr>
            <a:xfrm>
              <a:off x="2030618" y="2227559"/>
              <a:ext cx="501138" cy="494963"/>
            </a:xfrm>
            <a:custGeom>
              <a:rect b="b" l="l" r="r" t="t"/>
              <a:pathLst>
                <a:path extrusionOk="0" h="11896" w="12056">
                  <a:moveTo>
                    <a:pt x="6642" y="261"/>
                  </a:moveTo>
                  <a:lnTo>
                    <a:pt x="7288" y="373"/>
                  </a:lnTo>
                  <a:cubicBezTo>
                    <a:pt x="7474" y="405"/>
                    <a:pt x="7295" y="808"/>
                    <a:pt x="7250" y="1079"/>
                  </a:cubicBezTo>
                  <a:cubicBezTo>
                    <a:pt x="7241" y="1129"/>
                    <a:pt x="7282" y="1153"/>
                    <a:pt x="7323" y="1165"/>
                  </a:cubicBezTo>
                  <a:cubicBezTo>
                    <a:pt x="7810" y="1320"/>
                    <a:pt x="8275" y="1536"/>
                    <a:pt x="8708" y="1811"/>
                  </a:cubicBezTo>
                  <a:cubicBezTo>
                    <a:pt x="8733" y="1825"/>
                    <a:pt x="8765" y="1832"/>
                    <a:pt x="8800" y="1832"/>
                  </a:cubicBezTo>
                  <a:cubicBezTo>
                    <a:pt x="8874" y="1832"/>
                    <a:pt x="8959" y="1801"/>
                    <a:pt x="8998" y="1754"/>
                  </a:cubicBezTo>
                  <a:cubicBezTo>
                    <a:pt x="9115" y="1615"/>
                    <a:pt x="9231" y="1475"/>
                    <a:pt x="9348" y="1335"/>
                  </a:cubicBezTo>
                  <a:lnTo>
                    <a:pt x="9348" y="1335"/>
                  </a:lnTo>
                  <a:lnTo>
                    <a:pt x="9887" y="1786"/>
                  </a:lnTo>
                  <a:cubicBezTo>
                    <a:pt x="10065" y="1936"/>
                    <a:pt x="9734" y="2147"/>
                    <a:pt x="9540" y="2380"/>
                  </a:cubicBezTo>
                  <a:cubicBezTo>
                    <a:pt x="9514" y="2410"/>
                    <a:pt x="9485" y="2453"/>
                    <a:pt x="9520" y="2490"/>
                  </a:cubicBezTo>
                  <a:cubicBezTo>
                    <a:pt x="9867" y="2869"/>
                    <a:pt x="10164" y="3290"/>
                    <a:pt x="10406" y="3744"/>
                  </a:cubicBezTo>
                  <a:cubicBezTo>
                    <a:pt x="10431" y="3792"/>
                    <a:pt x="10477" y="3808"/>
                    <a:pt x="10527" y="3808"/>
                  </a:cubicBezTo>
                  <a:cubicBezTo>
                    <a:pt x="10573" y="3808"/>
                    <a:pt x="10623" y="3795"/>
                    <a:pt x="10662" y="3781"/>
                  </a:cubicBezTo>
                  <a:lnTo>
                    <a:pt x="11176" y="3591"/>
                  </a:lnTo>
                  <a:lnTo>
                    <a:pt x="11176" y="3591"/>
                  </a:lnTo>
                  <a:cubicBezTo>
                    <a:pt x="11268" y="3841"/>
                    <a:pt x="11360" y="4091"/>
                    <a:pt x="11451" y="4341"/>
                  </a:cubicBezTo>
                  <a:cubicBezTo>
                    <a:pt x="11466" y="4381"/>
                    <a:pt x="11484" y="4404"/>
                    <a:pt x="11501" y="4416"/>
                  </a:cubicBezTo>
                  <a:lnTo>
                    <a:pt x="11501" y="4416"/>
                  </a:lnTo>
                  <a:cubicBezTo>
                    <a:pt x="11482" y="4420"/>
                    <a:pt x="11459" y="4427"/>
                    <a:pt x="11428" y="4438"/>
                  </a:cubicBezTo>
                  <a:lnTo>
                    <a:pt x="10888" y="4635"/>
                  </a:lnTo>
                  <a:cubicBezTo>
                    <a:pt x="10838" y="4654"/>
                    <a:pt x="10768" y="4706"/>
                    <a:pt x="10781" y="4768"/>
                  </a:cubicBezTo>
                  <a:cubicBezTo>
                    <a:pt x="10891" y="5269"/>
                    <a:pt x="10939" y="5784"/>
                    <a:pt x="10922" y="6298"/>
                  </a:cubicBezTo>
                  <a:cubicBezTo>
                    <a:pt x="10919" y="6341"/>
                    <a:pt x="10951" y="6379"/>
                    <a:pt x="10995" y="6384"/>
                  </a:cubicBezTo>
                  <a:cubicBezTo>
                    <a:pt x="11112" y="6404"/>
                    <a:pt x="11500" y="6488"/>
                    <a:pt x="11633" y="6488"/>
                  </a:cubicBezTo>
                  <a:cubicBezTo>
                    <a:pt x="11660" y="6488"/>
                    <a:pt x="11676" y="6484"/>
                    <a:pt x="11678" y="6476"/>
                  </a:cubicBezTo>
                  <a:lnTo>
                    <a:pt x="11678" y="6476"/>
                  </a:lnTo>
                  <a:cubicBezTo>
                    <a:pt x="11627" y="6762"/>
                    <a:pt x="11578" y="7048"/>
                    <a:pt x="11529" y="7334"/>
                  </a:cubicBezTo>
                  <a:lnTo>
                    <a:pt x="11529" y="7334"/>
                  </a:lnTo>
                  <a:lnTo>
                    <a:pt x="11024" y="7247"/>
                  </a:lnTo>
                  <a:cubicBezTo>
                    <a:pt x="11006" y="7244"/>
                    <a:pt x="10986" y="7242"/>
                    <a:pt x="10966" y="7242"/>
                  </a:cubicBezTo>
                  <a:cubicBezTo>
                    <a:pt x="10872" y="7242"/>
                    <a:pt x="10763" y="7279"/>
                    <a:pt x="10733" y="7373"/>
                  </a:cubicBezTo>
                  <a:cubicBezTo>
                    <a:pt x="10577" y="7860"/>
                    <a:pt x="10361" y="8327"/>
                    <a:pt x="10088" y="8761"/>
                  </a:cubicBezTo>
                  <a:cubicBezTo>
                    <a:pt x="10073" y="8784"/>
                    <a:pt x="10065" y="8823"/>
                    <a:pt x="10091" y="8845"/>
                  </a:cubicBezTo>
                  <a:cubicBezTo>
                    <a:pt x="10177" y="8917"/>
                    <a:pt x="10543" y="9277"/>
                    <a:pt x="10652" y="9277"/>
                  </a:cubicBezTo>
                  <a:cubicBezTo>
                    <a:pt x="10662" y="9277"/>
                    <a:pt x="10670" y="9274"/>
                    <a:pt x="10675" y="9267"/>
                  </a:cubicBezTo>
                  <a:lnTo>
                    <a:pt x="10675" y="9267"/>
                  </a:lnTo>
                  <a:lnTo>
                    <a:pt x="10154" y="9891"/>
                  </a:lnTo>
                  <a:lnTo>
                    <a:pt x="10154" y="9891"/>
                  </a:lnTo>
                  <a:lnTo>
                    <a:pt x="9726" y="9532"/>
                  </a:lnTo>
                  <a:cubicBezTo>
                    <a:pt x="9693" y="9505"/>
                    <a:pt x="9651" y="9493"/>
                    <a:pt x="9608" y="9493"/>
                  </a:cubicBezTo>
                  <a:cubicBezTo>
                    <a:pt x="9536" y="9493"/>
                    <a:pt x="9460" y="9525"/>
                    <a:pt x="9411" y="9570"/>
                  </a:cubicBezTo>
                  <a:cubicBezTo>
                    <a:pt x="9048" y="9903"/>
                    <a:pt x="8642" y="10191"/>
                    <a:pt x="8206" y="10423"/>
                  </a:cubicBezTo>
                  <a:cubicBezTo>
                    <a:pt x="8165" y="10444"/>
                    <a:pt x="8077" y="10492"/>
                    <a:pt x="8100" y="10554"/>
                  </a:cubicBezTo>
                  <a:cubicBezTo>
                    <a:pt x="8170" y="10747"/>
                    <a:pt x="8241" y="11172"/>
                    <a:pt x="8396" y="11172"/>
                  </a:cubicBezTo>
                  <a:cubicBezTo>
                    <a:pt x="8406" y="11172"/>
                    <a:pt x="8417" y="11170"/>
                    <a:pt x="8428" y="11166"/>
                  </a:cubicBezTo>
                  <a:lnTo>
                    <a:pt x="8428" y="11166"/>
                  </a:lnTo>
                  <a:cubicBezTo>
                    <a:pt x="8174" y="11260"/>
                    <a:pt x="7918" y="11354"/>
                    <a:pt x="7663" y="11448"/>
                  </a:cubicBezTo>
                  <a:lnTo>
                    <a:pt x="7663" y="11448"/>
                  </a:lnTo>
                  <a:lnTo>
                    <a:pt x="7438" y="10835"/>
                  </a:lnTo>
                  <a:cubicBezTo>
                    <a:pt x="7419" y="10785"/>
                    <a:pt x="7369" y="10772"/>
                    <a:pt x="7318" y="10772"/>
                  </a:cubicBezTo>
                  <a:cubicBezTo>
                    <a:pt x="7286" y="10772"/>
                    <a:pt x="7254" y="10777"/>
                    <a:pt x="7229" y="10782"/>
                  </a:cubicBezTo>
                  <a:cubicBezTo>
                    <a:pt x="6855" y="10874"/>
                    <a:pt x="6471" y="10921"/>
                    <a:pt x="6087" y="10921"/>
                  </a:cubicBezTo>
                  <a:cubicBezTo>
                    <a:pt x="5980" y="10921"/>
                    <a:pt x="5874" y="10917"/>
                    <a:pt x="5767" y="10910"/>
                  </a:cubicBezTo>
                  <a:cubicBezTo>
                    <a:pt x="5766" y="10910"/>
                    <a:pt x="5764" y="10910"/>
                    <a:pt x="5762" y="10910"/>
                  </a:cubicBezTo>
                  <a:cubicBezTo>
                    <a:pt x="5681" y="10910"/>
                    <a:pt x="5534" y="10946"/>
                    <a:pt x="5518" y="11042"/>
                  </a:cubicBezTo>
                  <a:cubicBezTo>
                    <a:pt x="5484" y="11239"/>
                    <a:pt x="5449" y="11438"/>
                    <a:pt x="5414" y="11635"/>
                  </a:cubicBezTo>
                  <a:lnTo>
                    <a:pt x="5414" y="11635"/>
                  </a:lnTo>
                  <a:lnTo>
                    <a:pt x="4770" y="11522"/>
                  </a:lnTo>
                  <a:cubicBezTo>
                    <a:pt x="4583" y="11490"/>
                    <a:pt x="4760" y="11086"/>
                    <a:pt x="4807" y="10815"/>
                  </a:cubicBezTo>
                  <a:cubicBezTo>
                    <a:pt x="4816" y="10765"/>
                    <a:pt x="4774" y="10742"/>
                    <a:pt x="4735" y="10729"/>
                  </a:cubicBezTo>
                  <a:cubicBezTo>
                    <a:pt x="4247" y="10574"/>
                    <a:pt x="3782" y="10358"/>
                    <a:pt x="3349" y="10085"/>
                  </a:cubicBezTo>
                  <a:cubicBezTo>
                    <a:pt x="3325" y="10070"/>
                    <a:pt x="3292" y="10063"/>
                    <a:pt x="3258" y="10063"/>
                  </a:cubicBezTo>
                  <a:cubicBezTo>
                    <a:pt x="3183" y="10063"/>
                    <a:pt x="3098" y="10094"/>
                    <a:pt x="3060" y="10141"/>
                  </a:cubicBezTo>
                  <a:lnTo>
                    <a:pt x="2710" y="10560"/>
                  </a:lnTo>
                  <a:lnTo>
                    <a:pt x="2171" y="10109"/>
                  </a:lnTo>
                  <a:cubicBezTo>
                    <a:pt x="1991" y="9959"/>
                    <a:pt x="2324" y="9747"/>
                    <a:pt x="2518" y="9516"/>
                  </a:cubicBezTo>
                  <a:cubicBezTo>
                    <a:pt x="2543" y="9484"/>
                    <a:pt x="2572" y="9441"/>
                    <a:pt x="2537" y="9403"/>
                  </a:cubicBezTo>
                  <a:cubicBezTo>
                    <a:pt x="2191" y="9026"/>
                    <a:pt x="1892" y="8605"/>
                    <a:pt x="1651" y="8151"/>
                  </a:cubicBezTo>
                  <a:cubicBezTo>
                    <a:pt x="1626" y="8103"/>
                    <a:pt x="1579" y="8087"/>
                    <a:pt x="1529" y="8087"/>
                  </a:cubicBezTo>
                  <a:cubicBezTo>
                    <a:pt x="1483" y="8087"/>
                    <a:pt x="1434" y="8101"/>
                    <a:pt x="1396" y="8115"/>
                  </a:cubicBezTo>
                  <a:cubicBezTo>
                    <a:pt x="1224" y="8178"/>
                    <a:pt x="1052" y="8241"/>
                    <a:pt x="881" y="8304"/>
                  </a:cubicBezTo>
                  <a:lnTo>
                    <a:pt x="881" y="8304"/>
                  </a:lnTo>
                  <a:cubicBezTo>
                    <a:pt x="789" y="8054"/>
                    <a:pt x="697" y="7804"/>
                    <a:pt x="605" y="7554"/>
                  </a:cubicBezTo>
                  <a:cubicBezTo>
                    <a:pt x="591" y="7514"/>
                    <a:pt x="573" y="7492"/>
                    <a:pt x="556" y="7479"/>
                  </a:cubicBezTo>
                  <a:lnTo>
                    <a:pt x="556" y="7479"/>
                  </a:lnTo>
                  <a:cubicBezTo>
                    <a:pt x="574" y="7476"/>
                    <a:pt x="598" y="7469"/>
                    <a:pt x="629" y="7458"/>
                  </a:cubicBezTo>
                  <a:lnTo>
                    <a:pt x="1168" y="7261"/>
                  </a:lnTo>
                  <a:cubicBezTo>
                    <a:pt x="1218" y="7241"/>
                    <a:pt x="1288" y="7189"/>
                    <a:pt x="1274" y="7127"/>
                  </a:cubicBezTo>
                  <a:cubicBezTo>
                    <a:pt x="1167" y="6626"/>
                    <a:pt x="1120" y="6113"/>
                    <a:pt x="1137" y="5599"/>
                  </a:cubicBezTo>
                  <a:cubicBezTo>
                    <a:pt x="1140" y="5556"/>
                    <a:pt x="1106" y="5518"/>
                    <a:pt x="1064" y="5513"/>
                  </a:cubicBezTo>
                  <a:cubicBezTo>
                    <a:pt x="947" y="5493"/>
                    <a:pt x="558" y="5409"/>
                    <a:pt x="425" y="5409"/>
                  </a:cubicBezTo>
                  <a:cubicBezTo>
                    <a:pt x="398" y="5409"/>
                    <a:pt x="381" y="5413"/>
                    <a:pt x="379" y="5421"/>
                  </a:cubicBezTo>
                  <a:lnTo>
                    <a:pt x="530" y="4563"/>
                  </a:lnTo>
                  <a:lnTo>
                    <a:pt x="530" y="4563"/>
                  </a:lnTo>
                  <a:lnTo>
                    <a:pt x="1032" y="4651"/>
                  </a:lnTo>
                  <a:cubicBezTo>
                    <a:pt x="1050" y="4655"/>
                    <a:pt x="1069" y="4656"/>
                    <a:pt x="1088" y="4656"/>
                  </a:cubicBezTo>
                  <a:cubicBezTo>
                    <a:pt x="1183" y="4656"/>
                    <a:pt x="1293" y="4618"/>
                    <a:pt x="1323" y="4526"/>
                  </a:cubicBezTo>
                  <a:cubicBezTo>
                    <a:pt x="1479" y="4037"/>
                    <a:pt x="1695" y="3570"/>
                    <a:pt x="1968" y="3136"/>
                  </a:cubicBezTo>
                  <a:cubicBezTo>
                    <a:pt x="1982" y="3113"/>
                    <a:pt x="1989" y="3072"/>
                    <a:pt x="1965" y="3052"/>
                  </a:cubicBezTo>
                  <a:cubicBezTo>
                    <a:pt x="1879" y="2980"/>
                    <a:pt x="1515" y="2622"/>
                    <a:pt x="1404" y="2622"/>
                  </a:cubicBezTo>
                  <a:cubicBezTo>
                    <a:pt x="1394" y="2622"/>
                    <a:pt x="1386" y="2625"/>
                    <a:pt x="1381" y="2631"/>
                  </a:cubicBezTo>
                  <a:lnTo>
                    <a:pt x="1381" y="2631"/>
                  </a:lnTo>
                  <a:lnTo>
                    <a:pt x="1902" y="2006"/>
                  </a:lnTo>
                  <a:lnTo>
                    <a:pt x="1902" y="2006"/>
                  </a:lnTo>
                  <a:lnTo>
                    <a:pt x="2331" y="2363"/>
                  </a:lnTo>
                  <a:cubicBezTo>
                    <a:pt x="2365" y="2391"/>
                    <a:pt x="2407" y="2403"/>
                    <a:pt x="2450" y="2403"/>
                  </a:cubicBezTo>
                  <a:cubicBezTo>
                    <a:pt x="2522" y="2403"/>
                    <a:pt x="2597" y="2371"/>
                    <a:pt x="2646" y="2327"/>
                  </a:cubicBezTo>
                  <a:cubicBezTo>
                    <a:pt x="3010" y="1994"/>
                    <a:pt x="3416" y="1708"/>
                    <a:pt x="3852" y="1474"/>
                  </a:cubicBezTo>
                  <a:cubicBezTo>
                    <a:pt x="3893" y="1453"/>
                    <a:pt x="3981" y="1405"/>
                    <a:pt x="3958" y="1343"/>
                  </a:cubicBezTo>
                  <a:cubicBezTo>
                    <a:pt x="3887" y="1150"/>
                    <a:pt x="3816" y="725"/>
                    <a:pt x="3661" y="725"/>
                  </a:cubicBezTo>
                  <a:cubicBezTo>
                    <a:pt x="3650" y="725"/>
                    <a:pt x="3639" y="727"/>
                    <a:pt x="3628" y="731"/>
                  </a:cubicBezTo>
                  <a:lnTo>
                    <a:pt x="4395" y="450"/>
                  </a:lnTo>
                  <a:lnTo>
                    <a:pt x="4395" y="450"/>
                  </a:lnTo>
                  <a:cubicBezTo>
                    <a:pt x="4469" y="654"/>
                    <a:pt x="4544" y="860"/>
                    <a:pt x="4620" y="1064"/>
                  </a:cubicBezTo>
                  <a:cubicBezTo>
                    <a:pt x="4637" y="1114"/>
                    <a:pt x="4688" y="1127"/>
                    <a:pt x="4740" y="1127"/>
                  </a:cubicBezTo>
                  <a:cubicBezTo>
                    <a:pt x="4771" y="1127"/>
                    <a:pt x="4803" y="1122"/>
                    <a:pt x="4827" y="1117"/>
                  </a:cubicBezTo>
                  <a:cubicBezTo>
                    <a:pt x="5202" y="1023"/>
                    <a:pt x="5586" y="976"/>
                    <a:pt x="5971" y="976"/>
                  </a:cubicBezTo>
                  <a:cubicBezTo>
                    <a:pt x="6077" y="976"/>
                    <a:pt x="6184" y="980"/>
                    <a:pt x="6290" y="987"/>
                  </a:cubicBezTo>
                  <a:cubicBezTo>
                    <a:pt x="6292" y="987"/>
                    <a:pt x="6293" y="987"/>
                    <a:pt x="6295" y="987"/>
                  </a:cubicBezTo>
                  <a:cubicBezTo>
                    <a:pt x="6376" y="987"/>
                    <a:pt x="6522" y="951"/>
                    <a:pt x="6540" y="855"/>
                  </a:cubicBezTo>
                  <a:cubicBezTo>
                    <a:pt x="6574" y="656"/>
                    <a:pt x="6608" y="459"/>
                    <a:pt x="6642" y="261"/>
                  </a:cubicBezTo>
                  <a:close/>
                  <a:moveTo>
                    <a:pt x="6548" y="0"/>
                  </a:moveTo>
                  <a:cubicBezTo>
                    <a:pt x="6454" y="0"/>
                    <a:pt x="6325" y="35"/>
                    <a:pt x="6308" y="130"/>
                  </a:cubicBezTo>
                  <a:cubicBezTo>
                    <a:pt x="6272" y="338"/>
                    <a:pt x="6236" y="547"/>
                    <a:pt x="6200" y="756"/>
                  </a:cubicBezTo>
                  <a:lnTo>
                    <a:pt x="6200" y="756"/>
                  </a:lnTo>
                  <a:cubicBezTo>
                    <a:pt x="6149" y="756"/>
                    <a:pt x="6097" y="755"/>
                    <a:pt x="6046" y="755"/>
                  </a:cubicBezTo>
                  <a:cubicBezTo>
                    <a:pt x="5747" y="755"/>
                    <a:pt x="5448" y="771"/>
                    <a:pt x="5153" y="832"/>
                  </a:cubicBezTo>
                  <a:cubicBezTo>
                    <a:pt x="5122" y="839"/>
                    <a:pt x="5095" y="842"/>
                    <a:pt x="5070" y="842"/>
                  </a:cubicBezTo>
                  <a:cubicBezTo>
                    <a:pt x="4821" y="842"/>
                    <a:pt x="4824" y="533"/>
                    <a:pt x="4715" y="237"/>
                  </a:cubicBezTo>
                  <a:cubicBezTo>
                    <a:pt x="4697" y="188"/>
                    <a:pt x="4651" y="172"/>
                    <a:pt x="4600" y="172"/>
                  </a:cubicBezTo>
                  <a:cubicBezTo>
                    <a:pt x="4550" y="172"/>
                    <a:pt x="4495" y="188"/>
                    <a:pt x="4459" y="201"/>
                  </a:cubicBezTo>
                  <a:lnTo>
                    <a:pt x="3435" y="576"/>
                  </a:lnTo>
                  <a:cubicBezTo>
                    <a:pt x="3393" y="591"/>
                    <a:pt x="3307" y="651"/>
                    <a:pt x="3329" y="708"/>
                  </a:cubicBezTo>
                  <a:cubicBezTo>
                    <a:pt x="3423" y="964"/>
                    <a:pt x="3682" y="1314"/>
                    <a:pt x="3426" y="1452"/>
                  </a:cubicBezTo>
                  <a:cubicBezTo>
                    <a:pt x="3097" y="1627"/>
                    <a:pt x="2804" y="1853"/>
                    <a:pt x="2525" y="2096"/>
                  </a:cubicBezTo>
                  <a:lnTo>
                    <a:pt x="2525" y="2096"/>
                  </a:lnTo>
                  <a:lnTo>
                    <a:pt x="2071" y="1717"/>
                  </a:lnTo>
                  <a:cubicBezTo>
                    <a:pt x="2039" y="1690"/>
                    <a:pt x="1992" y="1678"/>
                    <a:pt x="1944" y="1678"/>
                  </a:cubicBezTo>
                  <a:cubicBezTo>
                    <a:pt x="1872" y="1678"/>
                    <a:pt x="1796" y="1705"/>
                    <a:pt x="1756" y="1753"/>
                  </a:cubicBezTo>
                  <a:cubicBezTo>
                    <a:pt x="1523" y="2032"/>
                    <a:pt x="1290" y="2312"/>
                    <a:pt x="1056" y="2590"/>
                  </a:cubicBezTo>
                  <a:cubicBezTo>
                    <a:pt x="1035" y="2618"/>
                    <a:pt x="997" y="2669"/>
                    <a:pt x="1037" y="2701"/>
                  </a:cubicBezTo>
                  <a:cubicBezTo>
                    <a:pt x="1220" y="2854"/>
                    <a:pt x="1403" y="3008"/>
                    <a:pt x="1586" y="3161"/>
                  </a:cubicBezTo>
                  <a:cubicBezTo>
                    <a:pt x="1586" y="3161"/>
                    <a:pt x="1585" y="3161"/>
                    <a:pt x="1584" y="3161"/>
                  </a:cubicBezTo>
                  <a:cubicBezTo>
                    <a:pt x="1536" y="3161"/>
                    <a:pt x="1174" y="4021"/>
                    <a:pt x="1023" y="4398"/>
                  </a:cubicBezTo>
                  <a:lnTo>
                    <a:pt x="1023" y="4398"/>
                  </a:lnTo>
                  <a:lnTo>
                    <a:pt x="487" y="4305"/>
                  </a:lnTo>
                  <a:cubicBezTo>
                    <a:pt x="471" y="4302"/>
                    <a:pt x="453" y="4300"/>
                    <a:pt x="433" y="4300"/>
                  </a:cubicBezTo>
                  <a:cubicBezTo>
                    <a:pt x="339" y="4300"/>
                    <a:pt x="212" y="4335"/>
                    <a:pt x="196" y="4430"/>
                  </a:cubicBezTo>
                  <a:lnTo>
                    <a:pt x="8" y="5506"/>
                  </a:lnTo>
                  <a:cubicBezTo>
                    <a:pt x="1" y="5549"/>
                    <a:pt x="40" y="5584"/>
                    <a:pt x="81" y="5590"/>
                  </a:cubicBezTo>
                  <a:cubicBezTo>
                    <a:pt x="572" y="5677"/>
                    <a:pt x="737" y="5557"/>
                    <a:pt x="763" y="6064"/>
                  </a:cubicBezTo>
                  <a:cubicBezTo>
                    <a:pt x="776" y="6329"/>
                    <a:pt x="988" y="7102"/>
                    <a:pt x="831" y="7159"/>
                  </a:cubicBezTo>
                  <a:lnTo>
                    <a:pt x="292" y="7358"/>
                  </a:lnTo>
                  <a:cubicBezTo>
                    <a:pt x="248" y="7373"/>
                    <a:pt x="163" y="7432"/>
                    <a:pt x="184" y="7489"/>
                  </a:cubicBezTo>
                  <a:cubicBezTo>
                    <a:pt x="310" y="7832"/>
                    <a:pt x="435" y="8172"/>
                    <a:pt x="560" y="8515"/>
                  </a:cubicBezTo>
                  <a:cubicBezTo>
                    <a:pt x="578" y="8563"/>
                    <a:pt x="624" y="8578"/>
                    <a:pt x="674" y="8578"/>
                  </a:cubicBezTo>
                  <a:cubicBezTo>
                    <a:pt x="725" y="8578"/>
                    <a:pt x="781" y="8562"/>
                    <a:pt x="816" y="8549"/>
                  </a:cubicBezTo>
                  <a:lnTo>
                    <a:pt x="1346" y="8355"/>
                  </a:lnTo>
                  <a:lnTo>
                    <a:pt x="1346" y="8355"/>
                  </a:lnTo>
                  <a:cubicBezTo>
                    <a:pt x="1534" y="8693"/>
                    <a:pt x="1750" y="9016"/>
                    <a:pt x="1991" y="9319"/>
                  </a:cubicBezTo>
                  <a:cubicBezTo>
                    <a:pt x="2241" y="9631"/>
                    <a:pt x="1989" y="9720"/>
                    <a:pt x="1724" y="10035"/>
                  </a:cubicBezTo>
                  <a:cubicBezTo>
                    <a:pt x="1703" y="10062"/>
                    <a:pt x="1665" y="10114"/>
                    <a:pt x="1704" y="10147"/>
                  </a:cubicBezTo>
                  <a:lnTo>
                    <a:pt x="2542" y="10847"/>
                  </a:lnTo>
                  <a:cubicBezTo>
                    <a:pt x="2574" y="10874"/>
                    <a:pt x="2620" y="10886"/>
                    <a:pt x="2668" y="10886"/>
                  </a:cubicBezTo>
                  <a:cubicBezTo>
                    <a:pt x="2740" y="10886"/>
                    <a:pt x="2816" y="10858"/>
                    <a:pt x="2857" y="10810"/>
                  </a:cubicBezTo>
                  <a:cubicBezTo>
                    <a:pt x="2980" y="10663"/>
                    <a:pt x="3102" y="10517"/>
                    <a:pt x="3225" y="10370"/>
                  </a:cubicBezTo>
                  <a:cubicBezTo>
                    <a:pt x="3267" y="10296"/>
                    <a:pt x="3298" y="10259"/>
                    <a:pt x="3316" y="10259"/>
                  </a:cubicBezTo>
                  <a:cubicBezTo>
                    <a:pt x="3339" y="10259"/>
                    <a:pt x="3342" y="10317"/>
                    <a:pt x="3326" y="10435"/>
                  </a:cubicBezTo>
                  <a:cubicBezTo>
                    <a:pt x="3507" y="10539"/>
                    <a:pt x="3693" y="10633"/>
                    <a:pt x="3884" y="10715"/>
                  </a:cubicBezTo>
                  <a:cubicBezTo>
                    <a:pt x="4079" y="10806"/>
                    <a:pt x="4450" y="10818"/>
                    <a:pt x="4409" y="11053"/>
                  </a:cubicBezTo>
                  <a:cubicBezTo>
                    <a:pt x="4376" y="11242"/>
                    <a:pt x="4342" y="11430"/>
                    <a:pt x="4309" y="11619"/>
                  </a:cubicBezTo>
                  <a:cubicBezTo>
                    <a:pt x="4302" y="11664"/>
                    <a:pt x="4341" y="11698"/>
                    <a:pt x="4383" y="11705"/>
                  </a:cubicBezTo>
                  <a:lnTo>
                    <a:pt x="5457" y="11892"/>
                  </a:lnTo>
                  <a:cubicBezTo>
                    <a:pt x="5472" y="11894"/>
                    <a:pt x="5490" y="11896"/>
                    <a:pt x="5509" y="11896"/>
                  </a:cubicBezTo>
                  <a:cubicBezTo>
                    <a:pt x="5603" y="11896"/>
                    <a:pt x="5731" y="11862"/>
                    <a:pt x="5748" y="11766"/>
                  </a:cubicBezTo>
                  <a:cubicBezTo>
                    <a:pt x="5785" y="11557"/>
                    <a:pt x="5821" y="11348"/>
                    <a:pt x="5858" y="11138"/>
                  </a:cubicBezTo>
                  <a:lnTo>
                    <a:pt x="5858" y="11138"/>
                  </a:lnTo>
                  <a:cubicBezTo>
                    <a:pt x="5910" y="11139"/>
                    <a:pt x="5963" y="11139"/>
                    <a:pt x="6016" y="11139"/>
                  </a:cubicBezTo>
                  <a:cubicBezTo>
                    <a:pt x="6314" y="11139"/>
                    <a:pt x="6610" y="11124"/>
                    <a:pt x="6905" y="11063"/>
                  </a:cubicBezTo>
                  <a:cubicBezTo>
                    <a:pt x="6934" y="11057"/>
                    <a:pt x="6961" y="11054"/>
                    <a:pt x="6985" y="11054"/>
                  </a:cubicBezTo>
                  <a:cubicBezTo>
                    <a:pt x="7235" y="11054"/>
                    <a:pt x="7233" y="11363"/>
                    <a:pt x="7342" y="11658"/>
                  </a:cubicBezTo>
                  <a:cubicBezTo>
                    <a:pt x="7361" y="11708"/>
                    <a:pt x="7407" y="11723"/>
                    <a:pt x="7458" y="11723"/>
                  </a:cubicBezTo>
                  <a:cubicBezTo>
                    <a:pt x="7509" y="11723"/>
                    <a:pt x="7564" y="11708"/>
                    <a:pt x="7598" y="11695"/>
                  </a:cubicBezTo>
                  <a:lnTo>
                    <a:pt x="8622" y="11319"/>
                  </a:lnTo>
                  <a:cubicBezTo>
                    <a:pt x="8664" y="11302"/>
                    <a:pt x="8749" y="11245"/>
                    <a:pt x="8728" y="11186"/>
                  </a:cubicBezTo>
                  <a:cubicBezTo>
                    <a:pt x="8634" y="10931"/>
                    <a:pt x="8375" y="10580"/>
                    <a:pt x="8631" y="10444"/>
                  </a:cubicBezTo>
                  <a:cubicBezTo>
                    <a:pt x="8960" y="10269"/>
                    <a:pt x="9254" y="10041"/>
                    <a:pt x="9533" y="9798"/>
                  </a:cubicBezTo>
                  <a:lnTo>
                    <a:pt x="9533" y="9798"/>
                  </a:lnTo>
                  <a:cubicBezTo>
                    <a:pt x="9684" y="9925"/>
                    <a:pt x="9835" y="10052"/>
                    <a:pt x="9986" y="10179"/>
                  </a:cubicBezTo>
                  <a:cubicBezTo>
                    <a:pt x="10019" y="10206"/>
                    <a:pt x="10065" y="10219"/>
                    <a:pt x="10113" y="10219"/>
                  </a:cubicBezTo>
                  <a:cubicBezTo>
                    <a:pt x="10184" y="10219"/>
                    <a:pt x="10261" y="10191"/>
                    <a:pt x="10301" y="10142"/>
                  </a:cubicBezTo>
                  <a:lnTo>
                    <a:pt x="11001" y="9304"/>
                  </a:lnTo>
                  <a:cubicBezTo>
                    <a:pt x="11022" y="9278"/>
                    <a:pt x="11060" y="9226"/>
                    <a:pt x="11021" y="9193"/>
                  </a:cubicBezTo>
                  <a:lnTo>
                    <a:pt x="10470" y="8733"/>
                  </a:lnTo>
                  <a:lnTo>
                    <a:pt x="10470" y="8733"/>
                  </a:lnTo>
                  <a:cubicBezTo>
                    <a:pt x="10470" y="8733"/>
                    <a:pt x="10471" y="8733"/>
                    <a:pt x="10472" y="8733"/>
                  </a:cubicBezTo>
                  <a:cubicBezTo>
                    <a:pt x="10521" y="8733"/>
                    <a:pt x="10883" y="7874"/>
                    <a:pt x="11033" y="7497"/>
                  </a:cubicBezTo>
                  <a:lnTo>
                    <a:pt x="11033" y="7497"/>
                  </a:lnTo>
                  <a:lnTo>
                    <a:pt x="11556" y="7588"/>
                  </a:lnTo>
                  <a:lnTo>
                    <a:pt x="11556" y="7588"/>
                  </a:lnTo>
                  <a:cubicBezTo>
                    <a:pt x="11574" y="7594"/>
                    <a:pt x="11595" y="7596"/>
                    <a:pt x="11617" y="7596"/>
                  </a:cubicBezTo>
                  <a:cubicBezTo>
                    <a:pt x="11718" y="7596"/>
                    <a:pt x="11848" y="7543"/>
                    <a:pt x="11861" y="7464"/>
                  </a:cubicBezTo>
                  <a:cubicBezTo>
                    <a:pt x="11923" y="7106"/>
                    <a:pt x="11985" y="6747"/>
                    <a:pt x="12047" y="6390"/>
                  </a:cubicBezTo>
                  <a:cubicBezTo>
                    <a:pt x="12055" y="6344"/>
                    <a:pt x="12016" y="6311"/>
                    <a:pt x="11975" y="6304"/>
                  </a:cubicBezTo>
                  <a:cubicBezTo>
                    <a:pt x="11484" y="6219"/>
                    <a:pt x="11321" y="6337"/>
                    <a:pt x="11295" y="5830"/>
                  </a:cubicBezTo>
                  <a:cubicBezTo>
                    <a:pt x="11281" y="5565"/>
                    <a:pt x="11069" y="4792"/>
                    <a:pt x="11225" y="4735"/>
                  </a:cubicBezTo>
                  <a:lnTo>
                    <a:pt x="11766" y="4538"/>
                  </a:lnTo>
                  <a:cubicBezTo>
                    <a:pt x="11808" y="4521"/>
                    <a:pt x="11893" y="4464"/>
                    <a:pt x="11872" y="4405"/>
                  </a:cubicBezTo>
                  <a:cubicBezTo>
                    <a:pt x="11748" y="4064"/>
                    <a:pt x="11622" y="3722"/>
                    <a:pt x="11498" y="3381"/>
                  </a:cubicBezTo>
                  <a:cubicBezTo>
                    <a:pt x="11480" y="3332"/>
                    <a:pt x="11433" y="3316"/>
                    <a:pt x="11382" y="3316"/>
                  </a:cubicBezTo>
                  <a:cubicBezTo>
                    <a:pt x="11332" y="3316"/>
                    <a:pt x="11277" y="3332"/>
                    <a:pt x="11242" y="3345"/>
                  </a:cubicBezTo>
                  <a:cubicBezTo>
                    <a:pt x="11064" y="3409"/>
                    <a:pt x="10886" y="3474"/>
                    <a:pt x="10709" y="3539"/>
                  </a:cubicBezTo>
                  <a:lnTo>
                    <a:pt x="10709" y="3539"/>
                  </a:lnTo>
                  <a:cubicBezTo>
                    <a:pt x="10522" y="3200"/>
                    <a:pt x="10306" y="2879"/>
                    <a:pt x="10065" y="2577"/>
                  </a:cubicBezTo>
                  <a:cubicBezTo>
                    <a:pt x="9815" y="2265"/>
                    <a:pt x="10068" y="2175"/>
                    <a:pt x="10332" y="1859"/>
                  </a:cubicBezTo>
                  <a:cubicBezTo>
                    <a:pt x="10354" y="1833"/>
                    <a:pt x="10391" y="1780"/>
                    <a:pt x="10351" y="1748"/>
                  </a:cubicBezTo>
                  <a:lnTo>
                    <a:pt x="9516" y="1049"/>
                  </a:lnTo>
                  <a:cubicBezTo>
                    <a:pt x="9483" y="1022"/>
                    <a:pt x="9436" y="1010"/>
                    <a:pt x="9388" y="1010"/>
                  </a:cubicBezTo>
                  <a:cubicBezTo>
                    <a:pt x="9316" y="1010"/>
                    <a:pt x="9240" y="1037"/>
                    <a:pt x="9201" y="1085"/>
                  </a:cubicBezTo>
                  <a:lnTo>
                    <a:pt x="8833" y="1526"/>
                  </a:lnTo>
                  <a:cubicBezTo>
                    <a:pt x="8790" y="1600"/>
                    <a:pt x="8759" y="1637"/>
                    <a:pt x="8741" y="1637"/>
                  </a:cubicBezTo>
                  <a:cubicBezTo>
                    <a:pt x="8718" y="1637"/>
                    <a:pt x="8715" y="1578"/>
                    <a:pt x="8731" y="1461"/>
                  </a:cubicBezTo>
                  <a:cubicBezTo>
                    <a:pt x="8551" y="1356"/>
                    <a:pt x="8365" y="1262"/>
                    <a:pt x="8174" y="1181"/>
                  </a:cubicBezTo>
                  <a:cubicBezTo>
                    <a:pt x="7978" y="1090"/>
                    <a:pt x="7607" y="1076"/>
                    <a:pt x="7648" y="843"/>
                  </a:cubicBezTo>
                  <a:cubicBezTo>
                    <a:pt x="7680" y="654"/>
                    <a:pt x="7713" y="466"/>
                    <a:pt x="7747" y="276"/>
                  </a:cubicBezTo>
                  <a:cubicBezTo>
                    <a:pt x="7754" y="233"/>
                    <a:pt x="7715" y="198"/>
                    <a:pt x="7673" y="192"/>
                  </a:cubicBezTo>
                  <a:lnTo>
                    <a:pt x="6599" y="4"/>
                  </a:lnTo>
                  <a:cubicBezTo>
                    <a:pt x="6584" y="1"/>
                    <a:pt x="6567" y="0"/>
                    <a:pt x="654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4"/>
            <p:cNvSpPr/>
            <p:nvPr/>
          </p:nvSpPr>
          <p:spPr>
            <a:xfrm>
              <a:off x="2187743" y="2395074"/>
              <a:ext cx="186929" cy="159024"/>
            </a:xfrm>
            <a:custGeom>
              <a:rect b="b" l="l" r="r" t="t"/>
              <a:pathLst>
                <a:path extrusionOk="0" h="3822" w="4497">
                  <a:moveTo>
                    <a:pt x="2269" y="238"/>
                  </a:moveTo>
                  <a:cubicBezTo>
                    <a:pt x="2277" y="238"/>
                    <a:pt x="2285" y="238"/>
                    <a:pt x="2293" y="238"/>
                  </a:cubicBezTo>
                  <a:cubicBezTo>
                    <a:pt x="4356" y="258"/>
                    <a:pt x="4322" y="3598"/>
                    <a:pt x="2253" y="3598"/>
                  </a:cubicBezTo>
                  <a:cubicBezTo>
                    <a:pt x="2183" y="3598"/>
                    <a:pt x="2110" y="3594"/>
                    <a:pt x="2036" y="3586"/>
                  </a:cubicBezTo>
                  <a:lnTo>
                    <a:pt x="2036" y="3586"/>
                  </a:lnTo>
                  <a:cubicBezTo>
                    <a:pt x="182" y="3146"/>
                    <a:pt x="185" y="238"/>
                    <a:pt x="2269" y="238"/>
                  </a:cubicBezTo>
                  <a:close/>
                  <a:moveTo>
                    <a:pt x="2289" y="1"/>
                  </a:moveTo>
                  <a:cubicBezTo>
                    <a:pt x="1498" y="1"/>
                    <a:pt x="659" y="518"/>
                    <a:pt x="400" y="1260"/>
                  </a:cubicBezTo>
                  <a:cubicBezTo>
                    <a:pt x="1" y="2415"/>
                    <a:pt x="652" y="3528"/>
                    <a:pt x="1830" y="3801"/>
                  </a:cubicBezTo>
                  <a:cubicBezTo>
                    <a:pt x="1839" y="3803"/>
                    <a:pt x="1849" y="3804"/>
                    <a:pt x="1859" y="3804"/>
                  </a:cubicBezTo>
                  <a:lnTo>
                    <a:pt x="1859" y="3804"/>
                  </a:lnTo>
                  <a:cubicBezTo>
                    <a:pt x="1863" y="3805"/>
                    <a:pt x="1867" y="3805"/>
                    <a:pt x="1871" y="3806"/>
                  </a:cubicBezTo>
                  <a:cubicBezTo>
                    <a:pt x="1961" y="3816"/>
                    <a:pt x="2052" y="3822"/>
                    <a:pt x="2144" y="3822"/>
                  </a:cubicBezTo>
                  <a:cubicBezTo>
                    <a:pt x="2961" y="3822"/>
                    <a:pt x="3812" y="3399"/>
                    <a:pt x="4095" y="2583"/>
                  </a:cubicBezTo>
                  <a:cubicBezTo>
                    <a:pt x="4497" y="1428"/>
                    <a:pt x="3844" y="313"/>
                    <a:pt x="2666" y="42"/>
                  </a:cubicBezTo>
                  <a:cubicBezTo>
                    <a:pt x="2543" y="14"/>
                    <a:pt x="2417" y="1"/>
                    <a:pt x="228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 name="Google Shape;1368;p44"/>
          <p:cNvGrpSpPr/>
          <p:nvPr/>
        </p:nvGrpSpPr>
        <p:grpSpPr>
          <a:xfrm flipH="1" rot="-2300207">
            <a:off x="7287856" y="3688000"/>
            <a:ext cx="3081635" cy="1994817"/>
            <a:chOff x="3476322" y="3871854"/>
            <a:chExt cx="3081549" cy="1994761"/>
          </a:xfrm>
        </p:grpSpPr>
        <p:sp>
          <p:nvSpPr>
            <p:cNvPr id="1369" name="Google Shape;1369;p44"/>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4"/>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4"/>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4"/>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4"/>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4"/>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4"/>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4"/>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4"/>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4"/>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4"/>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4"/>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4"/>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4"/>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4"/>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4"/>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4"/>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4"/>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4"/>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 name="Google Shape;1388;p44"/>
          <p:cNvGrpSpPr/>
          <p:nvPr/>
        </p:nvGrpSpPr>
        <p:grpSpPr>
          <a:xfrm rot="-4064914">
            <a:off x="-1498032" y="-605524"/>
            <a:ext cx="3774806" cy="1979976"/>
            <a:chOff x="6797960" y="203729"/>
            <a:chExt cx="3774524" cy="1979829"/>
          </a:xfrm>
        </p:grpSpPr>
        <p:sp>
          <p:nvSpPr>
            <p:cNvPr id="1389" name="Google Shape;1389;p44"/>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4"/>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4"/>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4"/>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4"/>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4"/>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 name="Google Shape;1395;p44"/>
          <p:cNvGrpSpPr/>
          <p:nvPr/>
        </p:nvGrpSpPr>
        <p:grpSpPr>
          <a:xfrm rot="-2968875">
            <a:off x="7547156" y="-291855"/>
            <a:ext cx="1748446" cy="1517801"/>
            <a:chOff x="972034" y="4038077"/>
            <a:chExt cx="1579697" cy="1371393"/>
          </a:xfrm>
        </p:grpSpPr>
        <p:sp>
          <p:nvSpPr>
            <p:cNvPr id="1396" name="Google Shape;1396;p44"/>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4"/>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 name="Google Shape;1398;p44"/>
            <p:cNvGrpSpPr/>
            <p:nvPr/>
          </p:nvGrpSpPr>
          <p:grpSpPr>
            <a:xfrm>
              <a:off x="972034" y="4038077"/>
              <a:ext cx="1579697" cy="1371393"/>
              <a:chOff x="972034" y="4038077"/>
              <a:chExt cx="1579697" cy="1371393"/>
            </a:xfrm>
          </p:grpSpPr>
          <p:sp>
            <p:nvSpPr>
              <p:cNvPr id="1399" name="Google Shape;1399;p44"/>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4"/>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4"/>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4"/>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6" name="Shape 1406"/>
        <p:cNvGrpSpPr/>
        <p:nvPr/>
      </p:nvGrpSpPr>
      <p:grpSpPr>
        <a:xfrm>
          <a:off x="0" y="0"/>
          <a:ext cx="0" cy="0"/>
          <a:chOff x="0" y="0"/>
          <a:chExt cx="0" cy="0"/>
        </a:xfrm>
      </p:grpSpPr>
      <p:sp>
        <p:nvSpPr>
          <p:cNvPr id="1407" name="Google Shape;1407;p45"/>
          <p:cNvSpPr/>
          <p:nvPr/>
        </p:nvSpPr>
        <p:spPr>
          <a:xfrm>
            <a:off x="8072759" y="2810125"/>
            <a:ext cx="60000" cy="60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5"/>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Planning</a:t>
            </a:r>
            <a:endParaRPr/>
          </a:p>
        </p:txBody>
      </p:sp>
      <p:sp>
        <p:nvSpPr>
          <p:cNvPr id="1409" name="Google Shape;1409;p45"/>
          <p:cNvSpPr txBox="1"/>
          <p:nvPr/>
        </p:nvSpPr>
        <p:spPr>
          <a:xfrm>
            <a:off x="506774" y="1824938"/>
            <a:ext cx="969600" cy="33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Handlee"/>
                <a:ea typeface="Handlee"/>
                <a:cs typeface="Handlee"/>
                <a:sym typeface="Handlee"/>
              </a:rPr>
              <a:t>Today</a:t>
            </a:r>
            <a:endParaRPr b="1" sz="2000">
              <a:solidFill>
                <a:schemeClr val="accent1"/>
              </a:solidFill>
              <a:latin typeface="Handlee"/>
              <a:ea typeface="Handlee"/>
              <a:cs typeface="Handlee"/>
              <a:sym typeface="Handlee"/>
            </a:endParaRPr>
          </a:p>
        </p:txBody>
      </p:sp>
      <p:grpSp>
        <p:nvGrpSpPr>
          <p:cNvPr id="1410" name="Google Shape;1410;p45"/>
          <p:cNvGrpSpPr/>
          <p:nvPr/>
        </p:nvGrpSpPr>
        <p:grpSpPr>
          <a:xfrm>
            <a:off x="997450" y="3195697"/>
            <a:ext cx="1542912" cy="869430"/>
            <a:chOff x="997450" y="3220700"/>
            <a:chExt cx="1542912" cy="869430"/>
          </a:xfrm>
        </p:grpSpPr>
        <p:sp>
          <p:nvSpPr>
            <p:cNvPr id="1411" name="Google Shape;1411;p45"/>
            <p:cNvSpPr txBox="1"/>
            <p:nvPr/>
          </p:nvSpPr>
          <p:spPr>
            <a:xfrm>
              <a:off x="997462" y="3458030"/>
              <a:ext cx="1542900" cy="632100"/>
            </a:xfrm>
            <a:prstGeom prst="rect">
              <a:avLst/>
            </a:prstGeom>
            <a:solidFill>
              <a:schemeClr val="lt1"/>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666666"/>
                  </a:solidFill>
                  <a:latin typeface="Baloo 2"/>
                  <a:ea typeface="Baloo 2"/>
                  <a:cs typeface="Baloo 2"/>
                  <a:sym typeface="Baloo 2"/>
                </a:rPr>
                <a:t>Venus has a beautiful name</a:t>
              </a:r>
              <a:r>
                <a:rPr lang="en">
                  <a:solidFill>
                    <a:schemeClr val="dk2"/>
                  </a:solidFill>
                  <a:latin typeface="Baloo 2"/>
                  <a:ea typeface="Baloo 2"/>
                  <a:cs typeface="Baloo 2"/>
                  <a:sym typeface="Baloo 2"/>
                </a:rPr>
                <a:t> </a:t>
              </a:r>
              <a:endParaRPr>
                <a:solidFill>
                  <a:schemeClr val="dk2"/>
                </a:solidFill>
                <a:latin typeface="Baloo 2"/>
                <a:ea typeface="Baloo 2"/>
                <a:cs typeface="Baloo 2"/>
                <a:sym typeface="Baloo 2"/>
              </a:endParaRPr>
            </a:p>
          </p:txBody>
        </p:sp>
        <p:sp>
          <p:nvSpPr>
            <p:cNvPr id="1412" name="Google Shape;1412;p45"/>
            <p:cNvSpPr txBox="1"/>
            <p:nvPr/>
          </p:nvSpPr>
          <p:spPr>
            <a:xfrm>
              <a:off x="997450" y="3220700"/>
              <a:ext cx="1542900" cy="248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lt1"/>
                  </a:solidFill>
                  <a:latin typeface="Handlee"/>
                  <a:ea typeface="Handlee"/>
                  <a:cs typeface="Handlee"/>
                  <a:sym typeface="Handlee"/>
                </a:rPr>
                <a:t>Venus</a:t>
              </a:r>
              <a:endParaRPr b="1" sz="1800">
                <a:solidFill>
                  <a:schemeClr val="lt1"/>
                </a:solidFill>
                <a:latin typeface="Handlee"/>
                <a:ea typeface="Handlee"/>
                <a:cs typeface="Handlee"/>
                <a:sym typeface="Handlee"/>
              </a:endParaRPr>
            </a:p>
          </p:txBody>
        </p:sp>
      </p:grpSp>
      <p:grpSp>
        <p:nvGrpSpPr>
          <p:cNvPr id="1413" name="Google Shape;1413;p45"/>
          <p:cNvGrpSpPr/>
          <p:nvPr/>
        </p:nvGrpSpPr>
        <p:grpSpPr>
          <a:xfrm>
            <a:off x="2473300" y="1613400"/>
            <a:ext cx="1542912" cy="869430"/>
            <a:chOff x="2473300" y="1556250"/>
            <a:chExt cx="1542912" cy="869430"/>
          </a:xfrm>
        </p:grpSpPr>
        <p:sp>
          <p:nvSpPr>
            <p:cNvPr id="1414" name="Google Shape;1414;p45"/>
            <p:cNvSpPr txBox="1"/>
            <p:nvPr/>
          </p:nvSpPr>
          <p:spPr>
            <a:xfrm>
              <a:off x="2473312" y="1793580"/>
              <a:ext cx="1542900" cy="632100"/>
            </a:xfrm>
            <a:prstGeom prst="rect">
              <a:avLst/>
            </a:prstGeom>
            <a:solidFill>
              <a:schemeClr val="lt1"/>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666666"/>
                  </a:solidFill>
                  <a:latin typeface="Baloo 2"/>
                  <a:ea typeface="Baloo 2"/>
                  <a:cs typeface="Baloo 2"/>
                  <a:sym typeface="Baloo 2"/>
                </a:rPr>
                <a:t>Mars is a cold place</a:t>
              </a:r>
              <a:endParaRPr>
                <a:solidFill>
                  <a:srgbClr val="666666"/>
                </a:solidFill>
                <a:latin typeface="Baloo 2"/>
                <a:ea typeface="Baloo 2"/>
                <a:cs typeface="Baloo 2"/>
                <a:sym typeface="Baloo 2"/>
              </a:endParaRPr>
            </a:p>
          </p:txBody>
        </p:sp>
        <p:sp>
          <p:nvSpPr>
            <p:cNvPr id="1415" name="Google Shape;1415;p45"/>
            <p:cNvSpPr txBox="1"/>
            <p:nvPr/>
          </p:nvSpPr>
          <p:spPr>
            <a:xfrm>
              <a:off x="2473300" y="1556250"/>
              <a:ext cx="1542900" cy="248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lt1"/>
                  </a:solidFill>
                  <a:latin typeface="Handlee"/>
                  <a:ea typeface="Handlee"/>
                  <a:cs typeface="Handlee"/>
                  <a:sym typeface="Handlee"/>
                </a:rPr>
                <a:t>Mars</a:t>
              </a:r>
              <a:endParaRPr b="1" sz="1800">
                <a:solidFill>
                  <a:schemeClr val="lt1"/>
                </a:solidFill>
                <a:latin typeface="Handlee"/>
                <a:ea typeface="Handlee"/>
                <a:cs typeface="Handlee"/>
                <a:sym typeface="Handlee"/>
              </a:endParaRPr>
            </a:p>
          </p:txBody>
        </p:sp>
      </p:grpSp>
      <p:sp>
        <p:nvSpPr>
          <p:cNvPr id="1416" name="Google Shape;1416;p45"/>
          <p:cNvSpPr txBox="1"/>
          <p:nvPr/>
        </p:nvSpPr>
        <p:spPr>
          <a:xfrm>
            <a:off x="1810907" y="2512460"/>
            <a:ext cx="662400" cy="217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accent1"/>
                </a:solidFill>
                <a:latin typeface="Handlee"/>
                <a:ea typeface="Handlee"/>
                <a:cs typeface="Handlee"/>
                <a:sym typeface="Handlee"/>
              </a:rPr>
              <a:t>Mar</a:t>
            </a:r>
            <a:endParaRPr b="1" sz="2000">
              <a:solidFill>
                <a:schemeClr val="accent1"/>
              </a:solidFill>
              <a:latin typeface="Handlee"/>
              <a:ea typeface="Handlee"/>
              <a:cs typeface="Handlee"/>
              <a:sym typeface="Handlee"/>
            </a:endParaRPr>
          </a:p>
        </p:txBody>
      </p:sp>
      <p:grpSp>
        <p:nvGrpSpPr>
          <p:cNvPr id="1417" name="Google Shape;1417;p45"/>
          <p:cNvGrpSpPr/>
          <p:nvPr/>
        </p:nvGrpSpPr>
        <p:grpSpPr>
          <a:xfrm>
            <a:off x="5425300" y="1613400"/>
            <a:ext cx="1542912" cy="869430"/>
            <a:chOff x="5425300" y="1556250"/>
            <a:chExt cx="1542912" cy="869430"/>
          </a:xfrm>
        </p:grpSpPr>
        <p:sp>
          <p:nvSpPr>
            <p:cNvPr id="1418" name="Google Shape;1418;p45"/>
            <p:cNvSpPr txBox="1"/>
            <p:nvPr/>
          </p:nvSpPr>
          <p:spPr>
            <a:xfrm>
              <a:off x="5425312" y="1793580"/>
              <a:ext cx="1542900" cy="632100"/>
            </a:xfrm>
            <a:prstGeom prst="rect">
              <a:avLst/>
            </a:prstGeom>
            <a:solidFill>
              <a:schemeClr val="lt1"/>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Baloo 2"/>
                  <a:ea typeface="Baloo 2"/>
                  <a:cs typeface="Baloo 2"/>
                  <a:sym typeface="Baloo 2"/>
                </a:rPr>
                <a:t>Saturn is the ringed one</a:t>
              </a:r>
              <a:endParaRPr>
                <a:solidFill>
                  <a:schemeClr val="dk2"/>
                </a:solidFill>
                <a:latin typeface="Baloo 2"/>
                <a:ea typeface="Baloo 2"/>
                <a:cs typeface="Baloo 2"/>
                <a:sym typeface="Baloo 2"/>
              </a:endParaRPr>
            </a:p>
          </p:txBody>
        </p:sp>
        <p:sp>
          <p:nvSpPr>
            <p:cNvPr id="1419" name="Google Shape;1419;p45"/>
            <p:cNvSpPr txBox="1"/>
            <p:nvPr/>
          </p:nvSpPr>
          <p:spPr>
            <a:xfrm>
              <a:off x="5425300" y="1556250"/>
              <a:ext cx="1542900" cy="248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lt1"/>
                  </a:solidFill>
                  <a:latin typeface="Handlee"/>
                  <a:ea typeface="Handlee"/>
                  <a:cs typeface="Handlee"/>
                  <a:sym typeface="Handlee"/>
                </a:rPr>
                <a:t>Saturn</a:t>
              </a:r>
              <a:endParaRPr b="1" sz="1800">
                <a:solidFill>
                  <a:schemeClr val="lt1"/>
                </a:solidFill>
                <a:latin typeface="Handlee"/>
                <a:ea typeface="Handlee"/>
                <a:cs typeface="Handlee"/>
                <a:sym typeface="Handlee"/>
              </a:endParaRPr>
            </a:p>
          </p:txBody>
        </p:sp>
      </p:grpSp>
      <p:sp>
        <p:nvSpPr>
          <p:cNvPr id="1420" name="Google Shape;1420;p45"/>
          <p:cNvSpPr txBox="1"/>
          <p:nvPr/>
        </p:nvSpPr>
        <p:spPr>
          <a:xfrm>
            <a:off x="4762907" y="2512460"/>
            <a:ext cx="662400" cy="217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accent1"/>
                </a:solidFill>
                <a:latin typeface="Handlee"/>
                <a:ea typeface="Handlee"/>
                <a:cs typeface="Handlee"/>
                <a:sym typeface="Handlee"/>
              </a:rPr>
              <a:t>May</a:t>
            </a:r>
            <a:endParaRPr b="1" sz="2000">
              <a:solidFill>
                <a:schemeClr val="accent1"/>
              </a:solidFill>
              <a:latin typeface="Handlee"/>
              <a:ea typeface="Handlee"/>
              <a:cs typeface="Handlee"/>
              <a:sym typeface="Handlee"/>
            </a:endParaRPr>
          </a:p>
        </p:txBody>
      </p:sp>
      <p:grpSp>
        <p:nvGrpSpPr>
          <p:cNvPr id="1421" name="Google Shape;1421;p45"/>
          <p:cNvGrpSpPr/>
          <p:nvPr/>
        </p:nvGrpSpPr>
        <p:grpSpPr>
          <a:xfrm>
            <a:off x="3950025" y="3197972"/>
            <a:ext cx="1542912" cy="869438"/>
            <a:chOff x="3950025" y="3222975"/>
            <a:chExt cx="1542912" cy="869438"/>
          </a:xfrm>
        </p:grpSpPr>
        <p:sp>
          <p:nvSpPr>
            <p:cNvPr id="1422" name="Google Shape;1422;p45"/>
            <p:cNvSpPr txBox="1"/>
            <p:nvPr/>
          </p:nvSpPr>
          <p:spPr>
            <a:xfrm>
              <a:off x="3950037" y="3460313"/>
              <a:ext cx="1542900" cy="632100"/>
            </a:xfrm>
            <a:prstGeom prst="rect">
              <a:avLst/>
            </a:prstGeom>
            <a:solidFill>
              <a:schemeClr val="lt1"/>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Baloo 2"/>
                  <a:ea typeface="Baloo 2"/>
                  <a:cs typeface="Baloo 2"/>
                  <a:sym typeface="Baloo 2"/>
                </a:rPr>
                <a:t>It’s the biggest planet </a:t>
              </a:r>
              <a:endParaRPr>
                <a:solidFill>
                  <a:schemeClr val="dk2"/>
                </a:solidFill>
                <a:latin typeface="Baloo 2"/>
                <a:ea typeface="Baloo 2"/>
                <a:cs typeface="Baloo 2"/>
                <a:sym typeface="Baloo 2"/>
              </a:endParaRPr>
            </a:p>
          </p:txBody>
        </p:sp>
        <p:sp>
          <p:nvSpPr>
            <p:cNvPr id="1423" name="Google Shape;1423;p45"/>
            <p:cNvSpPr txBox="1"/>
            <p:nvPr/>
          </p:nvSpPr>
          <p:spPr>
            <a:xfrm>
              <a:off x="3950025" y="3222975"/>
              <a:ext cx="1542900" cy="248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lt1"/>
                  </a:solidFill>
                  <a:latin typeface="Handlee"/>
                  <a:ea typeface="Handlee"/>
                  <a:cs typeface="Handlee"/>
                  <a:sym typeface="Handlee"/>
                </a:rPr>
                <a:t>Jupiter</a:t>
              </a:r>
              <a:endParaRPr b="1" sz="1800">
                <a:solidFill>
                  <a:schemeClr val="lt1"/>
                </a:solidFill>
                <a:latin typeface="Handlee"/>
                <a:ea typeface="Handlee"/>
                <a:cs typeface="Handlee"/>
                <a:sym typeface="Handlee"/>
              </a:endParaRPr>
            </a:p>
          </p:txBody>
        </p:sp>
      </p:grpSp>
      <p:sp>
        <p:nvSpPr>
          <p:cNvPr id="1424" name="Google Shape;1424;p45"/>
          <p:cNvSpPr txBox="1"/>
          <p:nvPr/>
        </p:nvSpPr>
        <p:spPr>
          <a:xfrm>
            <a:off x="3286907" y="2888720"/>
            <a:ext cx="662400" cy="217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accent1"/>
                </a:solidFill>
                <a:latin typeface="Handlee"/>
                <a:ea typeface="Handlee"/>
                <a:cs typeface="Handlee"/>
                <a:sym typeface="Handlee"/>
              </a:rPr>
              <a:t>Apr</a:t>
            </a:r>
            <a:endParaRPr b="1" sz="2000">
              <a:solidFill>
                <a:schemeClr val="accent1"/>
              </a:solidFill>
              <a:latin typeface="Handlee"/>
              <a:ea typeface="Handlee"/>
              <a:cs typeface="Handlee"/>
              <a:sym typeface="Handlee"/>
            </a:endParaRPr>
          </a:p>
        </p:txBody>
      </p:sp>
      <p:grpSp>
        <p:nvGrpSpPr>
          <p:cNvPr id="1425" name="Google Shape;1425;p45"/>
          <p:cNvGrpSpPr/>
          <p:nvPr/>
        </p:nvGrpSpPr>
        <p:grpSpPr>
          <a:xfrm>
            <a:off x="6902600" y="3197972"/>
            <a:ext cx="1518600" cy="869428"/>
            <a:chOff x="6902600" y="3222975"/>
            <a:chExt cx="1518600" cy="869428"/>
          </a:xfrm>
        </p:grpSpPr>
        <p:sp>
          <p:nvSpPr>
            <p:cNvPr id="1426" name="Google Shape;1426;p45"/>
            <p:cNvSpPr txBox="1"/>
            <p:nvPr/>
          </p:nvSpPr>
          <p:spPr>
            <a:xfrm>
              <a:off x="6902600" y="3460303"/>
              <a:ext cx="1518600" cy="632100"/>
            </a:xfrm>
            <a:prstGeom prst="rect">
              <a:avLst/>
            </a:prstGeom>
            <a:solidFill>
              <a:schemeClr val="lt1"/>
            </a:solid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latin typeface="Baloo 2"/>
                  <a:ea typeface="Baloo 2"/>
                  <a:cs typeface="Baloo 2"/>
                  <a:sym typeface="Baloo 2"/>
                </a:rPr>
                <a:t>Mercury is the smallest planet</a:t>
              </a:r>
              <a:endParaRPr>
                <a:solidFill>
                  <a:schemeClr val="dk2"/>
                </a:solidFill>
                <a:latin typeface="Baloo 2"/>
                <a:ea typeface="Baloo 2"/>
                <a:cs typeface="Baloo 2"/>
                <a:sym typeface="Baloo 2"/>
              </a:endParaRPr>
            </a:p>
          </p:txBody>
        </p:sp>
        <p:sp>
          <p:nvSpPr>
            <p:cNvPr id="1427" name="Google Shape;1427;p45"/>
            <p:cNvSpPr txBox="1"/>
            <p:nvPr/>
          </p:nvSpPr>
          <p:spPr>
            <a:xfrm>
              <a:off x="6902600" y="3222975"/>
              <a:ext cx="1518600" cy="248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800">
                  <a:solidFill>
                    <a:schemeClr val="lt1"/>
                  </a:solidFill>
                  <a:latin typeface="Handlee"/>
                  <a:ea typeface="Handlee"/>
                  <a:cs typeface="Handlee"/>
                  <a:sym typeface="Handlee"/>
                </a:rPr>
                <a:t>Mercury</a:t>
              </a:r>
              <a:endParaRPr b="1" sz="1800">
                <a:solidFill>
                  <a:schemeClr val="lt1"/>
                </a:solidFill>
                <a:latin typeface="Handlee"/>
                <a:ea typeface="Handlee"/>
                <a:cs typeface="Handlee"/>
                <a:sym typeface="Handlee"/>
              </a:endParaRPr>
            </a:p>
          </p:txBody>
        </p:sp>
      </p:grpSp>
      <p:sp>
        <p:nvSpPr>
          <p:cNvPr id="1428" name="Google Shape;1428;p45"/>
          <p:cNvSpPr txBox="1"/>
          <p:nvPr/>
        </p:nvSpPr>
        <p:spPr>
          <a:xfrm>
            <a:off x="6240207" y="2888720"/>
            <a:ext cx="662400" cy="2172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accent1"/>
                </a:solidFill>
                <a:latin typeface="Handlee"/>
                <a:ea typeface="Handlee"/>
                <a:cs typeface="Handlee"/>
                <a:sym typeface="Handlee"/>
              </a:rPr>
              <a:t>Jun</a:t>
            </a:r>
            <a:endParaRPr b="1" sz="2000">
              <a:solidFill>
                <a:schemeClr val="accent1"/>
              </a:solidFill>
              <a:latin typeface="Handlee"/>
              <a:ea typeface="Handlee"/>
              <a:cs typeface="Handlee"/>
              <a:sym typeface="Handlee"/>
            </a:endParaRPr>
          </a:p>
        </p:txBody>
      </p:sp>
      <p:sp>
        <p:nvSpPr>
          <p:cNvPr id="1429" name="Google Shape;1429;p45"/>
          <p:cNvSpPr txBox="1"/>
          <p:nvPr/>
        </p:nvSpPr>
        <p:spPr>
          <a:xfrm>
            <a:off x="7602899" y="1828509"/>
            <a:ext cx="969600" cy="33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Handlee"/>
                <a:ea typeface="Handlee"/>
                <a:cs typeface="Handlee"/>
                <a:sym typeface="Handlee"/>
              </a:rPr>
              <a:t>Goal</a:t>
            </a:r>
            <a:endParaRPr b="1" sz="2000">
              <a:solidFill>
                <a:schemeClr val="accent1"/>
              </a:solidFill>
              <a:latin typeface="Handlee"/>
              <a:ea typeface="Handlee"/>
              <a:cs typeface="Handlee"/>
              <a:sym typeface="Handlee"/>
            </a:endParaRPr>
          </a:p>
        </p:txBody>
      </p:sp>
      <p:grpSp>
        <p:nvGrpSpPr>
          <p:cNvPr id="1430" name="Google Shape;1430;p45"/>
          <p:cNvGrpSpPr/>
          <p:nvPr/>
        </p:nvGrpSpPr>
        <p:grpSpPr>
          <a:xfrm>
            <a:off x="804130" y="1613400"/>
            <a:ext cx="7653385" cy="2456225"/>
            <a:chOff x="804130" y="1613400"/>
            <a:chExt cx="7653385" cy="2456225"/>
          </a:xfrm>
        </p:grpSpPr>
        <p:cxnSp>
          <p:nvCxnSpPr>
            <p:cNvPr id="1431" name="Google Shape;1431;p45"/>
            <p:cNvCxnSpPr/>
            <p:nvPr/>
          </p:nvCxnSpPr>
          <p:spPr>
            <a:xfrm>
              <a:off x="997450" y="2839200"/>
              <a:ext cx="7102500" cy="0"/>
            </a:xfrm>
            <a:prstGeom prst="straightConnector1">
              <a:avLst/>
            </a:prstGeom>
            <a:noFill/>
            <a:ln cap="flat" cmpd="sng" w="19050">
              <a:solidFill>
                <a:srgbClr val="666666"/>
              </a:solidFill>
              <a:prstDash val="solid"/>
              <a:round/>
              <a:headEnd len="med" w="med" type="none"/>
              <a:tailEnd len="med" w="med" type="none"/>
            </a:ln>
          </p:spPr>
        </p:cxnSp>
        <p:cxnSp>
          <p:nvCxnSpPr>
            <p:cNvPr id="1432" name="Google Shape;1432;p45"/>
            <p:cNvCxnSpPr/>
            <p:nvPr/>
          </p:nvCxnSpPr>
          <p:spPr>
            <a:xfrm>
              <a:off x="996000" y="2805125"/>
              <a:ext cx="0" cy="1264500"/>
            </a:xfrm>
            <a:prstGeom prst="straightConnector1">
              <a:avLst/>
            </a:prstGeom>
            <a:noFill/>
            <a:ln cap="flat" cmpd="sng" w="9525">
              <a:solidFill>
                <a:schemeClr val="dk2"/>
              </a:solidFill>
              <a:prstDash val="solid"/>
              <a:round/>
              <a:headEnd len="med" w="med" type="oval"/>
              <a:tailEnd len="med" w="med" type="none"/>
            </a:ln>
          </p:spPr>
        </p:cxnSp>
        <p:cxnSp>
          <p:nvCxnSpPr>
            <p:cNvPr id="1433" name="Google Shape;1433;p45"/>
            <p:cNvCxnSpPr/>
            <p:nvPr/>
          </p:nvCxnSpPr>
          <p:spPr>
            <a:xfrm>
              <a:off x="2473300" y="1613400"/>
              <a:ext cx="0" cy="1257300"/>
            </a:xfrm>
            <a:prstGeom prst="straightConnector1">
              <a:avLst/>
            </a:prstGeom>
            <a:noFill/>
            <a:ln cap="flat" cmpd="sng" w="9525">
              <a:solidFill>
                <a:schemeClr val="dk2"/>
              </a:solidFill>
              <a:prstDash val="solid"/>
              <a:round/>
              <a:headEnd len="med" w="med" type="none"/>
              <a:tailEnd len="med" w="med" type="oval"/>
            </a:ln>
          </p:spPr>
        </p:cxnSp>
        <p:cxnSp>
          <p:nvCxnSpPr>
            <p:cNvPr id="1434" name="Google Shape;1434;p45"/>
            <p:cNvCxnSpPr/>
            <p:nvPr/>
          </p:nvCxnSpPr>
          <p:spPr>
            <a:xfrm>
              <a:off x="5425300" y="1613400"/>
              <a:ext cx="0" cy="1257300"/>
            </a:xfrm>
            <a:prstGeom prst="straightConnector1">
              <a:avLst/>
            </a:prstGeom>
            <a:noFill/>
            <a:ln cap="flat" cmpd="sng" w="9525">
              <a:solidFill>
                <a:schemeClr val="dk2"/>
              </a:solidFill>
              <a:prstDash val="solid"/>
              <a:round/>
              <a:headEnd len="med" w="med" type="none"/>
              <a:tailEnd len="med" w="med" type="oval"/>
            </a:ln>
          </p:spPr>
        </p:cxnSp>
        <p:cxnSp>
          <p:nvCxnSpPr>
            <p:cNvPr id="1435" name="Google Shape;1435;p45"/>
            <p:cNvCxnSpPr/>
            <p:nvPr/>
          </p:nvCxnSpPr>
          <p:spPr>
            <a:xfrm rot="10800000">
              <a:off x="3949300" y="2810175"/>
              <a:ext cx="0" cy="1257000"/>
            </a:xfrm>
            <a:prstGeom prst="straightConnector1">
              <a:avLst/>
            </a:prstGeom>
            <a:noFill/>
            <a:ln cap="flat" cmpd="sng" w="9525">
              <a:solidFill>
                <a:srgbClr val="666666"/>
              </a:solidFill>
              <a:prstDash val="solid"/>
              <a:round/>
              <a:headEnd len="med" w="med" type="none"/>
              <a:tailEnd len="med" w="med" type="oval"/>
            </a:ln>
          </p:spPr>
        </p:cxnSp>
        <p:cxnSp>
          <p:nvCxnSpPr>
            <p:cNvPr id="1436" name="Google Shape;1436;p45"/>
            <p:cNvCxnSpPr/>
            <p:nvPr/>
          </p:nvCxnSpPr>
          <p:spPr>
            <a:xfrm rot="10800000">
              <a:off x="6902600" y="2810175"/>
              <a:ext cx="0" cy="1257000"/>
            </a:xfrm>
            <a:prstGeom prst="straightConnector1">
              <a:avLst/>
            </a:prstGeom>
            <a:noFill/>
            <a:ln cap="flat" cmpd="sng" w="9525">
              <a:solidFill>
                <a:schemeClr val="dk2"/>
              </a:solidFill>
              <a:prstDash val="solid"/>
              <a:round/>
              <a:headEnd len="med" w="med" type="none"/>
              <a:tailEnd len="med" w="med" type="oval"/>
            </a:ln>
          </p:spPr>
        </p:cxnSp>
        <p:grpSp>
          <p:nvGrpSpPr>
            <p:cNvPr id="1437" name="Google Shape;1437;p45"/>
            <p:cNvGrpSpPr/>
            <p:nvPr/>
          </p:nvGrpSpPr>
          <p:grpSpPr>
            <a:xfrm>
              <a:off x="804130" y="2198359"/>
              <a:ext cx="547735" cy="629480"/>
              <a:chOff x="8170455" y="1559622"/>
              <a:chExt cx="547735" cy="629480"/>
            </a:xfrm>
          </p:grpSpPr>
          <p:sp>
            <p:nvSpPr>
              <p:cNvPr id="1438" name="Google Shape;1438;p45"/>
              <p:cNvSpPr/>
              <p:nvPr/>
            </p:nvSpPr>
            <p:spPr>
              <a:xfrm>
                <a:off x="8170455" y="1559622"/>
                <a:ext cx="547735" cy="629480"/>
              </a:xfrm>
              <a:custGeom>
                <a:rect b="b" l="l" r="r" t="t"/>
                <a:pathLst>
                  <a:path extrusionOk="0" h="15129" w="13177">
                    <a:moveTo>
                      <a:pt x="4429" y="253"/>
                    </a:moveTo>
                    <a:cubicBezTo>
                      <a:pt x="4747" y="253"/>
                      <a:pt x="5062" y="281"/>
                      <a:pt x="5366" y="333"/>
                    </a:cubicBezTo>
                    <a:cubicBezTo>
                      <a:pt x="12568" y="1582"/>
                      <a:pt x="7114" y="11191"/>
                      <a:pt x="4590" y="14735"/>
                    </a:cubicBezTo>
                    <a:lnTo>
                      <a:pt x="4590" y="14735"/>
                    </a:lnTo>
                    <a:cubicBezTo>
                      <a:pt x="2974" y="12524"/>
                      <a:pt x="1664" y="9981"/>
                      <a:pt x="901" y="7357"/>
                    </a:cubicBezTo>
                    <a:cubicBezTo>
                      <a:pt x="406" y="5653"/>
                      <a:pt x="91" y="3557"/>
                      <a:pt x="1021" y="1949"/>
                    </a:cubicBezTo>
                    <a:cubicBezTo>
                      <a:pt x="1717" y="744"/>
                      <a:pt x="3094" y="253"/>
                      <a:pt x="4429" y="253"/>
                    </a:cubicBezTo>
                    <a:close/>
                    <a:moveTo>
                      <a:pt x="4476" y="0"/>
                    </a:moveTo>
                    <a:cubicBezTo>
                      <a:pt x="3381" y="0"/>
                      <a:pt x="2280" y="353"/>
                      <a:pt x="1433" y="1048"/>
                    </a:cubicBezTo>
                    <a:cubicBezTo>
                      <a:pt x="161" y="2092"/>
                      <a:pt x="0" y="3757"/>
                      <a:pt x="123" y="5291"/>
                    </a:cubicBezTo>
                    <a:cubicBezTo>
                      <a:pt x="402" y="8765"/>
                      <a:pt x="2345" y="12260"/>
                      <a:pt x="4368" y="15035"/>
                    </a:cubicBezTo>
                    <a:cubicBezTo>
                      <a:pt x="4373" y="15042"/>
                      <a:pt x="4377" y="15049"/>
                      <a:pt x="4382" y="15056"/>
                    </a:cubicBezTo>
                    <a:lnTo>
                      <a:pt x="4382" y="15056"/>
                    </a:lnTo>
                    <a:cubicBezTo>
                      <a:pt x="4385" y="15067"/>
                      <a:pt x="4393" y="15077"/>
                      <a:pt x="4405" y="15084"/>
                    </a:cubicBezTo>
                    <a:lnTo>
                      <a:pt x="4405" y="15084"/>
                    </a:lnTo>
                    <a:cubicBezTo>
                      <a:pt x="4405" y="15084"/>
                      <a:pt x="4405" y="15084"/>
                      <a:pt x="4406" y="15085"/>
                    </a:cubicBezTo>
                    <a:cubicBezTo>
                      <a:pt x="4428" y="15116"/>
                      <a:pt x="4470" y="15129"/>
                      <a:pt x="4517" y="15129"/>
                    </a:cubicBezTo>
                    <a:cubicBezTo>
                      <a:pt x="4610" y="15129"/>
                      <a:pt x="4722" y="15078"/>
                      <a:pt x="4749" y="15013"/>
                    </a:cubicBezTo>
                    <a:lnTo>
                      <a:pt x="4749" y="15013"/>
                    </a:lnTo>
                    <a:cubicBezTo>
                      <a:pt x="7410" y="11384"/>
                      <a:pt x="13176" y="1161"/>
                      <a:pt x="5175" y="49"/>
                    </a:cubicBezTo>
                    <a:cubicBezTo>
                      <a:pt x="4944" y="16"/>
                      <a:pt x="4710" y="0"/>
                      <a:pt x="4476"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5"/>
              <p:cNvSpPr/>
              <p:nvPr/>
            </p:nvSpPr>
            <p:spPr>
              <a:xfrm>
                <a:off x="8257165" y="1677956"/>
                <a:ext cx="213906" cy="197220"/>
              </a:xfrm>
              <a:custGeom>
                <a:rect b="b" l="l" r="r" t="t"/>
                <a:pathLst>
                  <a:path extrusionOk="0" h="4740" w="5146">
                    <a:moveTo>
                      <a:pt x="2628" y="166"/>
                    </a:moveTo>
                    <a:cubicBezTo>
                      <a:pt x="2967" y="166"/>
                      <a:pt x="3310" y="243"/>
                      <a:pt x="3631" y="409"/>
                    </a:cubicBezTo>
                    <a:cubicBezTo>
                      <a:pt x="4381" y="797"/>
                      <a:pt x="4741" y="1621"/>
                      <a:pt x="4783" y="2422"/>
                    </a:cubicBezTo>
                    <a:cubicBezTo>
                      <a:pt x="4717" y="3655"/>
                      <a:pt x="3791" y="4608"/>
                      <a:pt x="2653" y="4608"/>
                    </a:cubicBezTo>
                    <a:cubicBezTo>
                      <a:pt x="2315" y="4608"/>
                      <a:pt x="1958" y="4523"/>
                      <a:pt x="1599" y="4337"/>
                    </a:cubicBezTo>
                    <a:cubicBezTo>
                      <a:pt x="849" y="3950"/>
                      <a:pt x="490" y="3126"/>
                      <a:pt x="446" y="2325"/>
                    </a:cubicBezTo>
                    <a:cubicBezTo>
                      <a:pt x="378" y="1054"/>
                      <a:pt x="1475" y="166"/>
                      <a:pt x="2628" y="166"/>
                    </a:cubicBezTo>
                    <a:close/>
                    <a:moveTo>
                      <a:pt x="2700" y="0"/>
                    </a:moveTo>
                    <a:cubicBezTo>
                      <a:pt x="1449" y="0"/>
                      <a:pt x="170" y="831"/>
                      <a:pt x="84" y="2422"/>
                    </a:cubicBezTo>
                    <a:cubicBezTo>
                      <a:pt x="0" y="3986"/>
                      <a:pt x="1165" y="4739"/>
                      <a:pt x="2398" y="4739"/>
                    </a:cubicBezTo>
                    <a:cubicBezTo>
                      <a:pt x="3688" y="4739"/>
                      <a:pt x="5054" y="3916"/>
                      <a:pt x="5145" y="2336"/>
                    </a:cubicBezTo>
                    <a:lnTo>
                      <a:pt x="5145" y="2336"/>
                    </a:lnTo>
                    <a:cubicBezTo>
                      <a:pt x="5145" y="2332"/>
                      <a:pt x="5146" y="2328"/>
                      <a:pt x="5145" y="2325"/>
                    </a:cubicBezTo>
                    <a:lnTo>
                      <a:pt x="5145" y="2325"/>
                    </a:lnTo>
                    <a:cubicBezTo>
                      <a:pt x="5145" y="2325"/>
                      <a:pt x="5145" y="2325"/>
                      <a:pt x="5145" y="2325"/>
                    </a:cubicBezTo>
                    <a:cubicBezTo>
                      <a:pt x="5145" y="2323"/>
                      <a:pt x="5145" y="2322"/>
                      <a:pt x="5145" y="2321"/>
                    </a:cubicBezTo>
                    <a:lnTo>
                      <a:pt x="5145" y="2321"/>
                    </a:lnTo>
                    <a:cubicBezTo>
                      <a:pt x="5059" y="754"/>
                      <a:pt x="3892" y="0"/>
                      <a:pt x="2700"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 name="Google Shape;1440;p45"/>
            <p:cNvGrpSpPr/>
            <p:nvPr/>
          </p:nvGrpSpPr>
          <p:grpSpPr>
            <a:xfrm>
              <a:off x="7909780" y="2211456"/>
              <a:ext cx="547735" cy="629480"/>
              <a:chOff x="8170455" y="1559622"/>
              <a:chExt cx="547735" cy="629480"/>
            </a:xfrm>
          </p:grpSpPr>
          <p:sp>
            <p:nvSpPr>
              <p:cNvPr id="1441" name="Google Shape;1441;p45"/>
              <p:cNvSpPr/>
              <p:nvPr/>
            </p:nvSpPr>
            <p:spPr>
              <a:xfrm>
                <a:off x="8170455" y="1559622"/>
                <a:ext cx="547735" cy="629480"/>
              </a:xfrm>
              <a:custGeom>
                <a:rect b="b" l="l" r="r" t="t"/>
                <a:pathLst>
                  <a:path extrusionOk="0" h="15129" w="13177">
                    <a:moveTo>
                      <a:pt x="4429" y="253"/>
                    </a:moveTo>
                    <a:cubicBezTo>
                      <a:pt x="4747" y="253"/>
                      <a:pt x="5062" y="281"/>
                      <a:pt x="5366" y="333"/>
                    </a:cubicBezTo>
                    <a:cubicBezTo>
                      <a:pt x="12568" y="1582"/>
                      <a:pt x="7114" y="11191"/>
                      <a:pt x="4590" y="14735"/>
                    </a:cubicBezTo>
                    <a:lnTo>
                      <a:pt x="4590" y="14735"/>
                    </a:lnTo>
                    <a:cubicBezTo>
                      <a:pt x="2974" y="12524"/>
                      <a:pt x="1664" y="9981"/>
                      <a:pt x="901" y="7357"/>
                    </a:cubicBezTo>
                    <a:cubicBezTo>
                      <a:pt x="406" y="5653"/>
                      <a:pt x="91" y="3557"/>
                      <a:pt x="1021" y="1949"/>
                    </a:cubicBezTo>
                    <a:cubicBezTo>
                      <a:pt x="1717" y="744"/>
                      <a:pt x="3094" y="253"/>
                      <a:pt x="4429" y="253"/>
                    </a:cubicBezTo>
                    <a:close/>
                    <a:moveTo>
                      <a:pt x="4476" y="0"/>
                    </a:moveTo>
                    <a:cubicBezTo>
                      <a:pt x="3381" y="0"/>
                      <a:pt x="2280" y="353"/>
                      <a:pt x="1433" y="1048"/>
                    </a:cubicBezTo>
                    <a:cubicBezTo>
                      <a:pt x="161" y="2092"/>
                      <a:pt x="0" y="3757"/>
                      <a:pt x="123" y="5291"/>
                    </a:cubicBezTo>
                    <a:cubicBezTo>
                      <a:pt x="402" y="8765"/>
                      <a:pt x="2345" y="12260"/>
                      <a:pt x="4368" y="15035"/>
                    </a:cubicBezTo>
                    <a:cubicBezTo>
                      <a:pt x="4373" y="15042"/>
                      <a:pt x="4377" y="15049"/>
                      <a:pt x="4382" y="15056"/>
                    </a:cubicBezTo>
                    <a:lnTo>
                      <a:pt x="4382" y="15056"/>
                    </a:lnTo>
                    <a:cubicBezTo>
                      <a:pt x="4385" y="15067"/>
                      <a:pt x="4393" y="15077"/>
                      <a:pt x="4405" y="15084"/>
                    </a:cubicBezTo>
                    <a:lnTo>
                      <a:pt x="4405" y="15084"/>
                    </a:lnTo>
                    <a:cubicBezTo>
                      <a:pt x="4405" y="15084"/>
                      <a:pt x="4405" y="15084"/>
                      <a:pt x="4406" y="15085"/>
                    </a:cubicBezTo>
                    <a:cubicBezTo>
                      <a:pt x="4428" y="15116"/>
                      <a:pt x="4470" y="15129"/>
                      <a:pt x="4517" y="15129"/>
                    </a:cubicBezTo>
                    <a:cubicBezTo>
                      <a:pt x="4610" y="15129"/>
                      <a:pt x="4722" y="15078"/>
                      <a:pt x="4749" y="15013"/>
                    </a:cubicBezTo>
                    <a:lnTo>
                      <a:pt x="4749" y="15013"/>
                    </a:lnTo>
                    <a:cubicBezTo>
                      <a:pt x="7410" y="11384"/>
                      <a:pt x="13176" y="1161"/>
                      <a:pt x="5175" y="49"/>
                    </a:cubicBezTo>
                    <a:cubicBezTo>
                      <a:pt x="4944" y="16"/>
                      <a:pt x="4710" y="0"/>
                      <a:pt x="4476"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5"/>
              <p:cNvSpPr/>
              <p:nvPr/>
            </p:nvSpPr>
            <p:spPr>
              <a:xfrm>
                <a:off x="8257165" y="1677956"/>
                <a:ext cx="213906" cy="197220"/>
              </a:xfrm>
              <a:custGeom>
                <a:rect b="b" l="l" r="r" t="t"/>
                <a:pathLst>
                  <a:path extrusionOk="0" h="4740" w="5146">
                    <a:moveTo>
                      <a:pt x="2628" y="166"/>
                    </a:moveTo>
                    <a:cubicBezTo>
                      <a:pt x="2967" y="166"/>
                      <a:pt x="3310" y="243"/>
                      <a:pt x="3631" y="409"/>
                    </a:cubicBezTo>
                    <a:cubicBezTo>
                      <a:pt x="4381" y="797"/>
                      <a:pt x="4741" y="1621"/>
                      <a:pt x="4783" y="2422"/>
                    </a:cubicBezTo>
                    <a:cubicBezTo>
                      <a:pt x="4717" y="3655"/>
                      <a:pt x="3791" y="4608"/>
                      <a:pt x="2653" y="4608"/>
                    </a:cubicBezTo>
                    <a:cubicBezTo>
                      <a:pt x="2315" y="4608"/>
                      <a:pt x="1958" y="4523"/>
                      <a:pt x="1599" y="4337"/>
                    </a:cubicBezTo>
                    <a:cubicBezTo>
                      <a:pt x="849" y="3950"/>
                      <a:pt x="490" y="3126"/>
                      <a:pt x="446" y="2325"/>
                    </a:cubicBezTo>
                    <a:cubicBezTo>
                      <a:pt x="378" y="1054"/>
                      <a:pt x="1475" y="166"/>
                      <a:pt x="2628" y="166"/>
                    </a:cubicBezTo>
                    <a:close/>
                    <a:moveTo>
                      <a:pt x="2700" y="0"/>
                    </a:moveTo>
                    <a:cubicBezTo>
                      <a:pt x="1449" y="0"/>
                      <a:pt x="170" y="831"/>
                      <a:pt x="84" y="2422"/>
                    </a:cubicBezTo>
                    <a:cubicBezTo>
                      <a:pt x="0" y="3986"/>
                      <a:pt x="1165" y="4739"/>
                      <a:pt x="2398" y="4739"/>
                    </a:cubicBezTo>
                    <a:cubicBezTo>
                      <a:pt x="3688" y="4739"/>
                      <a:pt x="5054" y="3916"/>
                      <a:pt x="5145" y="2336"/>
                    </a:cubicBezTo>
                    <a:lnTo>
                      <a:pt x="5145" y="2336"/>
                    </a:lnTo>
                    <a:cubicBezTo>
                      <a:pt x="5145" y="2332"/>
                      <a:pt x="5146" y="2328"/>
                      <a:pt x="5145" y="2325"/>
                    </a:cubicBezTo>
                    <a:lnTo>
                      <a:pt x="5145" y="2325"/>
                    </a:lnTo>
                    <a:cubicBezTo>
                      <a:pt x="5145" y="2325"/>
                      <a:pt x="5145" y="2325"/>
                      <a:pt x="5145" y="2325"/>
                    </a:cubicBezTo>
                    <a:cubicBezTo>
                      <a:pt x="5145" y="2323"/>
                      <a:pt x="5145" y="2322"/>
                      <a:pt x="5145" y="2321"/>
                    </a:cubicBezTo>
                    <a:lnTo>
                      <a:pt x="5145" y="2321"/>
                    </a:lnTo>
                    <a:cubicBezTo>
                      <a:pt x="5059" y="754"/>
                      <a:pt x="3892" y="0"/>
                      <a:pt x="2700" y="0"/>
                    </a:cubicBezTo>
                    <a:close/>
                  </a:path>
                </a:pathLst>
              </a:cu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3" name="Google Shape;1443;p45"/>
          <p:cNvGrpSpPr/>
          <p:nvPr/>
        </p:nvGrpSpPr>
        <p:grpSpPr>
          <a:xfrm flipH="1">
            <a:off x="-90452" y="-358997"/>
            <a:ext cx="3393304" cy="1796989"/>
            <a:chOff x="-1085827" y="927365"/>
            <a:chExt cx="3393304" cy="1796989"/>
          </a:xfrm>
        </p:grpSpPr>
        <p:sp>
          <p:nvSpPr>
            <p:cNvPr id="1444" name="Google Shape;1444;p45"/>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5"/>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5"/>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5"/>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5"/>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5"/>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5"/>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5"/>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5"/>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5"/>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5"/>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5"/>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5"/>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5"/>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 name="Google Shape;1458;p45"/>
          <p:cNvGrpSpPr/>
          <p:nvPr/>
        </p:nvGrpSpPr>
        <p:grpSpPr>
          <a:xfrm rot="-9708144">
            <a:off x="4816145" y="3820014"/>
            <a:ext cx="3774583" cy="1979860"/>
            <a:chOff x="6797960" y="203729"/>
            <a:chExt cx="3774524" cy="1979829"/>
          </a:xfrm>
        </p:grpSpPr>
        <p:sp>
          <p:nvSpPr>
            <p:cNvPr id="1459" name="Google Shape;1459;p45"/>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5"/>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5"/>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5"/>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5"/>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5"/>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 name="Google Shape;1465;p45"/>
          <p:cNvGrpSpPr/>
          <p:nvPr/>
        </p:nvGrpSpPr>
        <p:grpSpPr>
          <a:xfrm rot="-2968875">
            <a:off x="7547206" y="-219405"/>
            <a:ext cx="1748446" cy="1517801"/>
            <a:chOff x="972034" y="4038077"/>
            <a:chExt cx="1579697" cy="1371393"/>
          </a:xfrm>
        </p:grpSpPr>
        <p:sp>
          <p:nvSpPr>
            <p:cNvPr id="1466" name="Google Shape;1466;p45"/>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5"/>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 name="Google Shape;1468;p45"/>
            <p:cNvGrpSpPr/>
            <p:nvPr/>
          </p:nvGrpSpPr>
          <p:grpSpPr>
            <a:xfrm>
              <a:off x="972034" y="4038077"/>
              <a:ext cx="1579697" cy="1371393"/>
              <a:chOff x="972034" y="4038077"/>
              <a:chExt cx="1579697" cy="1371393"/>
            </a:xfrm>
          </p:grpSpPr>
          <p:sp>
            <p:nvSpPr>
              <p:cNvPr id="1469" name="Google Shape;1469;p45"/>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5"/>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5"/>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5"/>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6" name="Shape 1476"/>
        <p:cNvGrpSpPr/>
        <p:nvPr/>
      </p:nvGrpSpPr>
      <p:grpSpPr>
        <a:xfrm>
          <a:off x="0" y="0"/>
          <a:ext cx="0" cy="0"/>
          <a:chOff x="0" y="0"/>
          <a:chExt cx="0" cy="0"/>
        </a:xfrm>
      </p:grpSpPr>
      <p:sp>
        <p:nvSpPr>
          <p:cNvPr id="1477" name="Google Shape;1477;p46"/>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Books for Class</a:t>
            </a:r>
            <a:endParaRPr/>
          </a:p>
        </p:txBody>
      </p:sp>
      <p:sp>
        <p:nvSpPr>
          <p:cNvPr id="1478" name="Google Shape;1478;p46"/>
          <p:cNvSpPr/>
          <p:nvPr/>
        </p:nvSpPr>
        <p:spPr>
          <a:xfrm rot="5400000">
            <a:off x="7148391" y="1826075"/>
            <a:ext cx="1406400" cy="519900"/>
          </a:xfrm>
          <a:prstGeom prst="round2SameRect">
            <a:avLst>
              <a:gd fmla="val 43393"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1"/>
                </a:solidFill>
                <a:latin typeface="Handlee"/>
                <a:ea typeface="Handlee"/>
                <a:cs typeface="Handlee"/>
                <a:sym typeface="Handlee"/>
              </a:rPr>
              <a:t>Book </a:t>
            </a:r>
            <a:r>
              <a:rPr b="1" lang="en" sz="1800">
                <a:solidFill>
                  <a:schemeClr val="lt1"/>
                </a:solidFill>
                <a:latin typeface="Handlee"/>
                <a:ea typeface="Handlee"/>
                <a:cs typeface="Handlee"/>
                <a:sym typeface="Handlee"/>
              </a:rPr>
              <a:t>1</a:t>
            </a:r>
            <a:endParaRPr sz="1800">
              <a:solidFill>
                <a:schemeClr val="lt1"/>
              </a:solidFill>
              <a:latin typeface="Handlee"/>
              <a:ea typeface="Handlee"/>
              <a:cs typeface="Handlee"/>
              <a:sym typeface="Handlee"/>
            </a:endParaRPr>
          </a:p>
        </p:txBody>
      </p:sp>
      <p:sp>
        <p:nvSpPr>
          <p:cNvPr id="1479" name="Google Shape;1479;p46"/>
          <p:cNvSpPr/>
          <p:nvPr/>
        </p:nvSpPr>
        <p:spPr>
          <a:xfrm rot="-5400000">
            <a:off x="3500571" y="-1085323"/>
            <a:ext cx="1406400" cy="6342600"/>
          </a:xfrm>
          <a:prstGeom prst="round2SameRect">
            <a:avLst>
              <a:gd fmla="val 0" name="adj1"/>
              <a:gd fmla="val 0" name="adj2"/>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800">
              <a:solidFill>
                <a:schemeClr val="lt1"/>
              </a:solidFill>
            </a:endParaRPr>
          </a:p>
        </p:txBody>
      </p:sp>
      <p:sp>
        <p:nvSpPr>
          <p:cNvPr id="1480" name="Google Shape;1480;p46"/>
          <p:cNvSpPr/>
          <p:nvPr/>
        </p:nvSpPr>
        <p:spPr>
          <a:xfrm rot="5400000">
            <a:off x="7148379" y="3484273"/>
            <a:ext cx="1406400" cy="519900"/>
          </a:xfrm>
          <a:prstGeom prst="round2SameRect">
            <a:avLst>
              <a:gd fmla="val 43393" name="adj1"/>
              <a:gd fmla="val 0" name="adj2"/>
            </a:avLst>
          </a:prstGeom>
          <a:solidFill>
            <a:srgbClr val="E89F88"/>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Handlee"/>
                <a:ea typeface="Handlee"/>
                <a:cs typeface="Handlee"/>
                <a:sym typeface="Handlee"/>
              </a:rPr>
              <a:t>Book </a:t>
            </a:r>
            <a:r>
              <a:rPr b="1" lang="en" sz="2000">
                <a:solidFill>
                  <a:schemeClr val="lt1"/>
                </a:solidFill>
                <a:latin typeface="Handlee"/>
                <a:ea typeface="Handlee"/>
                <a:cs typeface="Handlee"/>
                <a:sym typeface="Handlee"/>
              </a:rPr>
              <a:t>2</a:t>
            </a:r>
            <a:endParaRPr sz="2000">
              <a:solidFill>
                <a:schemeClr val="lt1"/>
              </a:solidFill>
              <a:latin typeface="Handlee"/>
              <a:ea typeface="Handlee"/>
              <a:cs typeface="Handlee"/>
              <a:sym typeface="Handlee"/>
            </a:endParaRPr>
          </a:p>
        </p:txBody>
      </p:sp>
      <p:sp>
        <p:nvSpPr>
          <p:cNvPr id="1481" name="Google Shape;1481;p46"/>
          <p:cNvSpPr/>
          <p:nvPr/>
        </p:nvSpPr>
        <p:spPr>
          <a:xfrm rot="-5400000">
            <a:off x="3500559" y="572875"/>
            <a:ext cx="1406400" cy="6342600"/>
          </a:xfrm>
          <a:prstGeom prst="round2SameRect">
            <a:avLst>
              <a:gd fmla="val 0" name="adj1"/>
              <a:gd fmla="val 0" name="adj2"/>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800">
              <a:solidFill>
                <a:schemeClr val="lt1"/>
              </a:solidFill>
            </a:endParaRPr>
          </a:p>
        </p:txBody>
      </p:sp>
      <p:graphicFrame>
        <p:nvGraphicFramePr>
          <p:cNvPr id="1482" name="Google Shape;1482;p46"/>
          <p:cNvGraphicFramePr/>
          <p:nvPr/>
        </p:nvGraphicFramePr>
        <p:xfrm>
          <a:off x="1604800" y="3247564"/>
          <a:ext cx="3000000" cy="3000000"/>
        </p:xfrm>
        <a:graphic>
          <a:graphicData uri="http://schemas.openxmlformats.org/drawingml/2006/table">
            <a:tbl>
              <a:tblPr>
                <a:noFill/>
                <a:tableStyleId>{0FD95C56-2F64-4D4F-8B9A-96654DED36F6}</a:tableStyleId>
              </a:tblPr>
              <a:tblGrid>
                <a:gridCol w="2238550"/>
              </a:tblGrid>
              <a:tr h="45042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Title:</a:t>
                      </a:r>
                      <a:endParaRPr>
                        <a:solidFill>
                          <a:srgbClr val="666666"/>
                        </a:solidFill>
                        <a:latin typeface="Baloo 2"/>
                        <a:ea typeface="Baloo 2"/>
                        <a:cs typeface="Baloo 2"/>
                        <a:sym typeface="Baloo 2"/>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rgbClr val="D9D9D9"/>
                      </a:solidFill>
                      <a:prstDash val="solid"/>
                      <a:round/>
                      <a:headEnd len="sm" w="sm" type="none"/>
                      <a:tailEnd len="sm" w="sm" type="none"/>
                    </a:lnB>
                  </a:tcPr>
                </a:tc>
              </a:tr>
              <a:tr h="41057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Author:</a:t>
                      </a:r>
                      <a:endParaRPr>
                        <a:solidFill>
                          <a:srgbClr val="666666"/>
                        </a:solidFill>
                        <a:latin typeface="Baloo 2"/>
                        <a:ea typeface="Baloo 2"/>
                        <a:cs typeface="Baloo 2"/>
                        <a:sym typeface="Baloo 2"/>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rgbClr val="D9D9D9"/>
                      </a:solidFill>
                      <a:prstDash val="solid"/>
                      <a:round/>
                      <a:headEnd len="sm" w="sm" type="none"/>
                      <a:tailEnd len="sm" w="sm" type="none"/>
                    </a:lnT>
                    <a:lnB cap="flat" cmpd="sng" w="9525">
                      <a:solidFill>
                        <a:srgbClr val="D9D9D9"/>
                      </a:solidFill>
                      <a:prstDash val="solid"/>
                      <a:round/>
                      <a:headEnd len="sm" w="sm" type="none"/>
                      <a:tailEnd len="sm" w="sm" type="none"/>
                    </a:lnB>
                  </a:tcPr>
                </a:tc>
              </a:tr>
            </a:tbl>
          </a:graphicData>
        </a:graphic>
      </p:graphicFrame>
      <p:graphicFrame>
        <p:nvGraphicFramePr>
          <p:cNvPr id="1483" name="Google Shape;1483;p46"/>
          <p:cNvGraphicFramePr/>
          <p:nvPr/>
        </p:nvGraphicFramePr>
        <p:xfrm>
          <a:off x="4538650" y="3247564"/>
          <a:ext cx="3000000" cy="3000000"/>
        </p:xfrm>
        <a:graphic>
          <a:graphicData uri="http://schemas.openxmlformats.org/drawingml/2006/table">
            <a:tbl>
              <a:tblPr>
                <a:noFill/>
                <a:tableStyleId>{0FD95C56-2F64-4D4F-8B9A-96654DED36F6}</a:tableStyleId>
              </a:tblPr>
              <a:tblGrid>
                <a:gridCol w="2238550"/>
              </a:tblGrid>
              <a:tr h="440475">
                <a:tc>
                  <a:txBody>
                    <a:bodyPr/>
                    <a:lstStyle/>
                    <a:p>
                      <a:pPr indent="0" lvl="0" marL="0" rtl="0" algn="l">
                        <a:spcBef>
                          <a:spcPts val="0"/>
                        </a:spcBef>
                        <a:spcAft>
                          <a:spcPts val="0"/>
                        </a:spcAft>
                        <a:buNone/>
                      </a:pPr>
                      <a:r>
                        <a:rPr lang="en">
                          <a:solidFill>
                            <a:schemeClr val="dk2"/>
                          </a:solidFill>
                          <a:latin typeface="Baloo 2"/>
                          <a:ea typeface="Baloo 2"/>
                          <a:cs typeface="Baloo 2"/>
                          <a:sym typeface="Baloo 2"/>
                        </a:rPr>
                        <a:t>Publication Date:</a:t>
                      </a:r>
                      <a:endParaRPr>
                        <a:solidFill>
                          <a:schemeClr val="dk2"/>
                        </a:solidFill>
                        <a:latin typeface="Baloo 2"/>
                        <a:ea typeface="Baloo 2"/>
                        <a:cs typeface="Baloo 2"/>
                        <a:sym typeface="Baloo 2"/>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rgbClr val="D9D9D9"/>
                      </a:solidFill>
                      <a:prstDash val="solid"/>
                      <a:round/>
                      <a:headEnd len="sm" w="sm" type="none"/>
                      <a:tailEnd len="sm" w="sm" type="none"/>
                    </a:lnB>
                  </a:tcPr>
                </a:tc>
              </a:tr>
              <a:tr h="440475">
                <a:tc>
                  <a:txBody>
                    <a:bodyPr/>
                    <a:lstStyle/>
                    <a:p>
                      <a:pPr indent="0" lvl="0" marL="0" rtl="0" algn="l">
                        <a:spcBef>
                          <a:spcPts val="0"/>
                        </a:spcBef>
                        <a:spcAft>
                          <a:spcPts val="0"/>
                        </a:spcAft>
                        <a:buNone/>
                      </a:pPr>
                      <a:r>
                        <a:rPr lang="en">
                          <a:solidFill>
                            <a:schemeClr val="dk2"/>
                          </a:solidFill>
                          <a:latin typeface="Baloo 2"/>
                          <a:ea typeface="Baloo 2"/>
                          <a:cs typeface="Baloo 2"/>
                          <a:sym typeface="Baloo 2"/>
                        </a:rPr>
                        <a:t>Genre:</a:t>
                      </a:r>
                      <a:endParaRPr>
                        <a:solidFill>
                          <a:schemeClr val="dk2"/>
                        </a:solidFill>
                        <a:latin typeface="Baloo 2"/>
                        <a:ea typeface="Baloo 2"/>
                        <a:cs typeface="Baloo 2"/>
                        <a:sym typeface="Baloo 2"/>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rgbClr val="D9D9D9"/>
                      </a:solidFill>
                      <a:prstDash val="solid"/>
                      <a:round/>
                      <a:headEnd len="sm" w="sm" type="none"/>
                      <a:tailEnd len="sm" w="sm" type="none"/>
                    </a:lnT>
                    <a:lnB cap="flat" cmpd="sng" w="9525">
                      <a:solidFill>
                        <a:srgbClr val="D9D9D9"/>
                      </a:solidFill>
                      <a:prstDash val="solid"/>
                      <a:round/>
                      <a:headEnd len="sm" w="sm" type="none"/>
                      <a:tailEnd len="sm" w="sm" type="none"/>
                    </a:lnB>
                  </a:tcPr>
                </a:tc>
              </a:tr>
            </a:tbl>
          </a:graphicData>
        </a:graphic>
      </p:graphicFrame>
      <p:graphicFrame>
        <p:nvGraphicFramePr>
          <p:cNvPr id="1484" name="Google Shape;1484;p46"/>
          <p:cNvGraphicFramePr/>
          <p:nvPr/>
        </p:nvGraphicFramePr>
        <p:xfrm>
          <a:off x="1604825" y="1589414"/>
          <a:ext cx="3000000" cy="3000000"/>
        </p:xfrm>
        <a:graphic>
          <a:graphicData uri="http://schemas.openxmlformats.org/drawingml/2006/table">
            <a:tbl>
              <a:tblPr>
                <a:noFill/>
                <a:tableStyleId>{0FD95C56-2F64-4D4F-8B9A-96654DED36F6}</a:tableStyleId>
              </a:tblPr>
              <a:tblGrid>
                <a:gridCol w="2238550"/>
              </a:tblGrid>
              <a:tr h="450425">
                <a:tc>
                  <a:txBody>
                    <a:bodyPr/>
                    <a:lstStyle/>
                    <a:p>
                      <a:pPr indent="0" lvl="0" marL="0" rtl="0" algn="l">
                        <a:spcBef>
                          <a:spcPts val="0"/>
                        </a:spcBef>
                        <a:spcAft>
                          <a:spcPts val="0"/>
                        </a:spcAft>
                        <a:buNone/>
                      </a:pPr>
                      <a:r>
                        <a:rPr lang="en">
                          <a:solidFill>
                            <a:schemeClr val="dk2"/>
                          </a:solidFill>
                          <a:latin typeface="Baloo 2"/>
                          <a:ea typeface="Baloo 2"/>
                          <a:cs typeface="Baloo 2"/>
                          <a:sym typeface="Baloo 2"/>
                        </a:rPr>
                        <a:t>Title:</a:t>
                      </a:r>
                      <a:endParaRPr>
                        <a:solidFill>
                          <a:schemeClr val="dk2"/>
                        </a:solidFill>
                        <a:latin typeface="Baloo 2"/>
                        <a:ea typeface="Baloo 2"/>
                        <a:cs typeface="Baloo 2"/>
                        <a:sym typeface="Baloo 2"/>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rgbClr val="D9D9D9"/>
                      </a:solidFill>
                      <a:prstDash val="solid"/>
                      <a:round/>
                      <a:headEnd len="sm" w="sm" type="none"/>
                      <a:tailEnd len="sm" w="sm" type="none"/>
                    </a:lnB>
                  </a:tcPr>
                </a:tc>
              </a:tr>
              <a:tr h="410575">
                <a:tc>
                  <a:txBody>
                    <a:bodyPr/>
                    <a:lstStyle/>
                    <a:p>
                      <a:pPr indent="0" lvl="0" marL="0" rtl="0" algn="l">
                        <a:spcBef>
                          <a:spcPts val="0"/>
                        </a:spcBef>
                        <a:spcAft>
                          <a:spcPts val="0"/>
                        </a:spcAft>
                        <a:buNone/>
                      </a:pPr>
                      <a:r>
                        <a:rPr lang="en">
                          <a:solidFill>
                            <a:schemeClr val="dk2"/>
                          </a:solidFill>
                          <a:latin typeface="Baloo 2"/>
                          <a:ea typeface="Baloo 2"/>
                          <a:cs typeface="Baloo 2"/>
                          <a:sym typeface="Baloo 2"/>
                        </a:rPr>
                        <a:t>Author:</a:t>
                      </a:r>
                      <a:endParaRPr>
                        <a:solidFill>
                          <a:schemeClr val="dk2"/>
                        </a:solidFill>
                        <a:latin typeface="Baloo 2"/>
                        <a:ea typeface="Baloo 2"/>
                        <a:cs typeface="Baloo 2"/>
                        <a:sym typeface="Baloo 2"/>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rgbClr val="D9D9D9"/>
                      </a:solidFill>
                      <a:prstDash val="solid"/>
                      <a:round/>
                      <a:headEnd len="sm" w="sm" type="none"/>
                      <a:tailEnd len="sm" w="sm" type="none"/>
                    </a:lnT>
                    <a:lnB cap="flat" cmpd="sng" w="9525">
                      <a:solidFill>
                        <a:srgbClr val="D9D9D9"/>
                      </a:solidFill>
                      <a:prstDash val="solid"/>
                      <a:round/>
                      <a:headEnd len="sm" w="sm" type="none"/>
                      <a:tailEnd len="sm" w="sm" type="none"/>
                    </a:lnB>
                  </a:tcPr>
                </a:tc>
              </a:tr>
            </a:tbl>
          </a:graphicData>
        </a:graphic>
      </p:graphicFrame>
      <p:graphicFrame>
        <p:nvGraphicFramePr>
          <p:cNvPr id="1485" name="Google Shape;1485;p46"/>
          <p:cNvGraphicFramePr/>
          <p:nvPr/>
        </p:nvGraphicFramePr>
        <p:xfrm>
          <a:off x="4538675" y="1589414"/>
          <a:ext cx="3000000" cy="3000000"/>
        </p:xfrm>
        <a:graphic>
          <a:graphicData uri="http://schemas.openxmlformats.org/drawingml/2006/table">
            <a:tbl>
              <a:tblPr>
                <a:noFill/>
                <a:tableStyleId>{0FD95C56-2F64-4D4F-8B9A-96654DED36F6}</a:tableStyleId>
              </a:tblPr>
              <a:tblGrid>
                <a:gridCol w="2238550"/>
              </a:tblGrid>
              <a:tr h="440475">
                <a:tc>
                  <a:txBody>
                    <a:bodyPr/>
                    <a:lstStyle/>
                    <a:p>
                      <a:pPr indent="0" lvl="0" marL="0" rtl="0" algn="l">
                        <a:spcBef>
                          <a:spcPts val="0"/>
                        </a:spcBef>
                        <a:spcAft>
                          <a:spcPts val="0"/>
                        </a:spcAft>
                        <a:buNone/>
                      </a:pPr>
                      <a:r>
                        <a:rPr lang="en">
                          <a:solidFill>
                            <a:schemeClr val="dk2"/>
                          </a:solidFill>
                          <a:latin typeface="Baloo 2"/>
                          <a:ea typeface="Baloo 2"/>
                          <a:cs typeface="Baloo 2"/>
                          <a:sym typeface="Baloo 2"/>
                        </a:rPr>
                        <a:t>Publication Date:</a:t>
                      </a:r>
                      <a:endParaRPr>
                        <a:solidFill>
                          <a:schemeClr val="dk2"/>
                        </a:solidFill>
                        <a:latin typeface="Baloo 2"/>
                        <a:ea typeface="Baloo 2"/>
                        <a:cs typeface="Baloo 2"/>
                        <a:sym typeface="Baloo 2"/>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rgbClr val="D9D9D9"/>
                      </a:solidFill>
                      <a:prstDash val="solid"/>
                      <a:round/>
                      <a:headEnd len="sm" w="sm" type="none"/>
                      <a:tailEnd len="sm" w="sm" type="none"/>
                    </a:lnB>
                  </a:tcPr>
                </a:tc>
              </a:tr>
              <a:tr h="440475">
                <a:tc>
                  <a:txBody>
                    <a:bodyPr/>
                    <a:lstStyle/>
                    <a:p>
                      <a:pPr indent="0" lvl="0" marL="0" rtl="0" algn="l">
                        <a:spcBef>
                          <a:spcPts val="0"/>
                        </a:spcBef>
                        <a:spcAft>
                          <a:spcPts val="0"/>
                        </a:spcAft>
                        <a:buNone/>
                      </a:pPr>
                      <a:r>
                        <a:rPr lang="en">
                          <a:solidFill>
                            <a:schemeClr val="dk2"/>
                          </a:solidFill>
                          <a:latin typeface="Baloo 2"/>
                          <a:ea typeface="Baloo 2"/>
                          <a:cs typeface="Baloo 2"/>
                          <a:sym typeface="Baloo 2"/>
                        </a:rPr>
                        <a:t>Genre:</a:t>
                      </a:r>
                      <a:endParaRPr>
                        <a:solidFill>
                          <a:schemeClr val="dk2"/>
                        </a:solidFill>
                        <a:latin typeface="Baloo 2"/>
                        <a:ea typeface="Baloo 2"/>
                        <a:cs typeface="Baloo 2"/>
                        <a:sym typeface="Baloo 2"/>
                      </a:endParaRPr>
                    </a:p>
                  </a:txBody>
                  <a:tcPr marT="91425" marB="91425" marR="91425" marL="91425">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rgbClr val="D9D9D9"/>
                      </a:solidFill>
                      <a:prstDash val="solid"/>
                      <a:round/>
                      <a:headEnd len="sm" w="sm" type="none"/>
                      <a:tailEnd len="sm" w="sm" type="none"/>
                    </a:lnT>
                    <a:lnB cap="flat" cmpd="sng" w="9525">
                      <a:solidFill>
                        <a:srgbClr val="D9D9D9"/>
                      </a:solidFill>
                      <a:prstDash val="solid"/>
                      <a:round/>
                      <a:headEnd len="sm" w="sm" type="none"/>
                      <a:tailEnd len="sm" w="sm" type="none"/>
                    </a:lnB>
                  </a:tcPr>
                </a:tc>
              </a:tr>
            </a:tbl>
          </a:graphicData>
        </a:graphic>
      </p:graphicFrame>
      <p:grpSp>
        <p:nvGrpSpPr>
          <p:cNvPr id="1486" name="Google Shape;1486;p46"/>
          <p:cNvGrpSpPr/>
          <p:nvPr/>
        </p:nvGrpSpPr>
        <p:grpSpPr>
          <a:xfrm flipH="1" rot="6641691">
            <a:off x="7006184" y="2789532"/>
            <a:ext cx="3393392" cy="1797036"/>
            <a:chOff x="-1085827" y="927365"/>
            <a:chExt cx="3393304" cy="1796989"/>
          </a:xfrm>
        </p:grpSpPr>
        <p:sp>
          <p:nvSpPr>
            <p:cNvPr id="1487" name="Google Shape;1487;p46"/>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6"/>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6"/>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6"/>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6"/>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6"/>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6"/>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6"/>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6"/>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6"/>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6"/>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6"/>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6"/>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6"/>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 name="Google Shape;1501;p46"/>
          <p:cNvGrpSpPr/>
          <p:nvPr/>
        </p:nvGrpSpPr>
        <p:grpSpPr>
          <a:xfrm flipH="1" rot="-2045350">
            <a:off x="-418788" y="3846440"/>
            <a:ext cx="1748572" cy="1517732"/>
            <a:chOff x="972034" y="4038077"/>
            <a:chExt cx="1579697" cy="1371393"/>
          </a:xfrm>
        </p:grpSpPr>
        <p:sp>
          <p:nvSpPr>
            <p:cNvPr id="1502" name="Google Shape;1502;p46"/>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6"/>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4" name="Google Shape;1504;p46"/>
            <p:cNvGrpSpPr/>
            <p:nvPr/>
          </p:nvGrpSpPr>
          <p:grpSpPr>
            <a:xfrm>
              <a:off x="972034" y="4038077"/>
              <a:ext cx="1579697" cy="1371393"/>
              <a:chOff x="972034" y="4038077"/>
              <a:chExt cx="1579697" cy="1371393"/>
            </a:xfrm>
          </p:grpSpPr>
          <p:sp>
            <p:nvSpPr>
              <p:cNvPr id="1505" name="Google Shape;1505;p46"/>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6"/>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6"/>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6"/>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9" name="Google Shape;1509;p46"/>
          <p:cNvGrpSpPr/>
          <p:nvPr/>
        </p:nvGrpSpPr>
        <p:grpSpPr>
          <a:xfrm rot="-7944608">
            <a:off x="-1685687" y="-750952"/>
            <a:ext cx="3774340" cy="1979732"/>
            <a:chOff x="6797960" y="203729"/>
            <a:chExt cx="3774524" cy="1979829"/>
          </a:xfrm>
        </p:grpSpPr>
        <p:sp>
          <p:nvSpPr>
            <p:cNvPr id="1510" name="Google Shape;1510;p46"/>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6"/>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6"/>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6"/>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6"/>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6"/>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 name="Shape 277"/>
        <p:cNvGrpSpPr/>
        <p:nvPr/>
      </p:nvGrpSpPr>
      <p:grpSpPr>
        <a:xfrm>
          <a:off x="0" y="0"/>
          <a:ext cx="0" cy="0"/>
          <a:chOff x="0" y="0"/>
          <a:chExt cx="0" cy="0"/>
        </a:xfrm>
      </p:grpSpPr>
      <p:sp>
        <p:nvSpPr>
          <p:cNvPr id="278" name="Google Shape;278;p29"/>
          <p:cNvSpPr txBox="1"/>
          <p:nvPr>
            <p:ph idx="1" type="body"/>
          </p:nvPr>
        </p:nvSpPr>
        <p:spPr>
          <a:xfrm>
            <a:off x="713225" y="1177085"/>
            <a:ext cx="77082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uFill>
                  <a:noFill/>
                </a:uFill>
                <a:hlinkClick r:id="rId3"/>
              </a:rPr>
              <a:t>Slidesgo</a:t>
            </a:r>
            <a:r>
              <a:rPr b="1" lang="en"/>
              <a:t> </a:t>
            </a:r>
            <a:r>
              <a:rPr lang="en"/>
              <a:t>template: </a:t>
            </a:r>
            <a:endParaRPr/>
          </a:p>
          <a:p>
            <a:pPr indent="-304800" lvl="0" marL="457200" rtl="0" algn="l">
              <a:spcBef>
                <a:spcPts val="1000"/>
              </a:spcBef>
              <a:spcAft>
                <a:spcPts val="0"/>
              </a:spcAft>
              <a:buSzPts val="1200"/>
              <a:buAutoNum type="arabicPeriod"/>
            </a:pPr>
            <a:r>
              <a:rPr lang="en"/>
              <a:t>A slide structure based on a planner,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spcBef>
                <a:spcPts val="0"/>
              </a:spcBef>
              <a:spcAft>
                <a:spcPts val="0"/>
              </a:spcAft>
              <a:buSzPts val="1200"/>
              <a:buAutoNum type="arabicPeriod"/>
            </a:pPr>
            <a:r>
              <a:rPr lang="en"/>
              <a:t>An assortment of illustrations that are suitable for use in the presentation can be found in the </a:t>
            </a:r>
            <a:r>
              <a:rPr b="1" lang="en">
                <a:uFill>
                  <a:noFill/>
                </a:uFill>
                <a:hlinkClick action="ppaction://hlinksldjump" r:id="rId6"/>
              </a:rPr>
              <a:t>alternative resources</a:t>
            </a:r>
            <a:r>
              <a:rPr lang="en"/>
              <a:t> slide.</a:t>
            </a:r>
            <a:endParaRPr/>
          </a:p>
          <a:p>
            <a:pPr indent="-304800" lvl="0" marL="457200" rtl="0" algn="l">
              <a:spcBef>
                <a:spcPts val="0"/>
              </a:spcBef>
              <a:spcAft>
                <a:spcPts val="0"/>
              </a:spcAft>
              <a:buSzPts val="1200"/>
              <a:buAutoNum type="arabicPeriod"/>
            </a:pPr>
            <a:r>
              <a:rPr lang="en"/>
              <a:t>A </a:t>
            </a:r>
            <a:r>
              <a:rPr b="1" lang="en">
                <a:uFill>
                  <a:noFill/>
                </a:uFill>
                <a:hlinkClick action="ppaction://hlinksldjump" r:id="rId7"/>
              </a:rPr>
              <a:t>thanks</a:t>
            </a:r>
            <a:r>
              <a:rPr b="1" lang="en"/>
              <a:t> </a:t>
            </a:r>
            <a:r>
              <a:rPr lang="en"/>
              <a:t>slide, which you must keep so that proper credits for our design are given.</a:t>
            </a:r>
            <a:endParaRPr/>
          </a:p>
          <a:p>
            <a:pPr indent="-304800" lvl="0" marL="457200" rtl="0" algn="l">
              <a:spcBef>
                <a:spcPts val="0"/>
              </a:spcBef>
              <a:spcAft>
                <a:spcPts val="0"/>
              </a:spcAft>
              <a:buSzPts val="1200"/>
              <a:buAutoNum type="arabicPeriod"/>
            </a:pPr>
            <a:r>
              <a:rPr lang="en"/>
              <a:t>A </a:t>
            </a:r>
            <a:r>
              <a:rPr b="1" lang="en">
                <a:uFill>
                  <a:noFill/>
                </a:uFill>
                <a:hlinkClick action="ppaction://hlinksldjump" r:id="rId8"/>
              </a:rPr>
              <a:t>resources </a:t>
            </a:r>
            <a:r>
              <a:rPr lang="en"/>
              <a:t>slide, where you’ll find links to all the elements used in the template.</a:t>
            </a:r>
            <a:endParaRPr/>
          </a:p>
          <a:p>
            <a:pPr indent="-304800" lvl="0" marL="457200" rtl="0" algn="l">
              <a:spcBef>
                <a:spcPts val="0"/>
              </a:spcBef>
              <a:spcAft>
                <a:spcPts val="0"/>
              </a:spcAft>
              <a:buSzPts val="1200"/>
              <a:buAutoNum type="arabicPeriod"/>
            </a:pPr>
            <a:r>
              <a:rPr b="1" lang="en">
                <a:uFill>
                  <a:noFill/>
                </a:uFill>
                <a:hlinkClick action="ppaction://hlinksldjump" r:id="rId9"/>
              </a:rPr>
              <a:t>Instructions for use</a:t>
            </a:r>
            <a:r>
              <a:rPr lang="en"/>
              <a:t>.</a:t>
            </a:r>
            <a:endParaRPr/>
          </a:p>
          <a:p>
            <a:pPr indent="-304800" lvl="0" marL="457200" rtl="0" algn="l">
              <a:spcBef>
                <a:spcPts val="0"/>
              </a:spcBef>
              <a:spcAft>
                <a:spcPts val="0"/>
              </a:spcAft>
              <a:buSzPts val="1200"/>
              <a:buAutoNum type="arabicPeriod"/>
            </a:pPr>
            <a:r>
              <a:rPr lang="en"/>
              <a:t>Final slides with: </a:t>
            </a:r>
            <a:endParaRPr/>
          </a:p>
          <a:p>
            <a:pPr indent="-304800" lvl="1" marL="914400" rtl="0" algn="l">
              <a:spcBef>
                <a:spcPts val="0"/>
              </a:spcBef>
              <a:spcAft>
                <a:spcPts val="0"/>
              </a:spcAft>
              <a:buSzPts val="1200"/>
              <a:buChar char="■"/>
            </a:pPr>
            <a:r>
              <a:rPr lang="en"/>
              <a:t>The </a:t>
            </a:r>
            <a:r>
              <a:rPr b="1" lang="en">
                <a:uFill>
                  <a:noFill/>
                </a:uFill>
                <a:hlinkClick action="ppaction://hlinksldjump" r:id="rId10"/>
              </a:rPr>
              <a:t>fonts and colors</a:t>
            </a:r>
            <a:r>
              <a:rPr lang="en"/>
              <a:t> used in the template.</a:t>
            </a:r>
            <a:endParaRPr/>
          </a:p>
          <a:p>
            <a:pPr indent="-304800" lvl="1" marL="914400" rtl="0" algn="l">
              <a:spcBef>
                <a:spcPts val="0"/>
              </a:spcBef>
              <a:spcAft>
                <a:spcPts val="0"/>
              </a:spcAft>
              <a:buSzPts val="1200"/>
              <a:buChar char="■"/>
            </a:pPr>
            <a:r>
              <a:rPr lang="en"/>
              <a:t>A selection of </a:t>
            </a:r>
            <a:r>
              <a:rPr b="1" lang="en">
                <a:uFill>
                  <a:noFill/>
                </a:uFill>
                <a:hlinkClick action="ppaction://hlinksldjump" r:id="rId11"/>
              </a:rPr>
              <a:t>illustrations</a:t>
            </a:r>
            <a:r>
              <a:rPr lang="en"/>
              <a:t>. You can also customize and animate them as you wish with the online editor. Visit </a:t>
            </a:r>
            <a:r>
              <a:rPr b="1" lang="en">
                <a:uFill>
                  <a:noFill/>
                </a:uFill>
                <a:hlinkClick r:id="rId12"/>
              </a:rPr>
              <a:t>Stories by Freepik</a:t>
            </a:r>
            <a:r>
              <a:rPr lang="en"/>
              <a:t> to find more. </a:t>
            </a:r>
            <a:endParaRPr/>
          </a:p>
          <a:p>
            <a:pPr indent="-304800" lvl="1" marL="914400" rtl="0" algn="l">
              <a:spcBef>
                <a:spcPts val="0"/>
              </a:spcBef>
              <a:spcAft>
                <a:spcPts val="0"/>
              </a:spcAft>
              <a:buSzPts val="1200"/>
              <a:buChar char="■"/>
            </a:pPr>
            <a:r>
              <a:rPr lang="en"/>
              <a:t>More </a:t>
            </a:r>
            <a:r>
              <a:rPr b="1" lang="en">
                <a:uFill>
                  <a:noFill/>
                </a:uFill>
                <a:hlinkClick action="ppaction://hlinksldjump" r:id="rId13"/>
              </a:rPr>
              <a:t>infographic resources</a:t>
            </a:r>
            <a:r>
              <a:rPr lang="en"/>
              <a:t>, whose size and color can be edited. </a:t>
            </a:r>
            <a:endParaRPr/>
          </a:p>
          <a:p>
            <a:pPr indent="-304800" lvl="1" marL="914400" rtl="0" algn="l">
              <a:spcBef>
                <a:spcPts val="0"/>
              </a:spcBef>
              <a:spcAft>
                <a:spcPts val="0"/>
              </a:spcAft>
              <a:buSzPts val="1200"/>
              <a:buChar char="■"/>
            </a:pPr>
            <a:r>
              <a:rPr lang="en"/>
              <a:t>Sets of </a:t>
            </a:r>
            <a:r>
              <a:rPr b="1" lang="en">
                <a:uFill>
                  <a:noFill/>
                </a:uFill>
                <a:hlinkClick action="ppaction://hlinksldjump" r:id="rId14"/>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000"/>
              </a:spcBef>
              <a:spcAft>
                <a:spcPts val="1600"/>
              </a:spcAft>
              <a:buNone/>
            </a:pPr>
            <a:r>
              <a:rPr lang="en"/>
              <a:t>You can delete this slide when you’re done editing the presentation.</a:t>
            </a:r>
            <a:endParaRPr/>
          </a:p>
        </p:txBody>
      </p:sp>
      <p:sp>
        <p:nvSpPr>
          <p:cNvPr id="279" name="Google Shape;279;p29"/>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1"/>
                </a:solidFill>
              </a:rPr>
              <a:t>Contents </a:t>
            </a:r>
            <a:r>
              <a:rPr lang="en"/>
              <a:t>o</a:t>
            </a:r>
            <a:r>
              <a:rPr lang="en"/>
              <a:t>f This Template</a:t>
            </a:r>
            <a:endParaRPr/>
          </a:p>
        </p:txBody>
      </p:sp>
      <p:grpSp>
        <p:nvGrpSpPr>
          <p:cNvPr id="280" name="Google Shape;280;p29"/>
          <p:cNvGrpSpPr/>
          <p:nvPr/>
        </p:nvGrpSpPr>
        <p:grpSpPr>
          <a:xfrm rot="6355166">
            <a:off x="7159529" y="3607859"/>
            <a:ext cx="3081715" cy="1994868"/>
            <a:chOff x="3476322" y="3871854"/>
            <a:chExt cx="3081549" cy="1994761"/>
          </a:xfrm>
        </p:grpSpPr>
        <p:sp>
          <p:nvSpPr>
            <p:cNvPr id="281" name="Google Shape;281;p29"/>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9"/>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9"/>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9"/>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9"/>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9"/>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9"/>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9"/>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9"/>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9"/>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9"/>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9"/>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9"/>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9"/>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9"/>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9"/>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9"/>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9"/>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9"/>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 name="Google Shape;300;p29"/>
          <p:cNvGrpSpPr/>
          <p:nvPr/>
        </p:nvGrpSpPr>
        <p:grpSpPr>
          <a:xfrm rot="2700000">
            <a:off x="-162919" y="4273557"/>
            <a:ext cx="1748575" cy="1517807"/>
            <a:chOff x="972034" y="4038077"/>
            <a:chExt cx="1579697" cy="1371393"/>
          </a:xfrm>
        </p:grpSpPr>
        <p:sp>
          <p:nvSpPr>
            <p:cNvPr id="301" name="Google Shape;301;p29"/>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9"/>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 name="Google Shape;303;p29"/>
            <p:cNvGrpSpPr/>
            <p:nvPr/>
          </p:nvGrpSpPr>
          <p:grpSpPr>
            <a:xfrm>
              <a:off x="972034" y="4038077"/>
              <a:ext cx="1579697" cy="1371393"/>
              <a:chOff x="972034" y="4038077"/>
              <a:chExt cx="1579697" cy="1371393"/>
            </a:xfrm>
          </p:grpSpPr>
          <p:sp>
            <p:nvSpPr>
              <p:cNvPr id="304" name="Google Shape;304;p29"/>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9"/>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9"/>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9"/>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8" name="Google Shape;308;p29"/>
          <p:cNvGrpSpPr/>
          <p:nvPr/>
        </p:nvGrpSpPr>
        <p:grpSpPr>
          <a:xfrm rot="4785860">
            <a:off x="7235207" y="806311"/>
            <a:ext cx="3774581" cy="1979859"/>
            <a:chOff x="6797960" y="203729"/>
            <a:chExt cx="3774524" cy="1979829"/>
          </a:xfrm>
        </p:grpSpPr>
        <p:sp>
          <p:nvSpPr>
            <p:cNvPr id="309" name="Google Shape;309;p29"/>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9"/>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9"/>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9"/>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9"/>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9"/>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9" name="Shape 1519"/>
        <p:cNvGrpSpPr/>
        <p:nvPr/>
      </p:nvGrpSpPr>
      <p:grpSpPr>
        <a:xfrm>
          <a:off x="0" y="0"/>
          <a:ext cx="0" cy="0"/>
          <a:chOff x="0" y="0"/>
          <a:chExt cx="0" cy="0"/>
        </a:xfrm>
      </p:grpSpPr>
      <p:sp>
        <p:nvSpPr>
          <p:cNvPr id="1520" name="Google Shape;1520;p47"/>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Reading Log</a:t>
            </a:r>
            <a:endParaRPr/>
          </a:p>
        </p:txBody>
      </p:sp>
      <p:graphicFrame>
        <p:nvGraphicFramePr>
          <p:cNvPr id="1521" name="Google Shape;1521;p47"/>
          <p:cNvGraphicFramePr/>
          <p:nvPr/>
        </p:nvGraphicFramePr>
        <p:xfrm>
          <a:off x="688275" y="1261100"/>
          <a:ext cx="3000000" cy="3000000"/>
        </p:xfrm>
        <a:graphic>
          <a:graphicData uri="http://schemas.openxmlformats.org/drawingml/2006/table">
            <a:tbl>
              <a:tblPr>
                <a:noFill/>
                <a:tableStyleId>{0FD95C56-2F64-4D4F-8B9A-96654DED36F6}</a:tableStyleId>
              </a:tblPr>
              <a:tblGrid>
                <a:gridCol w="1498000"/>
                <a:gridCol w="637575"/>
                <a:gridCol w="2478750"/>
                <a:gridCol w="695200"/>
                <a:gridCol w="1238650"/>
                <a:gridCol w="1185000"/>
              </a:tblGrid>
              <a:tr h="65517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Student Name</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600">
                          <a:solidFill>
                            <a:schemeClr val="dk2"/>
                          </a:solidFill>
                          <a:latin typeface="Handlee"/>
                          <a:ea typeface="Handlee"/>
                          <a:cs typeface="Handlee"/>
                          <a:sym typeface="Handlee"/>
                        </a:rPr>
                        <a:t>Level</a:t>
                      </a:r>
                      <a:endParaRPr b="1" sz="1600">
                        <a:solidFill>
                          <a:schemeClr val="dk2"/>
                        </a:solidFill>
                        <a:latin typeface="Handlee"/>
                        <a:ea typeface="Handlee"/>
                        <a:cs typeface="Handlee"/>
                        <a:sym typeface="Handlee"/>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chemeClr val="dk2"/>
                          </a:solidFill>
                          <a:latin typeface="Handlee"/>
                          <a:ea typeface="Handlee"/>
                          <a:cs typeface="Handlee"/>
                          <a:sym typeface="Handlee"/>
                        </a:rPr>
                        <a:t>Book</a:t>
                      </a:r>
                      <a:endParaRPr b="1" sz="1600">
                        <a:solidFill>
                          <a:schemeClr val="dk2"/>
                        </a:solidFill>
                        <a:latin typeface="Handlee"/>
                        <a:ea typeface="Handlee"/>
                        <a:cs typeface="Handlee"/>
                        <a:sym typeface="Handlee"/>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b="1" lang="en" sz="1600">
                          <a:solidFill>
                            <a:schemeClr val="dk2"/>
                          </a:solidFill>
                          <a:latin typeface="Handlee"/>
                          <a:ea typeface="Handlee"/>
                          <a:cs typeface="Handlee"/>
                          <a:sym typeface="Handlee"/>
                        </a:rPr>
                        <a:t>#pgs</a:t>
                      </a:r>
                      <a:endParaRPr b="1" sz="1600">
                        <a:solidFill>
                          <a:schemeClr val="dk2"/>
                        </a:solidFill>
                        <a:latin typeface="Handlee"/>
                        <a:ea typeface="Handlee"/>
                        <a:cs typeface="Handlee"/>
                        <a:sym typeface="Handlee"/>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chemeClr val="dk2"/>
                          </a:solidFill>
                          <a:latin typeface="Handlee"/>
                          <a:ea typeface="Handlee"/>
                          <a:cs typeface="Handlee"/>
                          <a:sym typeface="Handlee"/>
                        </a:rPr>
                        <a:t>Start date</a:t>
                      </a:r>
                      <a:endParaRPr b="1" sz="1600">
                        <a:solidFill>
                          <a:schemeClr val="dk2"/>
                        </a:solidFill>
                        <a:latin typeface="Handlee"/>
                        <a:ea typeface="Handlee"/>
                        <a:cs typeface="Handlee"/>
                        <a:sym typeface="Handlee"/>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b="1" lang="en" sz="1600">
                          <a:solidFill>
                            <a:schemeClr val="dk2"/>
                          </a:solidFill>
                          <a:latin typeface="Handlee"/>
                          <a:ea typeface="Handlee"/>
                          <a:cs typeface="Handlee"/>
                          <a:sym typeface="Handlee"/>
                        </a:rPr>
                        <a:t>Finish Date</a:t>
                      </a:r>
                      <a:endParaRPr b="1" sz="1600">
                        <a:solidFill>
                          <a:schemeClr val="dk2"/>
                        </a:solidFill>
                        <a:latin typeface="Handlee"/>
                        <a:ea typeface="Handlee"/>
                        <a:cs typeface="Handlee"/>
                        <a:sym typeface="Handlee"/>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l">
                        <a:spcBef>
                          <a:spcPts val="0"/>
                        </a:spcBef>
                        <a:spcAft>
                          <a:spcPts val="0"/>
                        </a:spcAft>
                        <a:buNone/>
                      </a:pPr>
                      <a:r>
                        <a:rPr lang="en">
                          <a:solidFill>
                            <a:schemeClr val="lt1"/>
                          </a:solidFill>
                          <a:latin typeface="Baloo 2"/>
                          <a:ea typeface="Baloo 2"/>
                          <a:cs typeface="Baloo 2"/>
                          <a:sym typeface="Baloo 2"/>
                        </a:rPr>
                        <a:t>Martha Doe</a:t>
                      </a:r>
                      <a:endParaRPr>
                        <a:solidFill>
                          <a:schemeClr val="lt1"/>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8</a:t>
                      </a:r>
                      <a:endParaRPr>
                        <a:solidFill>
                          <a:schemeClr val="dk2"/>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Mars is a cold place</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120</a:t>
                      </a:r>
                      <a:endParaRPr>
                        <a:solidFill>
                          <a:schemeClr val="dk2"/>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09/10/20</a:t>
                      </a:r>
                      <a:endParaRPr>
                        <a:solidFill>
                          <a:schemeClr val="dk2"/>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10</a:t>
                      </a:r>
                      <a:r>
                        <a:rPr lang="en">
                          <a:solidFill>
                            <a:schemeClr val="dk2"/>
                          </a:solidFill>
                          <a:latin typeface="Baloo 2"/>
                          <a:ea typeface="Baloo 2"/>
                          <a:cs typeface="Baloo 2"/>
                          <a:sym typeface="Baloo 2"/>
                        </a:rPr>
                        <a:t>/10/20</a:t>
                      </a:r>
                      <a:endParaRPr>
                        <a:solidFill>
                          <a:schemeClr val="dk2"/>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l">
                        <a:spcBef>
                          <a:spcPts val="0"/>
                        </a:spcBef>
                        <a:spcAft>
                          <a:spcPts val="0"/>
                        </a:spcAft>
                        <a:buNone/>
                      </a:pPr>
                      <a:r>
                        <a:rPr lang="en">
                          <a:solidFill>
                            <a:schemeClr val="lt1"/>
                          </a:solidFill>
                          <a:latin typeface="Baloo 2"/>
                          <a:ea typeface="Baloo 2"/>
                          <a:cs typeface="Baloo 2"/>
                          <a:sym typeface="Baloo 2"/>
                        </a:rPr>
                        <a:t>Alex Reznor</a:t>
                      </a:r>
                      <a:endParaRPr>
                        <a:solidFill>
                          <a:schemeClr val="lt1"/>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6</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It has a beautiful name</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60</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09/10/20</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10</a:t>
                      </a:r>
                      <a:r>
                        <a:rPr lang="en">
                          <a:solidFill>
                            <a:schemeClr val="dk2"/>
                          </a:solidFill>
                          <a:latin typeface="Baloo 2"/>
                          <a:ea typeface="Baloo 2"/>
                          <a:cs typeface="Baloo 2"/>
                          <a:sym typeface="Baloo 2"/>
                        </a:rPr>
                        <a:t>/10/20</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l">
                        <a:spcBef>
                          <a:spcPts val="0"/>
                        </a:spcBef>
                        <a:spcAft>
                          <a:spcPts val="0"/>
                        </a:spcAft>
                        <a:buNone/>
                      </a:pPr>
                      <a:r>
                        <a:rPr lang="en">
                          <a:solidFill>
                            <a:schemeClr val="lt1"/>
                          </a:solidFill>
                          <a:latin typeface="Baloo 2"/>
                          <a:ea typeface="Baloo 2"/>
                          <a:cs typeface="Baloo 2"/>
                          <a:sym typeface="Baloo 2"/>
                        </a:rPr>
                        <a:t>Marie Jane</a:t>
                      </a:r>
                      <a:endParaRPr>
                        <a:solidFill>
                          <a:schemeClr val="lt1"/>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8</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Saturn is the ringed one</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130</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09/10/20</a:t>
                      </a:r>
                      <a:endParaRPr>
                        <a:solidFill>
                          <a:schemeClr val="dk2"/>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10</a:t>
                      </a:r>
                      <a:r>
                        <a:rPr lang="en">
                          <a:solidFill>
                            <a:schemeClr val="dk2"/>
                          </a:solidFill>
                          <a:latin typeface="Baloo 2"/>
                          <a:ea typeface="Baloo 2"/>
                          <a:cs typeface="Baloo 2"/>
                          <a:sym typeface="Baloo 2"/>
                        </a:rPr>
                        <a:t>/10/20</a:t>
                      </a:r>
                      <a:endParaRPr>
                        <a:solidFill>
                          <a:schemeClr val="dk2"/>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l">
                        <a:spcBef>
                          <a:spcPts val="0"/>
                        </a:spcBef>
                        <a:spcAft>
                          <a:spcPts val="0"/>
                        </a:spcAft>
                        <a:buNone/>
                      </a:pPr>
                      <a:r>
                        <a:rPr lang="en">
                          <a:solidFill>
                            <a:schemeClr val="lt1"/>
                          </a:solidFill>
                          <a:latin typeface="Baloo 2"/>
                          <a:ea typeface="Baloo 2"/>
                          <a:cs typeface="Baloo 2"/>
                          <a:sym typeface="Baloo 2"/>
                        </a:rPr>
                        <a:t>James Tresor</a:t>
                      </a:r>
                      <a:endParaRPr>
                        <a:solidFill>
                          <a:schemeClr val="lt1"/>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9</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Mercury is the closest planet</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200</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09/10/20</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10</a:t>
                      </a:r>
                      <a:r>
                        <a:rPr lang="en">
                          <a:solidFill>
                            <a:schemeClr val="dk2"/>
                          </a:solidFill>
                          <a:latin typeface="Baloo 2"/>
                          <a:ea typeface="Baloo 2"/>
                          <a:cs typeface="Baloo 2"/>
                          <a:sym typeface="Baloo 2"/>
                        </a:rPr>
                        <a:t>/10/20</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l">
                        <a:spcBef>
                          <a:spcPts val="0"/>
                        </a:spcBef>
                        <a:spcAft>
                          <a:spcPts val="0"/>
                        </a:spcAft>
                        <a:buNone/>
                      </a:pPr>
                      <a:r>
                        <a:rPr lang="en">
                          <a:solidFill>
                            <a:schemeClr val="lt1"/>
                          </a:solidFill>
                          <a:latin typeface="Baloo 2"/>
                          <a:ea typeface="Baloo 2"/>
                          <a:cs typeface="Baloo 2"/>
                          <a:sym typeface="Baloo 2"/>
                        </a:rPr>
                        <a:t>Anna Moore</a:t>
                      </a:r>
                      <a:endParaRPr>
                        <a:solidFill>
                          <a:schemeClr val="lt1"/>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10</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It’s the biggest planet </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250</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09/10/20</a:t>
                      </a:r>
                      <a:endParaRPr>
                        <a:solidFill>
                          <a:schemeClr val="dk2"/>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10</a:t>
                      </a:r>
                      <a:r>
                        <a:rPr lang="en">
                          <a:solidFill>
                            <a:schemeClr val="dk2"/>
                          </a:solidFill>
                          <a:latin typeface="Baloo 2"/>
                          <a:ea typeface="Baloo 2"/>
                          <a:cs typeface="Baloo 2"/>
                          <a:sym typeface="Baloo 2"/>
                        </a:rPr>
                        <a:t>/10/20</a:t>
                      </a:r>
                      <a:endParaRPr>
                        <a:solidFill>
                          <a:schemeClr val="dk2"/>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l">
                        <a:spcBef>
                          <a:spcPts val="0"/>
                        </a:spcBef>
                        <a:spcAft>
                          <a:spcPts val="0"/>
                        </a:spcAft>
                        <a:buNone/>
                      </a:pPr>
                      <a:r>
                        <a:rPr lang="en">
                          <a:solidFill>
                            <a:schemeClr val="lt1"/>
                          </a:solidFill>
                          <a:latin typeface="Baloo 2"/>
                          <a:ea typeface="Baloo 2"/>
                          <a:cs typeface="Baloo 2"/>
                          <a:sym typeface="Baloo 2"/>
                        </a:rPr>
                        <a:t>Anthony Mars</a:t>
                      </a:r>
                      <a:endParaRPr>
                        <a:solidFill>
                          <a:schemeClr val="lt1"/>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8</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It </a:t>
                      </a:r>
                      <a:r>
                        <a:rPr lang="en">
                          <a:solidFill>
                            <a:srgbClr val="666666"/>
                          </a:solidFill>
                          <a:latin typeface="Baloo 2"/>
                          <a:ea typeface="Baloo 2"/>
                          <a:cs typeface="Baloo 2"/>
                          <a:sym typeface="Baloo 2"/>
                        </a:rPr>
                        <a:t>is the farthest planet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110</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09/10/20</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10</a:t>
                      </a:r>
                      <a:r>
                        <a:rPr lang="en">
                          <a:solidFill>
                            <a:schemeClr val="dk2"/>
                          </a:solidFill>
                          <a:latin typeface="Baloo 2"/>
                          <a:ea typeface="Baloo 2"/>
                          <a:cs typeface="Baloo 2"/>
                          <a:sym typeface="Baloo 2"/>
                        </a:rPr>
                        <a:t>/10/20</a:t>
                      </a:r>
                      <a:endParaRPr/>
                    </a:p>
                  </a:txBody>
                  <a:tcPr marT="91425" marB="91425" marR="91425" marL="91425" anchor="ctr">
                    <a:lnL cap="flat" cmpd="sng" w="9525">
                      <a:solidFill>
                        <a:srgbClr val="999999">
                          <a:alpha val="0"/>
                        </a:srgbClr>
                      </a:solidFill>
                      <a:prstDash val="solid"/>
                      <a:round/>
                      <a:headEnd len="sm" w="sm" type="none"/>
                      <a:tailEnd len="sm" w="sm" type="none"/>
                    </a:lnL>
                    <a:lnR cap="flat" cmpd="sng" w="9525">
                      <a:solidFill>
                        <a:srgbClr val="999999">
                          <a:alpha val="0"/>
                        </a:srgb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r>
            </a:tbl>
          </a:graphicData>
        </a:graphic>
      </p:graphicFrame>
      <p:grpSp>
        <p:nvGrpSpPr>
          <p:cNvPr id="1522" name="Google Shape;1522;p47"/>
          <p:cNvGrpSpPr/>
          <p:nvPr/>
        </p:nvGrpSpPr>
        <p:grpSpPr>
          <a:xfrm flipH="1">
            <a:off x="-90452" y="-358997"/>
            <a:ext cx="3393304" cy="1796989"/>
            <a:chOff x="-1085827" y="927365"/>
            <a:chExt cx="3393304" cy="1796989"/>
          </a:xfrm>
        </p:grpSpPr>
        <p:sp>
          <p:nvSpPr>
            <p:cNvPr id="1523" name="Google Shape;1523;p47"/>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7"/>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7"/>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7"/>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7"/>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7"/>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7"/>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7"/>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7"/>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7"/>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7"/>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7"/>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7"/>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7"/>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 name="Google Shape;1537;p47"/>
          <p:cNvGrpSpPr/>
          <p:nvPr/>
        </p:nvGrpSpPr>
        <p:grpSpPr>
          <a:xfrm flipH="1" rot="-10212764">
            <a:off x="-1127185" y="3743826"/>
            <a:ext cx="3774732" cy="1979938"/>
            <a:chOff x="6797960" y="203729"/>
            <a:chExt cx="3774524" cy="1979829"/>
          </a:xfrm>
        </p:grpSpPr>
        <p:sp>
          <p:nvSpPr>
            <p:cNvPr id="1538" name="Google Shape;1538;p47"/>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7"/>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7"/>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7"/>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7"/>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7"/>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 name="Google Shape;1544;p47"/>
          <p:cNvGrpSpPr/>
          <p:nvPr/>
        </p:nvGrpSpPr>
        <p:grpSpPr>
          <a:xfrm rot="-2968875">
            <a:off x="7547206" y="-219405"/>
            <a:ext cx="1748446" cy="1517801"/>
            <a:chOff x="972034" y="4038077"/>
            <a:chExt cx="1579697" cy="1371393"/>
          </a:xfrm>
        </p:grpSpPr>
        <p:sp>
          <p:nvSpPr>
            <p:cNvPr id="1545" name="Google Shape;1545;p47"/>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7"/>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7" name="Google Shape;1547;p47"/>
            <p:cNvGrpSpPr/>
            <p:nvPr/>
          </p:nvGrpSpPr>
          <p:grpSpPr>
            <a:xfrm>
              <a:off x="972034" y="4038077"/>
              <a:ext cx="1579697" cy="1371393"/>
              <a:chOff x="972034" y="4038077"/>
              <a:chExt cx="1579697" cy="1371393"/>
            </a:xfrm>
          </p:grpSpPr>
          <p:sp>
            <p:nvSpPr>
              <p:cNvPr id="1548" name="Google Shape;1548;p47"/>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7"/>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7"/>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7"/>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5" name="Shape 1555"/>
        <p:cNvGrpSpPr/>
        <p:nvPr/>
      </p:nvGrpSpPr>
      <p:grpSpPr>
        <a:xfrm>
          <a:off x="0" y="0"/>
          <a:ext cx="0" cy="0"/>
          <a:chOff x="0" y="0"/>
          <a:chExt cx="0" cy="0"/>
        </a:xfrm>
      </p:grpSpPr>
      <p:grpSp>
        <p:nvGrpSpPr>
          <p:cNvPr id="1556" name="Google Shape;1556;p48"/>
          <p:cNvGrpSpPr/>
          <p:nvPr/>
        </p:nvGrpSpPr>
        <p:grpSpPr>
          <a:xfrm>
            <a:off x="713226" y="1725675"/>
            <a:ext cx="7697400" cy="1406400"/>
            <a:chOff x="713226" y="1725675"/>
            <a:chExt cx="7697400" cy="1406400"/>
          </a:xfrm>
        </p:grpSpPr>
        <p:sp>
          <p:nvSpPr>
            <p:cNvPr id="1557" name="Google Shape;1557;p48"/>
            <p:cNvSpPr/>
            <p:nvPr/>
          </p:nvSpPr>
          <p:spPr>
            <a:xfrm rot="-5400000">
              <a:off x="3858726" y="-1419825"/>
              <a:ext cx="1406400" cy="7697400"/>
            </a:xfrm>
            <a:prstGeom prst="round2SameRect">
              <a:avLst>
                <a:gd fmla="val 0" name="adj1"/>
                <a:gd fmla="val 0" name="adj2"/>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800">
                <a:solidFill>
                  <a:schemeClr val="lt1"/>
                </a:solidFill>
              </a:endParaRPr>
            </a:p>
          </p:txBody>
        </p:sp>
        <p:grpSp>
          <p:nvGrpSpPr>
            <p:cNvPr id="1558" name="Google Shape;1558;p48"/>
            <p:cNvGrpSpPr/>
            <p:nvPr/>
          </p:nvGrpSpPr>
          <p:grpSpPr>
            <a:xfrm>
              <a:off x="938515" y="2166762"/>
              <a:ext cx="7148195" cy="688275"/>
              <a:chOff x="938515" y="2166762"/>
              <a:chExt cx="7148195" cy="688275"/>
            </a:xfrm>
          </p:grpSpPr>
          <p:sp>
            <p:nvSpPr>
              <p:cNvPr id="1559" name="Google Shape;1559;p48"/>
              <p:cNvSpPr/>
              <p:nvPr/>
            </p:nvSpPr>
            <p:spPr>
              <a:xfrm>
                <a:off x="938515" y="2166762"/>
                <a:ext cx="7148195" cy="786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8"/>
              <p:cNvSpPr/>
              <p:nvPr/>
            </p:nvSpPr>
            <p:spPr>
              <a:xfrm>
                <a:off x="938515" y="2471562"/>
                <a:ext cx="7148195" cy="786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8"/>
              <p:cNvSpPr/>
              <p:nvPr/>
            </p:nvSpPr>
            <p:spPr>
              <a:xfrm>
                <a:off x="938515" y="2776362"/>
                <a:ext cx="7148195" cy="786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62" name="Google Shape;1562;p48"/>
          <p:cNvGrpSpPr/>
          <p:nvPr/>
        </p:nvGrpSpPr>
        <p:grpSpPr>
          <a:xfrm>
            <a:off x="713226" y="3202050"/>
            <a:ext cx="7697400" cy="1406400"/>
            <a:chOff x="713226" y="3202050"/>
            <a:chExt cx="7697400" cy="1406400"/>
          </a:xfrm>
        </p:grpSpPr>
        <p:sp>
          <p:nvSpPr>
            <p:cNvPr id="1563" name="Google Shape;1563;p48"/>
            <p:cNvSpPr/>
            <p:nvPr/>
          </p:nvSpPr>
          <p:spPr>
            <a:xfrm rot="-5400000">
              <a:off x="3858726" y="56550"/>
              <a:ext cx="1406400" cy="7697400"/>
            </a:xfrm>
            <a:prstGeom prst="round2SameRect">
              <a:avLst>
                <a:gd fmla="val 0" name="adj1"/>
                <a:gd fmla="val 0" name="adj2"/>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800">
                <a:solidFill>
                  <a:schemeClr val="lt1"/>
                </a:solidFill>
              </a:endParaRPr>
            </a:p>
          </p:txBody>
        </p:sp>
        <p:grpSp>
          <p:nvGrpSpPr>
            <p:cNvPr id="1564" name="Google Shape;1564;p48"/>
            <p:cNvGrpSpPr/>
            <p:nvPr/>
          </p:nvGrpSpPr>
          <p:grpSpPr>
            <a:xfrm>
              <a:off x="938515" y="3643137"/>
              <a:ext cx="7148195" cy="688275"/>
              <a:chOff x="938515" y="3643137"/>
              <a:chExt cx="7148195" cy="688275"/>
            </a:xfrm>
          </p:grpSpPr>
          <p:sp>
            <p:nvSpPr>
              <p:cNvPr id="1565" name="Google Shape;1565;p48"/>
              <p:cNvSpPr/>
              <p:nvPr/>
            </p:nvSpPr>
            <p:spPr>
              <a:xfrm>
                <a:off x="938515" y="3643137"/>
                <a:ext cx="7148195" cy="786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8"/>
              <p:cNvSpPr/>
              <p:nvPr/>
            </p:nvSpPr>
            <p:spPr>
              <a:xfrm>
                <a:off x="938515" y="3947937"/>
                <a:ext cx="7148195" cy="786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8"/>
              <p:cNvSpPr/>
              <p:nvPr/>
            </p:nvSpPr>
            <p:spPr>
              <a:xfrm>
                <a:off x="938515" y="4252737"/>
                <a:ext cx="7148195" cy="786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68" name="Google Shape;1568;p48"/>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Book Report</a:t>
            </a:r>
            <a:endParaRPr/>
          </a:p>
        </p:txBody>
      </p:sp>
      <p:sp>
        <p:nvSpPr>
          <p:cNvPr id="1569" name="Google Shape;1569;p48"/>
          <p:cNvSpPr/>
          <p:nvPr/>
        </p:nvSpPr>
        <p:spPr>
          <a:xfrm>
            <a:off x="713224" y="1145400"/>
            <a:ext cx="2225100" cy="438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Title</a:t>
            </a:r>
            <a:r>
              <a:rPr b="1" lang="en" sz="1600">
                <a:solidFill>
                  <a:schemeClr val="lt1"/>
                </a:solidFill>
                <a:latin typeface="Handlee"/>
                <a:ea typeface="Handlee"/>
                <a:cs typeface="Handlee"/>
                <a:sym typeface="Handlee"/>
              </a:rPr>
              <a:t>:</a:t>
            </a:r>
            <a:endParaRPr b="1" sz="1600">
              <a:solidFill>
                <a:schemeClr val="lt1"/>
              </a:solidFill>
              <a:latin typeface="Handlee"/>
              <a:ea typeface="Handlee"/>
              <a:cs typeface="Handlee"/>
              <a:sym typeface="Handlee"/>
            </a:endParaRPr>
          </a:p>
        </p:txBody>
      </p:sp>
      <p:sp>
        <p:nvSpPr>
          <p:cNvPr id="1570" name="Google Shape;1570;p48"/>
          <p:cNvSpPr/>
          <p:nvPr/>
        </p:nvSpPr>
        <p:spPr>
          <a:xfrm>
            <a:off x="3454774" y="1145400"/>
            <a:ext cx="2225100" cy="438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Author</a:t>
            </a:r>
            <a:r>
              <a:rPr b="1" lang="en" sz="1600">
                <a:solidFill>
                  <a:schemeClr val="lt1"/>
                </a:solidFill>
                <a:latin typeface="Handlee"/>
                <a:ea typeface="Handlee"/>
                <a:cs typeface="Handlee"/>
                <a:sym typeface="Handlee"/>
              </a:rPr>
              <a:t>:</a:t>
            </a:r>
            <a:endParaRPr b="1" sz="1600">
              <a:solidFill>
                <a:schemeClr val="lt1"/>
              </a:solidFill>
              <a:latin typeface="Handlee"/>
              <a:ea typeface="Handlee"/>
              <a:cs typeface="Handlee"/>
              <a:sym typeface="Handlee"/>
            </a:endParaRPr>
          </a:p>
        </p:txBody>
      </p:sp>
      <p:sp>
        <p:nvSpPr>
          <p:cNvPr id="1571" name="Google Shape;1571;p48"/>
          <p:cNvSpPr/>
          <p:nvPr/>
        </p:nvSpPr>
        <p:spPr>
          <a:xfrm>
            <a:off x="6196324" y="1145400"/>
            <a:ext cx="2225100" cy="438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Pages</a:t>
            </a:r>
            <a:r>
              <a:rPr b="1" lang="en" sz="1600">
                <a:solidFill>
                  <a:schemeClr val="lt1"/>
                </a:solidFill>
                <a:latin typeface="Handlee"/>
                <a:ea typeface="Handlee"/>
                <a:cs typeface="Handlee"/>
                <a:sym typeface="Handlee"/>
              </a:rPr>
              <a:t>:</a:t>
            </a:r>
            <a:endParaRPr b="1" sz="1600">
              <a:solidFill>
                <a:schemeClr val="lt1"/>
              </a:solidFill>
              <a:latin typeface="Handlee"/>
              <a:ea typeface="Handlee"/>
              <a:cs typeface="Handlee"/>
              <a:sym typeface="Handlee"/>
            </a:endParaRPr>
          </a:p>
        </p:txBody>
      </p:sp>
      <p:sp>
        <p:nvSpPr>
          <p:cNvPr id="1572" name="Google Shape;1572;p48"/>
          <p:cNvSpPr txBox="1"/>
          <p:nvPr/>
        </p:nvSpPr>
        <p:spPr>
          <a:xfrm>
            <a:off x="1011025" y="1826900"/>
            <a:ext cx="3612900" cy="41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666666"/>
                </a:solidFill>
                <a:latin typeface="Baloo 2"/>
                <a:ea typeface="Baloo 2"/>
                <a:cs typeface="Baloo 2"/>
                <a:sym typeface="Baloo 2"/>
              </a:rPr>
              <a:t>What is this book about?</a:t>
            </a:r>
            <a:endParaRPr>
              <a:solidFill>
                <a:srgbClr val="666666"/>
              </a:solidFill>
              <a:latin typeface="Baloo 2"/>
              <a:ea typeface="Baloo 2"/>
              <a:cs typeface="Baloo 2"/>
              <a:sym typeface="Baloo 2"/>
            </a:endParaRPr>
          </a:p>
        </p:txBody>
      </p:sp>
      <p:sp>
        <p:nvSpPr>
          <p:cNvPr id="1573" name="Google Shape;1573;p48"/>
          <p:cNvSpPr txBox="1"/>
          <p:nvPr/>
        </p:nvSpPr>
        <p:spPr>
          <a:xfrm>
            <a:off x="1011025" y="3303275"/>
            <a:ext cx="3612900" cy="41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666666"/>
                </a:solidFill>
                <a:latin typeface="Baloo 2"/>
                <a:ea typeface="Baloo 2"/>
                <a:cs typeface="Baloo 2"/>
                <a:sym typeface="Baloo 2"/>
              </a:rPr>
              <a:t>Who are the main characters?</a:t>
            </a:r>
            <a:endParaRPr>
              <a:solidFill>
                <a:srgbClr val="666666"/>
              </a:solidFill>
              <a:latin typeface="Baloo 2"/>
              <a:ea typeface="Baloo 2"/>
              <a:cs typeface="Baloo 2"/>
              <a:sym typeface="Baloo 2"/>
            </a:endParaRPr>
          </a:p>
        </p:txBody>
      </p:sp>
      <p:grpSp>
        <p:nvGrpSpPr>
          <p:cNvPr id="1574" name="Google Shape;1574;p48"/>
          <p:cNvGrpSpPr/>
          <p:nvPr/>
        </p:nvGrpSpPr>
        <p:grpSpPr>
          <a:xfrm flipH="1">
            <a:off x="-623852" y="-358997"/>
            <a:ext cx="3393304" cy="1796989"/>
            <a:chOff x="-1085827" y="927365"/>
            <a:chExt cx="3393304" cy="1796989"/>
          </a:xfrm>
        </p:grpSpPr>
        <p:sp>
          <p:nvSpPr>
            <p:cNvPr id="1575" name="Google Shape;1575;p48"/>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8"/>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8"/>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8"/>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8"/>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8"/>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8"/>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8"/>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8"/>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8"/>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8"/>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8"/>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8"/>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8"/>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 name="Google Shape;1589;p48"/>
          <p:cNvGrpSpPr/>
          <p:nvPr/>
        </p:nvGrpSpPr>
        <p:grpSpPr>
          <a:xfrm rot="-2968875">
            <a:off x="7547206" y="-219405"/>
            <a:ext cx="1748446" cy="1517801"/>
            <a:chOff x="972034" y="4038077"/>
            <a:chExt cx="1579697" cy="1371393"/>
          </a:xfrm>
        </p:grpSpPr>
        <p:sp>
          <p:nvSpPr>
            <p:cNvPr id="1590" name="Google Shape;1590;p48"/>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8"/>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2" name="Google Shape;1592;p48"/>
            <p:cNvGrpSpPr/>
            <p:nvPr/>
          </p:nvGrpSpPr>
          <p:grpSpPr>
            <a:xfrm>
              <a:off x="972034" y="4038077"/>
              <a:ext cx="1579697" cy="1371393"/>
              <a:chOff x="972034" y="4038077"/>
              <a:chExt cx="1579697" cy="1371393"/>
            </a:xfrm>
          </p:grpSpPr>
          <p:sp>
            <p:nvSpPr>
              <p:cNvPr id="1593" name="Google Shape;1593;p48"/>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8"/>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8"/>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8"/>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0" name="Shape 1600"/>
        <p:cNvGrpSpPr/>
        <p:nvPr/>
      </p:nvGrpSpPr>
      <p:grpSpPr>
        <a:xfrm>
          <a:off x="0" y="0"/>
          <a:ext cx="0" cy="0"/>
          <a:chOff x="0" y="0"/>
          <a:chExt cx="0" cy="0"/>
        </a:xfrm>
      </p:grpSpPr>
      <p:sp>
        <p:nvSpPr>
          <p:cNvPr id="1601" name="Google Shape;1601;p49"/>
          <p:cNvSpPr/>
          <p:nvPr/>
        </p:nvSpPr>
        <p:spPr>
          <a:xfrm>
            <a:off x="4098624" y="190500"/>
            <a:ext cx="4162500" cy="6138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9"/>
          <p:cNvSpPr txBox="1"/>
          <p:nvPr>
            <p:ph type="title"/>
          </p:nvPr>
        </p:nvSpPr>
        <p:spPr>
          <a:xfrm flipH="1">
            <a:off x="713225" y="569300"/>
            <a:ext cx="7047300" cy="4632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Daily Schedule</a:t>
            </a:r>
            <a:endParaRPr/>
          </a:p>
        </p:txBody>
      </p:sp>
      <p:grpSp>
        <p:nvGrpSpPr>
          <p:cNvPr id="1603" name="Google Shape;1603;p49"/>
          <p:cNvGrpSpPr/>
          <p:nvPr/>
        </p:nvGrpSpPr>
        <p:grpSpPr>
          <a:xfrm>
            <a:off x="5419572" y="1499175"/>
            <a:ext cx="2181900" cy="2525375"/>
            <a:chOff x="1759098" y="1908750"/>
            <a:chExt cx="2181900" cy="2525375"/>
          </a:xfrm>
        </p:grpSpPr>
        <p:cxnSp>
          <p:nvCxnSpPr>
            <p:cNvPr id="1604" name="Google Shape;1604;p49"/>
            <p:cNvCxnSpPr/>
            <p:nvPr/>
          </p:nvCxnSpPr>
          <p:spPr>
            <a:xfrm>
              <a:off x="1759098" y="1908750"/>
              <a:ext cx="2181900" cy="0"/>
            </a:xfrm>
            <a:prstGeom prst="straightConnector1">
              <a:avLst/>
            </a:prstGeom>
            <a:noFill/>
            <a:ln cap="flat" cmpd="sng" w="9525">
              <a:solidFill>
                <a:srgbClr val="D9D9D9"/>
              </a:solidFill>
              <a:prstDash val="solid"/>
              <a:round/>
              <a:headEnd len="med" w="med" type="none"/>
              <a:tailEnd len="med" w="med" type="none"/>
            </a:ln>
          </p:spPr>
        </p:cxnSp>
        <p:cxnSp>
          <p:nvCxnSpPr>
            <p:cNvPr id="1605" name="Google Shape;1605;p49"/>
            <p:cNvCxnSpPr/>
            <p:nvPr/>
          </p:nvCxnSpPr>
          <p:spPr>
            <a:xfrm>
              <a:off x="1759098" y="2163025"/>
              <a:ext cx="2181900" cy="0"/>
            </a:xfrm>
            <a:prstGeom prst="straightConnector1">
              <a:avLst/>
            </a:prstGeom>
            <a:noFill/>
            <a:ln cap="flat" cmpd="sng" w="9525">
              <a:solidFill>
                <a:srgbClr val="D9D9D9"/>
              </a:solidFill>
              <a:prstDash val="solid"/>
              <a:round/>
              <a:headEnd len="med" w="med" type="none"/>
              <a:tailEnd len="med" w="med" type="none"/>
            </a:ln>
          </p:spPr>
        </p:cxnSp>
        <p:cxnSp>
          <p:nvCxnSpPr>
            <p:cNvPr id="1606" name="Google Shape;1606;p49"/>
            <p:cNvCxnSpPr/>
            <p:nvPr/>
          </p:nvCxnSpPr>
          <p:spPr>
            <a:xfrm>
              <a:off x="1759098" y="2415734"/>
              <a:ext cx="2181900" cy="0"/>
            </a:xfrm>
            <a:prstGeom prst="straightConnector1">
              <a:avLst/>
            </a:prstGeom>
            <a:noFill/>
            <a:ln cap="flat" cmpd="sng" w="9525">
              <a:solidFill>
                <a:srgbClr val="D9D9D9"/>
              </a:solidFill>
              <a:prstDash val="solid"/>
              <a:round/>
              <a:headEnd len="med" w="med" type="none"/>
              <a:tailEnd len="med" w="med" type="none"/>
            </a:ln>
          </p:spPr>
        </p:cxnSp>
        <p:cxnSp>
          <p:nvCxnSpPr>
            <p:cNvPr id="1607" name="Google Shape;1607;p49"/>
            <p:cNvCxnSpPr/>
            <p:nvPr/>
          </p:nvCxnSpPr>
          <p:spPr>
            <a:xfrm>
              <a:off x="1759098" y="2668025"/>
              <a:ext cx="2181900" cy="0"/>
            </a:xfrm>
            <a:prstGeom prst="straightConnector1">
              <a:avLst/>
            </a:prstGeom>
            <a:noFill/>
            <a:ln cap="flat" cmpd="sng" w="9525">
              <a:solidFill>
                <a:srgbClr val="D9D9D9"/>
              </a:solidFill>
              <a:prstDash val="solid"/>
              <a:round/>
              <a:headEnd len="med" w="med" type="none"/>
              <a:tailEnd len="med" w="med" type="none"/>
            </a:ln>
          </p:spPr>
        </p:cxnSp>
        <p:cxnSp>
          <p:nvCxnSpPr>
            <p:cNvPr id="1608" name="Google Shape;1608;p49"/>
            <p:cNvCxnSpPr/>
            <p:nvPr/>
          </p:nvCxnSpPr>
          <p:spPr>
            <a:xfrm>
              <a:off x="1759098" y="2920325"/>
              <a:ext cx="2181900" cy="0"/>
            </a:xfrm>
            <a:prstGeom prst="straightConnector1">
              <a:avLst/>
            </a:prstGeom>
            <a:noFill/>
            <a:ln cap="flat" cmpd="sng" w="9525">
              <a:solidFill>
                <a:srgbClr val="D9D9D9"/>
              </a:solidFill>
              <a:prstDash val="solid"/>
              <a:round/>
              <a:headEnd len="med" w="med" type="none"/>
              <a:tailEnd len="med" w="med" type="none"/>
            </a:ln>
          </p:spPr>
        </p:cxnSp>
        <p:cxnSp>
          <p:nvCxnSpPr>
            <p:cNvPr id="1609" name="Google Shape;1609;p49"/>
            <p:cNvCxnSpPr/>
            <p:nvPr/>
          </p:nvCxnSpPr>
          <p:spPr>
            <a:xfrm>
              <a:off x="1759098" y="3172625"/>
              <a:ext cx="2181900" cy="0"/>
            </a:xfrm>
            <a:prstGeom prst="straightConnector1">
              <a:avLst/>
            </a:prstGeom>
            <a:noFill/>
            <a:ln cap="flat" cmpd="sng" w="9525">
              <a:solidFill>
                <a:srgbClr val="D9D9D9"/>
              </a:solidFill>
              <a:prstDash val="solid"/>
              <a:round/>
              <a:headEnd len="med" w="med" type="none"/>
              <a:tailEnd len="med" w="med" type="none"/>
            </a:ln>
          </p:spPr>
        </p:cxnSp>
        <p:cxnSp>
          <p:nvCxnSpPr>
            <p:cNvPr id="1610" name="Google Shape;1610;p49"/>
            <p:cNvCxnSpPr/>
            <p:nvPr/>
          </p:nvCxnSpPr>
          <p:spPr>
            <a:xfrm>
              <a:off x="1759098" y="3424925"/>
              <a:ext cx="2181900" cy="0"/>
            </a:xfrm>
            <a:prstGeom prst="straightConnector1">
              <a:avLst/>
            </a:prstGeom>
            <a:noFill/>
            <a:ln cap="flat" cmpd="sng" w="9525">
              <a:solidFill>
                <a:srgbClr val="D9D9D9"/>
              </a:solidFill>
              <a:prstDash val="solid"/>
              <a:round/>
              <a:headEnd len="med" w="med" type="none"/>
              <a:tailEnd len="med" w="med" type="none"/>
            </a:ln>
          </p:spPr>
        </p:cxnSp>
        <p:cxnSp>
          <p:nvCxnSpPr>
            <p:cNvPr id="1611" name="Google Shape;1611;p49"/>
            <p:cNvCxnSpPr/>
            <p:nvPr/>
          </p:nvCxnSpPr>
          <p:spPr>
            <a:xfrm>
              <a:off x="1759098" y="3677225"/>
              <a:ext cx="2181900" cy="0"/>
            </a:xfrm>
            <a:prstGeom prst="straightConnector1">
              <a:avLst/>
            </a:prstGeom>
            <a:noFill/>
            <a:ln cap="flat" cmpd="sng" w="9525">
              <a:solidFill>
                <a:srgbClr val="D9D9D9"/>
              </a:solidFill>
              <a:prstDash val="solid"/>
              <a:round/>
              <a:headEnd len="med" w="med" type="none"/>
              <a:tailEnd len="med" w="med" type="none"/>
            </a:ln>
          </p:spPr>
        </p:cxnSp>
        <p:cxnSp>
          <p:nvCxnSpPr>
            <p:cNvPr id="1612" name="Google Shape;1612;p49"/>
            <p:cNvCxnSpPr/>
            <p:nvPr/>
          </p:nvCxnSpPr>
          <p:spPr>
            <a:xfrm>
              <a:off x="1759098" y="3929525"/>
              <a:ext cx="2181900" cy="0"/>
            </a:xfrm>
            <a:prstGeom prst="straightConnector1">
              <a:avLst/>
            </a:prstGeom>
            <a:noFill/>
            <a:ln cap="flat" cmpd="sng" w="9525">
              <a:solidFill>
                <a:srgbClr val="D9D9D9"/>
              </a:solidFill>
              <a:prstDash val="solid"/>
              <a:round/>
              <a:headEnd len="med" w="med" type="none"/>
              <a:tailEnd len="med" w="med" type="none"/>
            </a:ln>
          </p:spPr>
        </p:cxnSp>
        <p:cxnSp>
          <p:nvCxnSpPr>
            <p:cNvPr id="1613" name="Google Shape;1613;p49"/>
            <p:cNvCxnSpPr/>
            <p:nvPr/>
          </p:nvCxnSpPr>
          <p:spPr>
            <a:xfrm>
              <a:off x="1759098" y="4181825"/>
              <a:ext cx="2181900" cy="0"/>
            </a:xfrm>
            <a:prstGeom prst="straightConnector1">
              <a:avLst/>
            </a:prstGeom>
            <a:noFill/>
            <a:ln cap="flat" cmpd="sng" w="9525">
              <a:solidFill>
                <a:srgbClr val="D9D9D9"/>
              </a:solidFill>
              <a:prstDash val="solid"/>
              <a:round/>
              <a:headEnd len="med" w="med" type="none"/>
              <a:tailEnd len="med" w="med" type="none"/>
            </a:ln>
          </p:spPr>
        </p:cxnSp>
        <p:cxnSp>
          <p:nvCxnSpPr>
            <p:cNvPr id="1614" name="Google Shape;1614;p49"/>
            <p:cNvCxnSpPr/>
            <p:nvPr/>
          </p:nvCxnSpPr>
          <p:spPr>
            <a:xfrm>
              <a:off x="1759098" y="4434125"/>
              <a:ext cx="2181900" cy="0"/>
            </a:xfrm>
            <a:prstGeom prst="straightConnector1">
              <a:avLst/>
            </a:prstGeom>
            <a:noFill/>
            <a:ln cap="flat" cmpd="sng" w="9525">
              <a:solidFill>
                <a:srgbClr val="D9D9D9"/>
              </a:solidFill>
              <a:prstDash val="solid"/>
              <a:round/>
              <a:headEnd len="med" w="med" type="none"/>
              <a:tailEnd len="med" w="med" type="none"/>
            </a:ln>
          </p:spPr>
        </p:cxnSp>
      </p:grpSp>
      <p:grpSp>
        <p:nvGrpSpPr>
          <p:cNvPr id="1615" name="Google Shape;1615;p49"/>
          <p:cNvGrpSpPr/>
          <p:nvPr/>
        </p:nvGrpSpPr>
        <p:grpSpPr>
          <a:xfrm>
            <a:off x="4691002" y="1375050"/>
            <a:ext cx="733320" cy="2660500"/>
            <a:chOff x="1501448" y="1784625"/>
            <a:chExt cx="262463" cy="2660500"/>
          </a:xfrm>
        </p:grpSpPr>
        <p:sp>
          <p:nvSpPr>
            <p:cNvPr id="1616" name="Google Shape;1616;p49"/>
            <p:cNvSpPr txBox="1"/>
            <p:nvPr/>
          </p:nvSpPr>
          <p:spPr>
            <a:xfrm>
              <a:off x="1501448" y="1784625"/>
              <a:ext cx="257700" cy="1245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sz="1200">
                  <a:solidFill>
                    <a:srgbClr val="666666"/>
                  </a:solidFill>
                  <a:latin typeface="Baloo 2"/>
                  <a:ea typeface="Baloo 2"/>
                  <a:cs typeface="Baloo 2"/>
                  <a:sym typeface="Baloo 2"/>
                </a:rPr>
                <a:t>07:00</a:t>
              </a:r>
              <a:endParaRPr sz="1200">
                <a:solidFill>
                  <a:srgbClr val="666666"/>
                </a:solidFill>
                <a:latin typeface="Baloo 2"/>
                <a:ea typeface="Baloo 2"/>
                <a:cs typeface="Baloo 2"/>
                <a:sym typeface="Baloo 2"/>
              </a:endParaRPr>
            </a:p>
          </p:txBody>
        </p:sp>
        <p:sp>
          <p:nvSpPr>
            <p:cNvPr id="1617" name="Google Shape;1617;p49"/>
            <p:cNvSpPr txBox="1"/>
            <p:nvPr/>
          </p:nvSpPr>
          <p:spPr>
            <a:xfrm>
              <a:off x="1501448" y="2038225"/>
              <a:ext cx="257700" cy="1245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sz="1200">
                  <a:solidFill>
                    <a:srgbClr val="666666"/>
                  </a:solidFill>
                  <a:latin typeface="Baloo 2"/>
                  <a:ea typeface="Baloo 2"/>
                  <a:cs typeface="Baloo 2"/>
                  <a:sym typeface="Baloo 2"/>
                </a:rPr>
                <a:t>08:00</a:t>
              </a:r>
              <a:endParaRPr sz="1200">
                <a:solidFill>
                  <a:srgbClr val="666666"/>
                </a:solidFill>
                <a:latin typeface="Baloo 2"/>
                <a:ea typeface="Baloo 2"/>
                <a:cs typeface="Baloo 2"/>
                <a:sym typeface="Baloo 2"/>
              </a:endParaRPr>
            </a:p>
          </p:txBody>
        </p:sp>
        <p:sp>
          <p:nvSpPr>
            <p:cNvPr id="1618" name="Google Shape;1618;p49"/>
            <p:cNvSpPr txBox="1"/>
            <p:nvPr/>
          </p:nvSpPr>
          <p:spPr>
            <a:xfrm>
              <a:off x="1501448" y="2291825"/>
              <a:ext cx="257700" cy="1245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sz="1200">
                  <a:solidFill>
                    <a:srgbClr val="666666"/>
                  </a:solidFill>
                  <a:latin typeface="Baloo 2"/>
                  <a:ea typeface="Baloo 2"/>
                  <a:cs typeface="Baloo 2"/>
                  <a:sym typeface="Baloo 2"/>
                </a:rPr>
                <a:t>09:00</a:t>
              </a:r>
              <a:endParaRPr sz="1200">
                <a:solidFill>
                  <a:srgbClr val="666666"/>
                </a:solidFill>
                <a:latin typeface="Baloo 2"/>
                <a:ea typeface="Baloo 2"/>
                <a:cs typeface="Baloo 2"/>
                <a:sym typeface="Baloo 2"/>
              </a:endParaRPr>
            </a:p>
          </p:txBody>
        </p:sp>
        <p:sp>
          <p:nvSpPr>
            <p:cNvPr id="1619" name="Google Shape;1619;p49"/>
            <p:cNvSpPr txBox="1"/>
            <p:nvPr/>
          </p:nvSpPr>
          <p:spPr>
            <a:xfrm>
              <a:off x="1501448" y="2545425"/>
              <a:ext cx="257700" cy="1245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sz="1200">
                  <a:solidFill>
                    <a:srgbClr val="666666"/>
                  </a:solidFill>
                  <a:latin typeface="Baloo 2"/>
                  <a:ea typeface="Baloo 2"/>
                  <a:cs typeface="Baloo 2"/>
                  <a:sym typeface="Baloo 2"/>
                </a:rPr>
                <a:t>10:00</a:t>
              </a:r>
              <a:endParaRPr sz="1200">
                <a:solidFill>
                  <a:srgbClr val="666666"/>
                </a:solidFill>
                <a:latin typeface="Baloo 2"/>
                <a:ea typeface="Baloo 2"/>
                <a:cs typeface="Baloo 2"/>
                <a:sym typeface="Baloo 2"/>
              </a:endParaRPr>
            </a:p>
          </p:txBody>
        </p:sp>
        <p:sp>
          <p:nvSpPr>
            <p:cNvPr id="1620" name="Google Shape;1620;p49"/>
            <p:cNvSpPr txBox="1"/>
            <p:nvPr/>
          </p:nvSpPr>
          <p:spPr>
            <a:xfrm>
              <a:off x="1506211" y="2799025"/>
              <a:ext cx="257700" cy="1245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sz="1200">
                  <a:solidFill>
                    <a:srgbClr val="666666"/>
                  </a:solidFill>
                  <a:latin typeface="Baloo 2"/>
                  <a:ea typeface="Baloo 2"/>
                  <a:cs typeface="Baloo 2"/>
                  <a:sym typeface="Baloo 2"/>
                </a:rPr>
                <a:t>11:00</a:t>
              </a:r>
              <a:endParaRPr sz="1200">
                <a:solidFill>
                  <a:srgbClr val="666666"/>
                </a:solidFill>
                <a:latin typeface="Baloo 2"/>
                <a:ea typeface="Baloo 2"/>
                <a:cs typeface="Baloo 2"/>
                <a:sym typeface="Baloo 2"/>
              </a:endParaRPr>
            </a:p>
          </p:txBody>
        </p:sp>
        <p:sp>
          <p:nvSpPr>
            <p:cNvPr id="1621" name="Google Shape;1621;p49"/>
            <p:cNvSpPr txBox="1"/>
            <p:nvPr/>
          </p:nvSpPr>
          <p:spPr>
            <a:xfrm>
              <a:off x="1506211" y="3052625"/>
              <a:ext cx="257700" cy="1245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sz="1200">
                  <a:solidFill>
                    <a:srgbClr val="666666"/>
                  </a:solidFill>
                  <a:latin typeface="Baloo 2"/>
                  <a:ea typeface="Baloo 2"/>
                  <a:cs typeface="Baloo 2"/>
                  <a:sym typeface="Baloo 2"/>
                </a:rPr>
                <a:t>12:00</a:t>
              </a:r>
              <a:endParaRPr sz="1200">
                <a:solidFill>
                  <a:srgbClr val="666666"/>
                </a:solidFill>
                <a:latin typeface="Baloo 2"/>
                <a:ea typeface="Baloo 2"/>
                <a:cs typeface="Baloo 2"/>
                <a:sym typeface="Baloo 2"/>
              </a:endParaRPr>
            </a:p>
          </p:txBody>
        </p:sp>
        <p:sp>
          <p:nvSpPr>
            <p:cNvPr id="1622" name="Google Shape;1622;p49"/>
            <p:cNvSpPr txBox="1"/>
            <p:nvPr/>
          </p:nvSpPr>
          <p:spPr>
            <a:xfrm>
              <a:off x="1506211" y="3306225"/>
              <a:ext cx="257700" cy="1245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sz="1200">
                  <a:solidFill>
                    <a:srgbClr val="666666"/>
                  </a:solidFill>
                  <a:latin typeface="Baloo 2"/>
                  <a:ea typeface="Baloo 2"/>
                  <a:cs typeface="Baloo 2"/>
                  <a:sym typeface="Baloo 2"/>
                </a:rPr>
                <a:t>13:00</a:t>
              </a:r>
              <a:endParaRPr sz="1200">
                <a:solidFill>
                  <a:srgbClr val="666666"/>
                </a:solidFill>
                <a:latin typeface="Baloo 2"/>
                <a:ea typeface="Baloo 2"/>
                <a:cs typeface="Baloo 2"/>
                <a:sym typeface="Baloo 2"/>
              </a:endParaRPr>
            </a:p>
          </p:txBody>
        </p:sp>
        <p:sp>
          <p:nvSpPr>
            <p:cNvPr id="1623" name="Google Shape;1623;p49"/>
            <p:cNvSpPr txBox="1"/>
            <p:nvPr/>
          </p:nvSpPr>
          <p:spPr>
            <a:xfrm>
              <a:off x="1506211" y="3559825"/>
              <a:ext cx="257700" cy="1245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sz="1200">
                  <a:solidFill>
                    <a:srgbClr val="666666"/>
                  </a:solidFill>
                  <a:latin typeface="Baloo 2"/>
                  <a:ea typeface="Baloo 2"/>
                  <a:cs typeface="Baloo 2"/>
                  <a:sym typeface="Baloo 2"/>
                </a:rPr>
                <a:t>14:00</a:t>
              </a:r>
              <a:endParaRPr sz="1200">
                <a:solidFill>
                  <a:srgbClr val="666666"/>
                </a:solidFill>
                <a:latin typeface="Baloo 2"/>
                <a:ea typeface="Baloo 2"/>
                <a:cs typeface="Baloo 2"/>
                <a:sym typeface="Baloo 2"/>
              </a:endParaRPr>
            </a:p>
          </p:txBody>
        </p:sp>
        <p:sp>
          <p:nvSpPr>
            <p:cNvPr id="1624" name="Google Shape;1624;p49"/>
            <p:cNvSpPr txBox="1"/>
            <p:nvPr/>
          </p:nvSpPr>
          <p:spPr>
            <a:xfrm>
              <a:off x="1506211" y="3813425"/>
              <a:ext cx="257700" cy="1245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sz="1200">
                  <a:solidFill>
                    <a:srgbClr val="666666"/>
                  </a:solidFill>
                  <a:latin typeface="Baloo 2"/>
                  <a:ea typeface="Baloo 2"/>
                  <a:cs typeface="Baloo 2"/>
                  <a:sym typeface="Baloo 2"/>
                </a:rPr>
                <a:t>15:00</a:t>
              </a:r>
              <a:endParaRPr sz="1200">
                <a:solidFill>
                  <a:srgbClr val="666666"/>
                </a:solidFill>
                <a:latin typeface="Baloo 2"/>
                <a:ea typeface="Baloo 2"/>
                <a:cs typeface="Baloo 2"/>
                <a:sym typeface="Baloo 2"/>
              </a:endParaRPr>
            </a:p>
          </p:txBody>
        </p:sp>
        <p:sp>
          <p:nvSpPr>
            <p:cNvPr id="1625" name="Google Shape;1625;p49"/>
            <p:cNvSpPr txBox="1"/>
            <p:nvPr/>
          </p:nvSpPr>
          <p:spPr>
            <a:xfrm>
              <a:off x="1506211" y="4067025"/>
              <a:ext cx="257700" cy="1245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sz="1200">
                  <a:solidFill>
                    <a:srgbClr val="666666"/>
                  </a:solidFill>
                  <a:latin typeface="Baloo 2"/>
                  <a:ea typeface="Baloo 2"/>
                  <a:cs typeface="Baloo 2"/>
                  <a:sym typeface="Baloo 2"/>
                </a:rPr>
                <a:t>16:00</a:t>
              </a:r>
              <a:endParaRPr sz="1200">
                <a:solidFill>
                  <a:srgbClr val="666666"/>
                </a:solidFill>
                <a:latin typeface="Baloo 2"/>
                <a:ea typeface="Baloo 2"/>
                <a:cs typeface="Baloo 2"/>
                <a:sym typeface="Baloo 2"/>
              </a:endParaRPr>
            </a:p>
          </p:txBody>
        </p:sp>
        <p:sp>
          <p:nvSpPr>
            <p:cNvPr id="1626" name="Google Shape;1626;p49"/>
            <p:cNvSpPr txBox="1"/>
            <p:nvPr/>
          </p:nvSpPr>
          <p:spPr>
            <a:xfrm>
              <a:off x="1506211" y="4320625"/>
              <a:ext cx="257700" cy="124500"/>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r>
                <a:rPr lang="en" sz="1200">
                  <a:solidFill>
                    <a:srgbClr val="666666"/>
                  </a:solidFill>
                  <a:latin typeface="Baloo 2"/>
                  <a:ea typeface="Baloo 2"/>
                  <a:cs typeface="Baloo 2"/>
                  <a:sym typeface="Baloo 2"/>
                </a:rPr>
                <a:t>17:00</a:t>
              </a:r>
              <a:endParaRPr sz="1200">
                <a:solidFill>
                  <a:srgbClr val="666666"/>
                </a:solidFill>
                <a:latin typeface="Baloo 2"/>
                <a:ea typeface="Baloo 2"/>
                <a:cs typeface="Baloo 2"/>
                <a:sym typeface="Baloo 2"/>
              </a:endParaRPr>
            </a:p>
          </p:txBody>
        </p:sp>
      </p:grpSp>
      <p:sp>
        <p:nvSpPr>
          <p:cNvPr id="1627" name="Google Shape;1627;p49"/>
          <p:cNvSpPr txBox="1"/>
          <p:nvPr/>
        </p:nvSpPr>
        <p:spPr>
          <a:xfrm>
            <a:off x="5420796" y="1773277"/>
            <a:ext cx="1773900" cy="232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666666"/>
                </a:solidFill>
                <a:latin typeface="Baloo 2"/>
                <a:ea typeface="Baloo 2"/>
                <a:cs typeface="Baloo 2"/>
                <a:sym typeface="Baloo 2"/>
              </a:rPr>
              <a:t>Math </a:t>
            </a:r>
            <a:r>
              <a:rPr lang="en">
                <a:solidFill>
                  <a:srgbClr val="666666"/>
                </a:solidFill>
                <a:latin typeface="Baloo 2"/>
                <a:ea typeface="Baloo 2"/>
                <a:cs typeface="Baloo 2"/>
                <a:sym typeface="Baloo 2"/>
              </a:rPr>
              <a:t>class</a:t>
            </a:r>
            <a:endParaRPr>
              <a:solidFill>
                <a:srgbClr val="666666"/>
              </a:solidFill>
              <a:latin typeface="Baloo 2"/>
              <a:ea typeface="Baloo 2"/>
              <a:cs typeface="Baloo 2"/>
              <a:sym typeface="Baloo 2"/>
            </a:endParaRPr>
          </a:p>
        </p:txBody>
      </p:sp>
      <p:sp>
        <p:nvSpPr>
          <p:cNvPr id="1628" name="Google Shape;1628;p49"/>
          <p:cNvSpPr txBox="1"/>
          <p:nvPr/>
        </p:nvSpPr>
        <p:spPr>
          <a:xfrm>
            <a:off x="5420796" y="2782823"/>
            <a:ext cx="1773900" cy="232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666666"/>
                </a:solidFill>
                <a:latin typeface="Baloo 2"/>
                <a:ea typeface="Baloo 2"/>
                <a:cs typeface="Baloo 2"/>
                <a:sym typeface="Baloo 2"/>
              </a:rPr>
              <a:t>Lunch time</a:t>
            </a:r>
            <a:endParaRPr>
              <a:solidFill>
                <a:srgbClr val="666666"/>
              </a:solidFill>
              <a:latin typeface="Baloo 2"/>
              <a:ea typeface="Baloo 2"/>
              <a:cs typeface="Baloo 2"/>
              <a:sym typeface="Baloo 2"/>
            </a:endParaRPr>
          </a:p>
        </p:txBody>
      </p:sp>
      <p:sp>
        <p:nvSpPr>
          <p:cNvPr id="1629" name="Google Shape;1629;p49"/>
          <p:cNvSpPr txBox="1"/>
          <p:nvPr/>
        </p:nvSpPr>
        <p:spPr>
          <a:xfrm>
            <a:off x="5420796" y="3791750"/>
            <a:ext cx="1773900" cy="232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666666"/>
                </a:solidFill>
                <a:latin typeface="Baloo 2"/>
                <a:ea typeface="Baloo 2"/>
                <a:cs typeface="Baloo 2"/>
                <a:sym typeface="Baloo 2"/>
              </a:rPr>
              <a:t>Meeting</a:t>
            </a:r>
            <a:endParaRPr>
              <a:solidFill>
                <a:srgbClr val="666666"/>
              </a:solidFill>
              <a:latin typeface="Baloo 2"/>
              <a:ea typeface="Baloo 2"/>
              <a:cs typeface="Baloo 2"/>
              <a:sym typeface="Baloo 2"/>
            </a:endParaRPr>
          </a:p>
        </p:txBody>
      </p:sp>
      <p:sp>
        <p:nvSpPr>
          <p:cNvPr id="1630" name="Google Shape;1630;p49"/>
          <p:cNvSpPr txBox="1"/>
          <p:nvPr/>
        </p:nvSpPr>
        <p:spPr>
          <a:xfrm>
            <a:off x="5420796" y="3287584"/>
            <a:ext cx="1773900" cy="232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666666"/>
                </a:solidFill>
                <a:latin typeface="Baloo 2"/>
                <a:ea typeface="Baloo 2"/>
                <a:cs typeface="Baloo 2"/>
                <a:sym typeface="Baloo 2"/>
              </a:rPr>
              <a:t>Activities</a:t>
            </a:r>
            <a:endParaRPr>
              <a:solidFill>
                <a:srgbClr val="666666"/>
              </a:solidFill>
              <a:latin typeface="Baloo 2"/>
              <a:ea typeface="Baloo 2"/>
              <a:cs typeface="Baloo 2"/>
              <a:sym typeface="Baloo 2"/>
            </a:endParaRPr>
          </a:p>
        </p:txBody>
      </p:sp>
      <p:sp>
        <p:nvSpPr>
          <p:cNvPr id="1631" name="Google Shape;1631;p49"/>
          <p:cNvSpPr txBox="1"/>
          <p:nvPr/>
        </p:nvSpPr>
        <p:spPr>
          <a:xfrm>
            <a:off x="1213221" y="2985332"/>
            <a:ext cx="1518900" cy="441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EB7E7C"/>
                </a:solidFill>
                <a:latin typeface="Handlee"/>
                <a:ea typeface="Handlee"/>
                <a:cs typeface="Handlee"/>
                <a:sym typeface="Handlee"/>
              </a:rPr>
              <a:t>Notes</a:t>
            </a:r>
            <a:endParaRPr b="1" sz="1600">
              <a:solidFill>
                <a:srgbClr val="EB7E7C"/>
              </a:solidFill>
              <a:latin typeface="Handlee"/>
              <a:ea typeface="Handlee"/>
              <a:cs typeface="Handlee"/>
              <a:sym typeface="Handlee"/>
            </a:endParaRPr>
          </a:p>
        </p:txBody>
      </p:sp>
      <p:sp>
        <p:nvSpPr>
          <p:cNvPr id="1632" name="Google Shape;1632;p49"/>
          <p:cNvSpPr txBox="1"/>
          <p:nvPr/>
        </p:nvSpPr>
        <p:spPr>
          <a:xfrm>
            <a:off x="1213221" y="1159725"/>
            <a:ext cx="1518900" cy="441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EB7E7C"/>
                </a:solidFill>
                <a:latin typeface="Handlee"/>
                <a:ea typeface="Handlee"/>
                <a:cs typeface="Handlee"/>
                <a:sym typeface="Handlee"/>
              </a:rPr>
              <a:t>Todays priority</a:t>
            </a:r>
            <a:endParaRPr b="1" sz="1600">
              <a:solidFill>
                <a:srgbClr val="EB7E7C"/>
              </a:solidFill>
              <a:latin typeface="Handlee"/>
              <a:ea typeface="Handlee"/>
              <a:cs typeface="Handlee"/>
              <a:sym typeface="Handlee"/>
            </a:endParaRPr>
          </a:p>
        </p:txBody>
      </p:sp>
      <p:sp>
        <p:nvSpPr>
          <p:cNvPr id="1633" name="Google Shape;1633;p49"/>
          <p:cNvSpPr/>
          <p:nvPr/>
        </p:nvSpPr>
        <p:spPr>
          <a:xfrm>
            <a:off x="884099" y="535800"/>
            <a:ext cx="2225100" cy="438300"/>
          </a:xfrm>
          <a:prstGeom prst="rect">
            <a:avLst/>
          </a:pr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rgbClr val="666666"/>
                </a:solidFill>
                <a:latin typeface="Handlee"/>
                <a:ea typeface="Handlee"/>
                <a:cs typeface="Handlee"/>
                <a:sym typeface="Handlee"/>
              </a:rPr>
              <a:t>Date:</a:t>
            </a:r>
            <a:endParaRPr b="1" sz="1600">
              <a:solidFill>
                <a:srgbClr val="666666"/>
              </a:solidFill>
              <a:latin typeface="Handlee"/>
              <a:ea typeface="Handlee"/>
              <a:cs typeface="Handlee"/>
              <a:sym typeface="Handlee"/>
            </a:endParaRPr>
          </a:p>
        </p:txBody>
      </p:sp>
      <p:sp>
        <p:nvSpPr>
          <p:cNvPr id="1634" name="Google Shape;1634;p49"/>
          <p:cNvSpPr txBox="1"/>
          <p:nvPr/>
        </p:nvSpPr>
        <p:spPr>
          <a:xfrm>
            <a:off x="1137627" y="1784939"/>
            <a:ext cx="1670100" cy="594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666666"/>
                </a:solidFill>
                <a:latin typeface="Baloo 2"/>
                <a:ea typeface="Baloo 2"/>
                <a:cs typeface="Baloo 2"/>
                <a:sym typeface="Baloo 2"/>
              </a:rPr>
              <a:t>Review lesson 2 for tomorrow</a:t>
            </a:r>
            <a:endParaRPr>
              <a:solidFill>
                <a:srgbClr val="666666"/>
              </a:solidFill>
              <a:latin typeface="Baloo 2"/>
              <a:ea typeface="Baloo 2"/>
              <a:cs typeface="Baloo 2"/>
              <a:sym typeface="Baloo 2"/>
            </a:endParaRPr>
          </a:p>
        </p:txBody>
      </p:sp>
      <p:sp>
        <p:nvSpPr>
          <p:cNvPr id="1635" name="Google Shape;1635;p49"/>
          <p:cNvSpPr txBox="1"/>
          <p:nvPr/>
        </p:nvSpPr>
        <p:spPr>
          <a:xfrm>
            <a:off x="1108500" y="3529900"/>
            <a:ext cx="1773900" cy="754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666666"/>
                </a:solidFill>
                <a:latin typeface="Baloo 2"/>
                <a:ea typeface="Baloo 2"/>
                <a:cs typeface="Baloo 2"/>
                <a:sym typeface="Baloo 2"/>
              </a:rPr>
              <a:t>Mars is actually a cold place and Venus has a beautiful name</a:t>
            </a:r>
            <a:endParaRPr>
              <a:solidFill>
                <a:srgbClr val="666666"/>
              </a:solidFill>
              <a:latin typeface="Baloo 2"/>
              <a:ea typeface="Baloo 2"/>
              <a:cs typeface="Baloo 2"/>
              <a:sym typeface="Baloo 2"/>
            </a:endParaRPr>
          </a:p>
        </p:txBody>
      </p:sp>
      <p:grpSp>
        <p:nvGrpSpPr>
          <p:cNvPr id="1636" name="Google Shape;1636;p49"/>
          <p:cNvGrpSpPr/>
          <p:nvPr/>
        </p:nvGrpSpPr>
        <p:grpSpPr>
          <a:xfrm>
            <a:off x="882876" y="3078269"/>
            <a:ext cx="2225126" cy="1529422"/>
            <a:chOff x="882876" y="3078269"/>
            <a:chExt cx="2225126" cy="1529422"/>
          </a:xfrm>
        </p:grpSpPr>
        <p:sp>
          <p:nvSpPr>
            <p:cNvPr id="1637" name="Google Shape;1637;p49"/>
            <p:cNvSpPr/>
            <p:nvPr/>
          </p:nvSpPr>
          <p:spPr>
            <a:xfrm>
              <a:off x="882876" y="3198819"/>
              <a:ext cx="2225126" cy="1408872"/>
            </a:xfrm>
            <a:custGeom>
              <a:rect b="b" l="l" r="r" t="t"/>
              <a:pathLst>
                <a:path extrusionOk="0" fill="none" h="35213" w="30051">
                  <a:moveTo>
                    <a:pt x="28728" y="0"/>
                  </a:moveTo>
                  <a:lnTo>
                    <a:pt x="30051" y="0"/>
                  </a:lnTo>
                  <a:lnTo>
                    <a:pt x="30051" y="35213"/>
                  </a:lnTo>
                  <a:lnTo>
                    <a:pt x="0" y="35213"/>
                  </a:lnTo>
                  <a:lnTo>
                    <a:pt x="0" y="0"/>
                  </a:lnTo>
                  <a:lnTo>
                    <a:pt x="613" y="0"/>
                  </a:lnTo>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9"/>
            <p:cNvSpPr/>
            <p:nvPr/>
          </p:nvSpPr>
          <p:spPr>
            <a:xfrm>
              <a:off x="899640" y="3078269"/>
              <a:ext cx="357569" cy="249582"/>
            </a:xfrm>
            <a:custGeom>
              <a:rect b="b" l="l" r="r" t="t"/>
              <a:pathLst>
                <a:path extrusionOk="0" h="6238" w="8937">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9" name="Google Shape;1639;p49"/>
            <p:cNvGrpSpPr/>
            <p:nvPr/>
          </p:nvGrpSpPr>
          <p:grpSpPr>
            <a:xfrm>
              <a:off x="985199" y="3078486"/>
              <a:ext cx="193846" cy="223665"/>
              <a:chOff x="914899" y="4055410"/>
              <a:chExt cx="591173" cy="682321"/>
            </a:xfrm>
          </p:grpSpPr>
          <p:sp>
            <p:nvSpPr>
              <p:cNvPr id="1640" name="Google Shape;1640;p49"/>
              <p:cNvSpPr/>
              <p:nvPr/>
            </p:nvSpPr>
            <p:spPr>
              <a:xfrm>
                <a:off x="914899" y="4055410"/>
                <a:ext cx="591173" cy="682321"/>
              </a:xfrm>
              <a:custGeom>
                <a:rect b="b" l="l" r="r" t="t"/>
                <a:pathLst>
                  <a:path extrusionOk="0" h="16399" w="14222">
                    <a:moveTo>
                      <a:pt x="12570" y="260"/>
                    </a:moveTo>
                    <a:cubicBezTo>
                      <a:pt x="12810" y="260"/>
                      <a:pt x="13050" y="267"/>
                      <a:pt x="13285" y="299"/>
                    </a:cubicBezTo>
                    <a:cubicBezTo>
                      <a:pt x="13420" y="317"/>
                      <a:pt x="13370" y="982"/>
                      <a:pt x="13373" y="1112"/>
                    </a:cubicBezTo>
                    <a:cubicBezTo>
                      <a:pt x="13443" y="4523"/>
                      <a:pt x="13373" y="7934"/>
                      <a:pt x="13496" y="11346"/>
                    </a:cubicBezTo>
                    <a:cubicBezTo>
                      <a:pt x="13546" y="12724"/>
                      <a:pt x="13579" y="14137"/>
                      <a:pt x="13852" y="15494"/>
                    </a:cubicBezTo>
                    <a:cubicBezTo>
                      <a:pt x="13858" y="15527"/>
                      <a:pt x="13874" y="15549"/>
                      <a:pt x="13893" y="15564"/>
                    </a:cubicBezTo>
                    <a:lnTo>
                      <a:pt x="13893" y="15564"/>
                    </a:lnTo>
                    <a:cubicBezTo>
                      <a:pt x="13777" y="15570"/>
                      <a:pt x="13661" y="15577"/>
                      <a:pt x="13543" y="15583"/>
                    </a:cubicBezTo>
                    <a:cubicBezTo>
                      <a:pt x="12976" y="15617"/>
                      <a:pt x="12410" y="15649"/>
                      <a:pt x="11842" y="15680"/>
                    </a:cubicBezTo>
                    <a:cubicBezTo>
                      <a:pt x="9159" y="15833"/>
                      <a:pt x="6474" y="15983"/>
                      <a:pt x="3787" y="16115"/>
                    </a:cubicBezTo>
                    <a:cubicBezTo>
                      <a:pt x="3141" y="16146"/>
                      <a:pt x="2483" y="16206"/>
                      <a:pt x="1832" y="16206"/>
                    </a:cubicBezTo>
                    <a:cubicBezTo>
                      <a:pt x="1716" y="16206"/>
                      <a:pt x="1600" y="16204"/>
                      <a:pt x="1484" y="16200"/>
                    </a:cubicBezTo>
                    <a:cubicBezTo>
                      <a:pt x="1381" y="16195"/>
                      <a:pt x="1216" y="14681"/>
                      <a:pt x="1193" y="14489"/>
                    </a:cubicBezTo>
                    <a:cubicBezTo>
                      <a:pt x="880" y="11879"/>
                      <a:pt x="736" y="9243"/>
                      <a:pt x="609" y="6618"/>
                    </a:cubicBezTo>
                    <a:cubicBezTo>
                      <a:pt x="545" y="5304"/>
                      <a:pt x="497" y="3988"/>
                      <a:pt x="489" y="2672"/>
                    </a:cubicBezTo>
                    <a:cubicBezTo>
                      <a:pt x="486" y="2331"/>
                      <a:pt x="332" y="1237"/>
                      <a:pt x="552" y="866"/>
                    </a:cubicBezTo>
                    <a:lnTo>
                      <a:pt x="552" y="866"/>
                    </a:lnTo>
                    <a:cubicBezTo>
                      <a:pt x="2907" y="705"/>
                      <a:pt x="5262" y="562"/>
                      <a:pt x="7619" y="438"/>
                    </a:cubicBezTo>
                    <a:cubicBezTo>
                      <a:pt x="9148" y="358"/>
                      <a:pt x="10679" y="278"/>
                      <a:pt x="12212" y="263"/>
                    </a:cubicBezTo>
                    <a:cubicBezTo>
                      <a:pt x="12330" y="262"/>
                      <a:pt x="12450" y="260"/>
                      <a:pt x="12570" y="260"/>
                    </a:cubicBezTo>
                    <a:close/>
                    <a:moveTo>
                      <a:pt x="12782" y="0"/>
                    </a:moveTo>
                    <a:cubicBezTo>
                      <a:pt x="12355" y="0"/>
                      <a:pt x="11893" y="68"/>
                      <a:pt x="11580" y="75"/>
                    </a:cubicBezTo>
                    <a:cubicBezTo>
                      <a:pt x="10061" y="110"/>
                      <a:pt x="8544" y="190"/>
                      <a:pt x="7027" y="272"/>
                    </a:cubicBezTo>
                    <a:cubicBezTo>
                      <a:pt x="4846" y="390"/>
                      <a:pt x="2665" y="523"/>
                      <a:pt x="486" y="673"/>
                    </a:cubicBezTo>
                    <a:cubicBezTo>
                      <a:pt x="448" y="676"/>
                      <a:pt x="414" y="689"/>
                      <a:pt x="388" y="707"/>
                    </a:cubicBezTo>
                    <a:lnTo>
                      <a:pt x="388" y="707"/>
                    </a:lnTo>
                    <a:cubicBezTo>
                      <a:pt x="371" y="715"/>
                      <a:pt x="356" y="725"/>
                      <a:pt x="345" y="737"/>
                    </a:cubicBezTo>
                    <a:cubicBezTo>
                      <a:pt x="0" y="1103"/>
                      <a:pt x="183" y="2260"/>
                      <a:pt x="185" y="2702"/>
                    </a:cubicBezTo>
                    <a:cubicBezTo>
                      <a:pt x="189" y="4173"/>
                      <a:pt x="254" y="5643"/>
                      <a:pt x="327" y="7112"/>
                    </a:cubicBezTo>
                    <a:cubicBezTo>
                      <a:pt x="469" y="9991"/>
                      <a:pt x="538" y="12971"/>
                      <a:pt x="1071" y="15812"/>
                    </a:cubicBezTo>
                    <a:cubicBezTo>
                      <a:pt x="1166" y="16318"/>
                      <a:pt x="1248" y="16399"/>
                      <a:pt x="1670" y="16399"/>
                    </a:cubicBezTo>
                    <a:cubicBezTo>
                      <a:pt x="1711" y="16399"/>
                      <a:pt x="1756" y="16398"/>
                      <a:pt x="1804" y="16397"/>
                    </a:cubicBezTo>
                    <a:cubicBezTo>
                      <a:pt x="3077" y="16363"/>
                      <a:pt x="4351" y="16286"/>
                      <a:pt x="5621" y="16219"/>
                    </a:cubicBezTo>
                    <a:cubicBezTo>
                      <a:pt x="8388" y="16076"/>
                      <a:pt x="11155" y="15923"/>
                      <a:pt x="13920" y="15759"/>
                    </a:cubicBezTo>
                    <a:lnTo>
                      <a:pt x="14034" y="15753"/>
                    </a:lnTo>
                    <a:cubicBezTo>
                      <a:pt x="14097" y="15750"/>
                      <a:pt x="14221" y="15697"/>
                      <a:pt x="14200" y="15614"/>
                    </a:cubicBezTo>
                    <a:cubicBezTo>
                      <a:pt x="13893" y="14364"/>
                      <a:pt x="13874" y="13027"/>
                      <a:pt x="13818" y="11749"/>
                    </a:cubicBezTo>
                    <a:cubicBezTo>
                      <a:pt x="13741" y="9986"/>
                      <a:pt x="13722" y="8219"/>
                      <a:pt x="13708" y="6453"/>
                    </a:cubicBezTo>
                    <a:cubicBezTo>
                      <a:pt x="13696" y="4930"/>
                      <a:pt x="13699" y="3405"/>
                      <a:pt x="13688" y="1882"/>
                    </a:cubicBezTo>
                    <a:cubicBezTo>
                      <a:pt x="13687" y="1636"/>
                      <a:pt x="13846" y="296"/>
                      <a:pt x="13566" y="143"/>
                    </a:cubicBezTo>
                    <a:cubicBezTo>
                      <a:pt x="13363" y="33"/>
                      <a:pt x="13081" y="0"/>
                      <a:pt x="127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9"/>
              <p:cNvSpPr/>
              <p:nvPr/>
            </p:nvSpPr>
            <p:spPr>
              <a:xfrm>
                <a:off x="984068" y="4173952"/>
                <a:ext cx="97850" cy="93076"/>
              </a:xfrm>
              <a:custGeom>
                <a:rect b="b" l="l" r="r" t="t"/>
                <a:pathLst>
                  <a:path extrusionOk="0" h="2237" w="2354">
                    <a:moveTo>
                      <a:pt x="2051" y="183"/>
                    </a:moveTo>
                    <a:lnTo>
                      <a:pt x="2051" y="2051"/>
                    </a:lnTo>
                    <a:lnTo>
                      <a:pt x="303" y="2051"/>
                    </a:lnTo>
                    <a:lnTo>
                      <a:pt x="303" y="183"/>
                    </a:lnTo>
                    <a:close/>
                    <a:moveTo>
                      <a:pt x="209" y="0"/>
                    </a:moveTo>
                    <a:cubicBezTo>
                      <a:pt x="153" y="0"/>
                      <a:pt x="0" y="27"/>
                      <a:pt x="0" y="108"/>
                    </a:cubicBezTo>
                    <a:lnTo>
                      <a:pt x="0" y="2158"/>
                    </a:lnTo>
                    <a:cubicBezTo>
                      <a:pt x="0" y="2211"/>
                      <a:pt x="46" y="2234"/>
                      <a:pt x="96" y="2234"/>
                    </a:cubicBezTo>
                    <a:lnTo>
                      <a:pt x="2129" y="2234"/>
                    </a:lnTo>
                    <a:cubicBezTo>
                      <a:pt x="2139" y="2236"/>
                      <a:pt x="2150" y="2236"/>
                      <a:pt x="2161" y="2236"/>
                    </a:cubicBezTo>
                    <a:cubicBezTo>
                      <a:pt x="2247" y="2236"/>
                      <a:pt x="2354" y="2189"/>
                      <a:pt x="2354" y="2125"/>
                    </a:cubicBezTo>
                    <a:lnTo>
                      <a:pt x="2354" y="74"/>
                    </a:lnTo>
                    <a:cubicBezTo>
                      <a:pt x="2354" y="21"/>
                      <a:pt x="2308" y="0"/>
                      <a:pt x="2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9"/>
              <p:cNvSpPr/>
              <p:nvPr/>
            </p:nvSpPr>
            <p:spPr>
              <a:xfrm>
                <a:off x="1130552" y="4215435"/>
                <a:ext cx="267570" cy="8779"/>
              </a:xfrm>
              <a:custGeom>
                <a:rect b="b" l="l" r="r" t="t"/>
                <a:pathLst>
                  <a:path extrusionOk="0" h="211" w="6437">
                    <a:moveTo>
                      <a:pt x="4074" y="0"/>
                    </a:moveTo>
                    <a:cubicBezTo>
                      <a:pt x="2822" y="0"/>
                      <a:pt x="1569" y="22"/>
                      <a:pt x="318" y="28"/>
                    </a:cubicBezTo>
                    <a:cubicBezTo>
                      <a:pt x="199" y="28"/>
                      <a:pt x="0" y="210"/>
                      <a:pt x="201" y="210"/>
                    </a:cubicBezTo>
                    <a:cubicBezTo>
                      <a:pt x="201" y="210"/>
                      <a:pt x="202" y="210"/>
                      <a:pt x="203" y="210"/>
                    </a:cubicBezTo>
                    <a:cubicBezTo>
                      <a:pt x="1454" y="203"/>
                      <a:pt x="2707" y="182"/>
                      <a:pt x="3959" y="182"/>
                    </a:cubicBezTo>
                    <a:cubicBezTo>
                      <a:pt x="4680" y="182"/>
                      <a:pt x="5400" y="189"/>
                      <a:pt x="6120" y="210"/>
                    </a:cubicBezTo>
                    <a:cubicBezTo>
                      <a:pt x="6121" y="210"/>
                      <a:pt x="6123" y="210"/>
                      <a:pt x="6124" y="210"/>
                    </a:cubicBezTo>
                    <a:cubicBezTo>
                      <a:pt x="6246" y="210"/>
                      <a:pt x="6437" y="34"/>
                      <a:pt x="6235" y="28"/>
                    </a:cubicBezTo>
                    <a:cubicBezTo>
                      <a:pt x="5515" y="7"/>
                      <a:pt x="4795" y="0"/>
                      <a:pt x="4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9"/>
              <p:cNvSpPr/>
              <p:nvPr/>
            </p:nvSpPr>
            <p:spPr>
              <a:xfrm>
                <a:off x="991883" y="4346127"/>
                <a:ext cx="102048" cy="95156"/>
              </a:xfrm>
              <a:custGeom>
                <a:rect b="b" l="l" r="r" t="t"/>
                <a:pathLst>
                  <a:path extrusionOk="0" h="2287" w="2455">
                    <a:moveTo>
                      <a:pt x="2052" y="143"/>
                    </a:moveTo>
                    <a:lnTo>
                      <a:pt x="2052" y="143"/>
                    </a:lnTo>
                    <a:cubicBezTo>
                      <a:pt x="2053" y="151"/>
                      <a:pt x="2054" y="164"/>
                      <a:pt x="2055" y="181"/>
                    </a:cubicBezTo>
                    <a:cubicBezTo>
                      <a:pt x="2060" y="264"/>
                      <a:pt x="2063" y="348"/>
                      <a:pt x="2067" y="431"/>
                    </a:cubicBezTo>
                    <a:cubicBezTo>
                      <a:pt x="2078" y="666"/>
                      <a:pt x="2090" y="899"/>
                      <a:pt x="2100" y="1134"/>
                    </a:cubicBezTo>
                    <a:lnTo>
                      <a:pt x="2146" y="2059"/>
                    </a:lnTo>
                    <a:lnTo>
                      <a:pt x="2146" y="2059"/>
                    </a:lnTo>
                    <a:lnTo>
                      <a:pt x="403" y="2144"/>
                    </a:lnTo>
                    <a:lnTo>
                      <a:pt x="403" y="2144"/>
                    </a:lnTo>
                    <a:cubicBezTo>
                      <a:pt x="402" y="2136"/>
                      <a:pt x="401" y="2123"/>
                      <a:pt x="400" y="2106"/>
                    </a:cubicBezTo>
                    <a:cubicBezTo>
                      <a:pt x="397" y="2023"/>
                      <a:pt x="392" y="1939"/>
                      <a:pt x="388" y="1856"/>
                    </a:cubicBezTo>
                    <a:cubicBezTo>
                      <a:pt x="377" y="1621"/>
                      <a:pt x="365" y="1387"/>
                      <a:pt x="354" y="1152"/>
                    </a:cubicBezTo>
                    <a:lnTo>
                      <a:pt x="309" y="227"/>
                    </a:lnTo>
                    <a:lnTo>
                      <a:pt x="309" y="227"/>
                    </a:lnTo>
                    <a:lnTo>
                      <a:pt x="2052" y="143"/>
                    </a:lnTo>
                    <a:close/>
                    <a:moveTo>
                      <a:pt x="327" y="2148"/>
                    </a:moveTo>
                    <a:lnTo>
                      <a:pt x="321" y="2148"/>
                    </a:lnTo>
                    <a:cubicBezTo>
                      <a:pt x="323" y="2148"/>
                      <a:pt x="325" y="2148"/>
                      <a:pt x="327" y="2148"/>
                    </a:cubicBezTo>
                    <a:close/>
                    <a:moveTo>
                      <a:pt x="2282" y="0"/>
                    </a:moveTo>
                    <a:cubicBezTo>
                      <a:pt x="2275" y="0"/>
                      <a:pt x="2269" y="1"/>
                      <a:pt x="2266" y="1"/>
                    </a:cubicBezTo>
                    <a:lnTo>
                      <a:pt x="218" y="99"/>
                    </a:lnTo>
                    <a:cubicBezTo>
                      <a:pt x="165" y="102"/>
                      <a:pt x="0" y="131"/>
                      <a:pt x="3" y="210"/>
                    </a:cubicBezTo>
                    <a:cubicBezTo>
                      <a:pt x="36" y="891"/>
                      <a:pt x="70" y="1574"/>
                      <a:pt x="103" y="2257"/>
                    </a:cubicBezTo>
                    <a:cubicBezTo>
                      <a:pt x="104" y="2285"/>
                      <a:pt x="162" y="2286"/>
                      <a:pt x="185" y="2286"/>
                    </a:cubicBezTo>
                    <a:cubicBezTo>
                      <a:pt x="187" y="2286"/>
                      <a:pt x="189" y="2286"/>
                      <a:pt x="191" y="2286"/>
                    </a:cubicBezTo>
                    <a:lnTo>
                      <a:pt x="2198" y="2188"/>
                    </a:lnTo>
                    <a:lnTo>
                      <a:pt x="2198" y="2188"/>
                    </a:lnTo>
                    <a:cubicBezTo>
                      <a:pt x="2205" y="2189"/>
                      <a:pt x="2213" y="2189"/>
                      <a:pt x="2222" y="2189"/>
                    </a:cubicBezTo>
                    <a:cubicBezTo>
                      <a:pt x="2312" y="2189"/>
                      <a:pt x="2455" y="2143"/>
                      <a:pt x="2452" y="2077"/>
                    </a:cubicBezTo>
                    <a:lnTo>
                      <a:pt x="2353" y="30"/>
                    </a:lnTo>
                    <a:cubicBezTo>
                      <a:pt x="2352" y="5"/>
                      <a:pt x="2309" y="0"/>
                      <a:pt x="2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9"/>
              <p:cNvSpPr/>
              <p:nvPr/>
            </p:nvSpPr>
            <p:spPr>
              <a:xfrm>
                <a:off x="1142275" y="4371674"/>
                <a:ext cx="263538" cy="21802"/>
              </a:xfrm>
              <a:custGeom>
                <a:rect b="b" l="l" r="r" t="t"/>
                <a:pathLst>
                  <a:path extrusionOk="0" h="524" w="6340">
                    <a:moveTo>
                      <a:pt x="6142" y="0"/>
                    </a:moveTo>
                    <a:cubicBezTo>
                      <a:pt x="6140" y="0"/>
                      <a:pt x="6138" y="0"/>
                      <a:pt x="6136" y="0"/>
                    </a:cubicBezTo>
                    <a:cubicBezTo>
                      <a:pt x="4166" y="37"/>
                      <a:pt x="2193" y="179"/>
                      <a:pt x="226" y="285"/>
                    </a:cubicBezTo>
                    <a:cubicBezTo>
                      <a:pt x="52" y="294"/>
                      <a:pt x="1" y="523"/>
                      <a:pt x="190" y="523"/>
                    </a:cubicBezTo>
                    <a:cubicBezTo>
                      <a:pt x="194" y="523"/>
                      <a:pt x="198" y="523"/>
                      <a:pt x="203" y="523"/>
                    </a:cubicBezTo>
                    <a:cubicBezTo>
                      <a:pt x="2170" y="415"/>
                      <a:pt x="4143" y="273"/>
                      <a:pt x="6113" y="236"/>
                    </a:cubicBezTo>
                    <a:cubicBezTo>
                      <a:pt x="6289" y="233"/>
                      <a:pt x="6339" y="0"/>
                      <a:pt x="6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9"/>
              <p:cNvSpPr/>
              <p:nvPr/>
            </p:nvSpPr>
            <p:spPr>
              <a:xfrm>
                <a:off x="1026633" y="4523170"/>
                <a:ext cx="102048" cy="94865"/>
              </a:xfrm>
              <a:custGeom>
                <a:rect b="b" l="l" r="r" t="t"/>
                <a:pathLst>
                  <a:path extrusionOk="0" h="2280" w="2455">
                    <a:moveTo>
                      <a:pt x="2051" y="137"/>
                    </a:moveTo>
                    <a:cubicBezTo>
                      <a:pt x="2052" y="145"/>
                      <a:pt x="2054" y="158"/>
                      <a:pt x="2055" y="177"/>
                    </a:cubicBezTo>
                    <a:cubicBezTo>
                      <a:pt x="2058" y="260"/>
                      <a:pt x="2063" y="344"/>
                      <a:pt x="2066" y="427"/>
                    </a:cubicBezTo>
                    <a:lnTo>
                      <a:pt x="2100" y="1131"/>
                    </a:lnTo>
                    <a:cubicBezTo>
                      <a:pt x="2116" y="1440"/>
                      <a:pt x="2129" y="1750"/>
                      <a:pt x="2144" y="2059"/>
                    </a:cubicBezTo>
                    <a:lnTo>
                      <a:pt x="2144" y="2059"/>
                    </a:lnTo>
                    <a:lnTo>
                      <a:pt x="403" y="2143"/>
                    </a:lnTo>
                    <a:lnTo>
                      <a:pt x="403" y="2143"/>
                    </a:lnTo>
                    <a:cubicBezTo>
                      <a:pt x="402" y="2135"/>
                      <a:pt x="401" y="2122"/>
                      <a:pt x="400" y="2103"/>
                    </a:cubicBezTo>
                    <a:cubicBezTo>
                      <a:pt x="397" y="2020"/>
                      <a:pt x="392" y="1937"/>
                      <a:pt x="388" y="1853"/>
                    </a:cubicBezTo>
                    <a:cubicBezTo>
                      <a:pt x="377" y="1619"/>
                      <a:pt x="365" y="1384"/>
                      <a:pt x="354" y="1149"/>
                    </a:cubicBezTo>
                    <a:lnTo>
                      <a:pt x="309" y="221"/>
                    </a:lnTo>
                    <a:lnTo>
                      <a:pt x="309" y="221"/>
                    </a:lnTo>
                    <a:lnTo>
                      <a:pt x="2051" y="137"/>
                    </a:lnTo>
                    <a:close/>
                    <a:moveTo>
                      <a:pt x="2288" y="0"/>
                    </a:moveTo>
                    <a:cubicBezTo>
                      <a:pt x="2279" y="0"/>
                      <a:pt x="2271" y="1"/>
                      <a:pt x="2267" y="1"/>
                    </a:cubicBezTo>
                    <a:lnTo>
                      <a:pt x="218" y="100"/>
                    </a:lnTo>
                    <a:cubicBezTo>
                      <a:pt x="168" y="103"/>
                      <a:pt x="0" y="131"/>
                      <a:pt x="3" y="206"/>
                    </a:cubicBezTo>
                    <a:lnTo>
                      <a:pt x="103" y="2255"/>
                    </a:lnTo>
                    <a:cubicBezTo>
                      <a:pt x="104" y="2276"/>
                      <a:pt x="145" y="2279"/>
                      <a:pt x="171" y="2279"/>
                    </a:cubicBezTo>
                    <a:cubicBezTo>
                      <a:pt x="179" y="2279"/>
                      <a:pt x="186" y="2279"/>
                      <a:pt x="189" y="2279"/>
                    </a:cubicBezTo>
                    <a:cubicBezTo>
                      <a:pt x="863" y="2246"/>
                      <a:pt x="1537" y="2215"/>
                      <a:pt x="2209" y="2182"/>
                    </a:cubicBezTo>
                    <a:lnTo>
                      <a:pt x="2209" y="2182"/>
                    </a:lnTo>
                    <a:cubicBezTo>
                      <a:pt x="2212" y="2182"/>
                      <a:pt x="2215" y="2182"/>
                      <a:pt x="2218" y="2182"/>
                    </a:cubicBezTo>
                    <a:cubicBezTo>
                      <a:pt x="2308" y="2182"/>
                      <a:pt x="2455" y="2138"/>
                      <a:pt x="2452" y="2074"/>
                    </a:cubicBezTo>
                    <a:lnTo>
                      <a:pt x="2353" y="25"/>
                    </a:lnTo>
                    <a:cubicBezTo>
                      <a:pt x="2352" y="4"/>
                      <a:pt x="2314" y="0"/>
                      <a:pt x="22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9"/>
              <p:cNvSpPr/>
              <p:nvPr/>
            </p:nvSpPr>
            <p:spPr>
              <a:xfrm>
                <a:off x="1176776" y="4549092"/>
                <a:ext cx="263870" cy="20679"/>
              </a:xfrm>
              <a:custGeom>
                <a:rect b="b" l="l" r="r" t="t"/>
                <a:pathLst>
                  <a:path extrusionOk="0" h="497" w="6348">
                    <a:moveTo>
                      <a:pt x="6150" y="1"/>
                    </a:moveTo>
                    <a:cubicBezTo>
                      <a:pt x="6148" y="1"/>
                      <a:pt x="6146" y="1"/>
                      <a:pt x="6143" y="1"/>
                    </a:cubicBezTo>
                    <a:cubicBezTo>
                      <a:pt x="4173" y="39"/>
                      <a:pt x="2202" y="179"/>
                      <a:pt x="234" y="285"/>
                    </a:cubicBezTo>
                    <a:cubicBezTo>
                      <a:pt x="72" y="294"/>
                      <a:pt x="0" y="496"/>
                      <a:pt x="189" y="496"/>
                    </a:cubicBezTo>
                    <a:cubicBezTo>
                      <a:pt x="194" y="496"/>
                      <a:pt x="199" y="496"/>
                      <a:pt x="204" y="496"/>
                    </a:cubicBezTo>
                    <a:cubicBezTo>
                      <a:pt x="2173" y="390"/>
                      <a:pt x="4144" y="248"/>
                      <a:pt x="6115" y="210"/>
                    </a:cubicBezTo>
                    <a:cubicBezTo>
                      <a:pt x="6279" y="207"/>
                      <a:pt x="6348" y="1"/>
                      <a:pt x="61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9"/>
              <p:cNvSpPr/>
              <p:nvPr/>
            </p:nvSpPr>
            <p:spPr>
              <a:xfrm>
                <a:off x="993712" y="4163425"/>
                <a:ext cx="137547" cy="82133"/>
              </a:xfrm>
              <a:custGeom>
                <a:rect b="b" l="l" r="r" t="t"/>
                <a:pathLst>
                  <a:path extrusionOk="0" h="1974" w="3309">
                    <a:moveTo>
                      <a:pt x="3142" y="0"/>
                    </a:moveTo>
                    <a:cubicBezTo>
                      <a:pt x="3119" y="0"/>
                      <a:pt x="3093" y="5"/>
                      <a:pt x="3064" y="14"/>
                    </a:cubicBezTo>
                    <a:cubicBezTo>
                      <a:pt x="2238" y="277"/>
                      <a:pt x="1189" y="755"/>
                      <a:pt x="733" y="1572"/>
                    </a:cubicBezTo>
                    <a:lnTo>
                      <a:pt x="733" y="1572"/>
                    </a:lnTo>
                    <a:lnTo>
                      <a:pt x="423" y="1280"/>
                    </a:lnTo>
                    <a:cubicBezTo>
                      <a:pt x="397" y="1256"/>
                      <a:pt x="358" y="1245"/>
                      <a:pt x="314" y="1245"/>
                    </a:cubicBezTo>
                    <a:cubicBezTo>
                      <a:pt x="177" y="1245"/>
                      <a:pt x="1" y="1348"/>
                      <a:pt x="89" y="1431"/>
                    </a:cubicBezTo>
                    <a:lnTo>
                      <a:pt x="89" y="1433"/>
                    </a:lnTo>
                    <a:lnTo>
                      <a:pt x="616" y="1928"/>
                    </a:lnTo>
                    <a:cubicBezTo>
                      <a:pt x="650" y="1959"/>
                      <a:pt x="695" y="1973"/>
                      <a:pt x="742" y="1973"/>
                    </a:cubicBezTo>
                    <a:cubicBezTo>
                      <a:pt x="836" y="1973"/>
                      <a:pt x="937" y="1918"/>
                      <a:pt x="966" y="1834"/>
                    </a:cubicBezTo>
                    <a:cubicBezTo>
                      <a:pt x="1240" y="1030"/>
                      <a:pt x="2329" y="486"/>
                      <a:pt x="3121" y="234"/>
                    </a:cubicBezTo>
                    <a:cubicBezTo>
                      <a:pt x="3309" y="173"/>
                      <a:pt x="3292" y="0"/>
                      <a:pt x="3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9"/>
              <p:cNvSpPr/>
              <p:nvPr/>
            </p:nvSpPr>
            <p:spPr>
              <a:xfrm>
                <a:off x="995208" y="4362729"/>
                <a:ext cx="106621" cy="93118"/>
              </a:xfrm>
              <a:custGeom>
                <a:rect b="b" l="l" r="r" t="t"/>
                <a:pathLst>
                  <a:path extrusionOk="0" h="2238" w="2565">
                    <a:moveTo>
                      <a:pt x="328" y="1"/>
                    </a:moveTo>
                    <a:cubicBezTo>
                      <a:pt x="208" y="1"/>
                      <a:pt x="0" y="104"/>
                      <a:pt x="49" y="141"/>
                    </a:cubicBezTo>
                    <a:cubicBezTo>
                      <a:pt x="817" y="738"/>
                      <a:pt x="1622" y="1402"/>
                      <a:pt x="2176" y="2207"/>
                    </a:cubicBezTo>
                    <a:cubicBezTo>
                      <a:pt x="2192" y="2229"/>
                      <a:pt x="2222" y="2238"/>
                      <a:pt x="2259" y="2238"/>
                    </a:cubicBezTo>
                    <a:cubicBezTo>
                      <a:pt x="2378" y="2238"/>
                      <a:pt x="2564" y="2146"/>
                      <a:pt x="2540" y="2110"/>
                    </a:cubicBezTo>
                    <a:cubicBezTo>
                      <a:pt x="1977" y="1295"/>
                      <a:pt x="1169" y="621"/>
                      <a:pt x="390" y="17"/>
                    </a:cubicBezTo>
                    <a:cubicBezTo>
                      <a:pt x="375" y="6"/>
                      <a:pt x="353" y="1"/>
                      <a:pt x="3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9"/>
              <p:cNvSpPr/>
              <p:nvPr/>
            </p:nvSpPr>
            <p:spPr>
              <a:xfrm>
                <a:off x="996414" y="4318541"/>
                <a:ext cx="143242" cy="127943"/>
              </a:xfrm>
              <a:custGeom>
                <a:rect b="b" l="l" r="r" t="t"/>
                <a:pathLst>
                  <a:path extrusionOk="0" h="3075" w="3446">
                    <a:moveTo>
                      <a:pt x="3276" y="0"/>
                    </a:moveTo>
                    <a:cubicBezTo>
                      <a:pt x="3213" y="0"/>
                      <a:pt x="3138" y="11"/>
                      <a:pt x="3102" y="28"/>
                    </a:cubicBezTo>
                    <a:cubicBezTo>
                      <a:pt x="1804" y="643"/>
                      <a:pt x="763" y="1841"/>
                      <a:pt x="12" y="3046"/>
                    </a:cubicBezTo>
                    <a:cubicBezTo>
                      <a:pt x="0" y="3065"/>
                      <a:pt x="36" y="3075"/>
                      <a:pt x="89" y="3075"/>
                    </a:cubicBezTo>
                    <a:cubicBezTo>
                      <a:pt x="183" y="3075"/>
                      <a:pt x="333" y="3045"/>
                      <a:pt x="370" y="2985"/>
                    </a:cubicBezTo>
                    <a:cubicBezTo>
                      <a:pt x="1083" y="1842"/>
                      <a:pt x="2082" y="672"/>
                      <a:pt x="3314" y="87"/>
                    </a:cubicBezTo>
                    <a:cubicBezTo>
                      <a:pt x="3445" y="25"/>
                      <a:pt x="3374" y="0"/>
                      <a:pt x="32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9"/>
              <p:cNvSpPr/>
              <p:nvPr/>
            </p:nvSpPr>
            <p:spPr>
              <a:xfrm>
                <a:off x="999947" y="4469620"/>
                <a:ext cx="190629" cy="143213"/>
              </a:xfrm>
              <a:custGeom>
                <a:rect b="b" l="l" r="r" t="t"/>
                <a:pathLst>
                  <a:path extrusionOk="0" h="3442" w="4586">
                    <a:moveTo>
                      <a:pt x="1780" y="3231"/>
                    </a:moveTo>
                    <a:cubicBezTo>
                      <a:pt x="1780" y="3232"/>
                      <a:pt x="1780" y="3232"/>
                      <a:pt x="1781" y="3233"/>
                    </a:cubicBezTo>
                    <a:cubicBezTo>
                      <a:pt x="1780" y="3232"/>
                      <a:pt x="1780" y="3232"/>
                      <a:pt x="1780" y="3231"/>
                    </a:cubicBezTo>
                    <a:close/>
                    <a:moveTo>
                      <a:pt x="4345" y="0"/>
                    </a:moveTo>
                    <a:cubicBezTo>
                      <a:pt x="4313" y="0"/>
                      <a:pt x="4279" y="7"/>
                      <a:pt x="4246" y="22"/>
                    </a:cubicBezTo>
                    <a:cubicBezTo>
                      <a:pt x="3260" y="481"/>
                      <a:pt x="2633" y="1611"/>
                      <a:pt x="2067" y="2488"/>
                    </a:cubicBezTo>
                    <a:cubicBezTo>
                      <a:pt x="1946" y="2677"/>
                      <a:pt x="1823" y="2868"/>
                      <a:pt x="1698" y="3056"/>
                    </a:cubicBezTo>
                    <a:cubicBezTo>
                      <a:pt x="1688" y="3069"/>
                      <a:pt x="1680" y="3082"/>
                      <a:pt x="1672" y="3093"/>
                    </a:cubicBezTo>
                    <a:lnTo>
                      <a:pt x="1672" y="3093"/>
                    </a:lnTo>
                    <a:cubicBezTo>
                      <a:pt x="1645" y="3061"/>
                      <a:pt x="1616" y="3030"/>
                      <a:pt x="1582" y="2998"/>
                    </a:cubicBezTo>
                    <a:cubicBezTo>
                      <a:pt x="1248" y="2680"/>
                      <a:pt x="819" y="2436"/>
                      <a:pt x="422" y="2203"/>
                    </a:cubicBezTo>
                    <a:cubicBezTo>
                      <a:pt x="402" y="2191"/>
                      <a:pt x="375" y="2185"/>
                      <a:pt x="346" y="2185"/>
                    </a:cubicBezTo>
                    <a:cubicBezTo>
                      <a:pt x="203" y="2185"/>
                      <a:pt x="0" y="2318"/>
                      <a:pt x="138" y="2398"/>
                    </a:cubicBezTo>
                    <a:lnTo>
                      <a:pt x="141" y="2398"/>
                    </a:lnTo>
                    <a:cubicBezTo>
                      <a:pt x="578" y="2656"/>
                      <a:pt x="1077" y="2928"/>
                      <a:pt x="1408" y="3317"/>
                    </a:cubicBezTo>
                    <a:cubicBezTo>
                      <a:pt x="1479" y="3400"/>
                      <a:pt x="1550" y="3441"/>
                      <a:pt x="1625" y="3441"/>
                    </a:cubicBezTo>
                    <a:cubicBezTo>
                      <a:pt x="1701" y="3441"/>
                      <a:pt x="1780" y="3399"/>
                      <a:pt x="1866" y="3314"/>
                    </a:cubicBezTo>
                    <a:cubicBezTo>
                      <a:pt x="2800" y="2389"/>
                      <a:pt x="3119" y="807"/>
                      <a:pt x="4401" y="212"/>
                    </a:cubicBezTo>
                    <a:cubicBezTo>
                      <a:pt x="4585" y="125"/>
                      <a:pt x="4484" y="0"/>
                      <a:pt x="43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51" name="Google Shape;1651;p49"/>
          <p:cNvGrpSpPr/>
          <p:nvPr/>
        </p:nvGrpSpPr>
        <p:grpSpPr>
          <a:xfrm>
            <a:off x="882876" y="1257224"/>
            <a:ext cx="2225126" cy="1529302"/>
            <a:chOff x="882876" y="1257224"/>
            <a:chExt cx="2225126" cy="1529302"/>
          </a:xfrm>
        </p:grpSpPr>
        <p:sp>
          <p:nvSpPr>
            <p:cNvPr id="1652" name="Google Shape;1652;p49"/>
            <p:cNvSpPr/>
            <p:nvPr/>
          </p:nvSpPr>
          <p:spPr>
            <a:xfrm>
              <a:off x="882876" y="1377653"/>
              <a:ext cx="2225126" cy="1408872"/>
            </a:xfrm>
            <a:custGeom>
              <a:rect b="b" l="l" r="r" t="t"/>
              <a:pathLst>
                <a:path extrusionOk="0" fill="none" h="35213" w="30051">
                  <a:moveTo>
                    <a:pt x="27712" y="0"/>
                  </a:moveTo>
                  <a:lnTo>
                    <a:pt x="30051" y="0"/>
                  </a:lnTo>
                  <a:lnTo>
                    <a:pt x="30051" y="35213"/>
                  </a:lnTo>
                  <a:lnTo>
                    <a:pt x="0" y="35213"/>
                  </a:lnTo>
                  <a:lnTo>
                    <a:pt x="0" y="0"/>
                  </a:lnTo>
                  <a:lnTo>
                    <a:pt x="613" y="0"/>
                  </a:lnTo>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9"/>
            <p:cNvSpPr/>
            <p:nvPr/>
          </p:nvSpPr>
          <p:spPr>
            <a:xfrm>
              <a:off x="899640" y="1257224"/>
              <a:ext cx="357569" cy="249462"/>
            </a:xfrm>
            <a:custGeom>
              <a:rect b="b" l="l" r="r" t="t"/>
              <a:pathLst>
                <a:path extrusionOk="0" h="6235" w="8937">
                  <a:moveTo>
                    <a:pt x="4484" y="1"/>
                  </a:moveTo>
                  <a:cubicBezTo>
                    <a:pt x="3885" y="1"/>
                    <a:pt x="3279" y="82"/>
                    <a:pt x="2710" y="203"/>
                  </a:cubicBezTo>
                  <a:cubicBezTo>
                    <a:pt x="2694" y="236"/>
                    <a:pt x="2662" y="252"/>
                    <a:pt x="2614" y="268"/>
                  </a:cubicBezTo>
                  <a:cubicBezTo>
                    <a:pt x="888" y="881"/>
                    <a:pt x="1" y="2833"/>
                    <a:pt x="856" y="4494"/>
                  </a:cubicBezTo>
                  <a:cubicBezTo>
                    <a:pt x="1480" y="5722"/>
                    <a:pt x="2798" y="6234"/>
                    <a:pt x="4120" y="6234"/>
                  </a:cubicBezTo>
                  <a:cubicBezTo>
                    <a:pt x="4743" y="6234"/>
                    <a:pt x="5367" y="6120"/>
                    <a:pt x="5920" y="5914"/>
                  </a:cubicBezTo>
                  <a:cubicBezTo>
                    <a:pt x="7695" y="5252"/>
                    <a:pt x="8937" y="3123"/>
                    <a:pt x="7695" y="1413"/>
                  </a:cubicBezTo>
                  <a:cubicBezTo>
                    <a:pt x="6923" y="348"/>
                    <a:pt x="5720" y="1"/>
                    <a:pt x="4484"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9"/>
            <p:cNvSpPr/>
            <p:nvPr/>
          </p:nvSpPr>
          <p:spPr>
            <a:xfrm>
              <a:off x="958065" y="1258745"/>
              <a:ext cx="240712" cy="232803"/>
            </a:xfrm>
            <a:custGeom>
              <a:rect b="b" l="l" r="r" t="t"/>
              <a:pathLst>
                <a:path extrusionOk="0" h="9756" w="10097">
                  <a:moveTo>
                    <a:pt x="6558" y="3460"/>
                  </a:moveTo>
                  <a:cubicBezTo>
                    <a:pt x="6559" y="3462"/>
                    <a:pt x="6560" y="3464"/>
                    <a:pt x="6561" y="3467"/>
                  </a:cubicBezTo>
                  <a:cubicBezTo>
                    <a:pt x="6560" y="3465"/>
                    <a:pt x="6559" y="3462"/>
                    <a:pt x="6558" y="3460"/>
                  </a:cubicBezTo>
                  <a:close/>
                  <a:moveTo>
                    <a:pt x="5287" y="8041"/>
                  </a:moveTo>
                  <a:cubicBezTo>
                    <a:pt x="5287" y="8042"/>
                    <a:pt x="5286" y="8042"/>
                    <a:pt x="5286" y="8042"/>
                  </a:cubicBezTo>
                  <a:lnTo>
                    <a:pt x="5286" y="8042"/>
                  </a:lnTo>
                  <a:lnTo>
                    <a:pt x="5287" y="8041"/>
                  </a:lnTo>
                  <a:close/>
                  <a:moveTo>
                    <a:pt x="5104" y="8056"/>
                  </a:moveTo>
                  <a:cubicBezTo>
                    <a:pt x="5105" y="8056"/>
                    <a:pt x="5107" y="8057"/>
                    <a:pt x="5113" y="8059"/>
                  </a:cubicBezTo>
                  <a:lnTo>
                    <a:pt x="5113" y="8059"/>
                  </a:lnTo>
                  <a:cubicBezTo>
                    <a:pt x="5107" y="8057"/>
                    <a:pt x="5104" y="8056"/>
                    <a:pt x="5104" y="8056"/>
                  </a:cubicBezTo>
                  <a:close/>
                  <a:moveTo>
                    <a:pt x="5021" y="683"/>
                  </a:moveTo>
                  <a:lnTo>
                    <a:pt x="6205" y="3577"/>
                  </a:lnTo>
                  <a:cubicBezTo>
                    <a:pt x="6226" y="3620"/>
                    <a:pt x="6269" y="3647"/>
                    <a:pt x="6316" y="3647"/>
                  </a:cubicBezTo>
                  <a:cubicBezTo>
                    <a:pt x="6317" y="3647"/>
                    <a:pt x="6319" y="3647"/>
                    <a:pt x="6320" y="3647"/>
                  </a:cubicBezTo>
                  <a:lnTo>
                    <a:pt x="8063" y="3685"/>
                  </a:lnTo>
                  <a:lnTo>
                    <a:pt x="9185" y="3709"/>
                  </a:lnTo>
                  <a:lnTo>
                    <a:pt x="9569" y="3718"/>
                  </a:lnTo>
                  <a:lnTo>
                    <a:pt x="9569" y="3718"/>
                  </a:lnTo>
                  <a:cubicBezTo>
                    <a:pt x="8769" y="4519"/>
                    <a:pt x="7968" y="5319"/>
                    <a:pt x="7168" y="6120"/>
                  </a:cubicBezTo>
                  <a:cubicBezTo>
                    <a:pt x="7147" y="6139"/>
                    <a:pt x="7123" y="6180"/>
                    <a:pt x="7135" y="6211"/>
                  </a:cubicBezTo>
                  <a:lnTo>
                    <a:pt x="8447" y="9319"/>
                  </a:lnTo>
                  <a:lnTo>
                    <a:pt x="8447" y="9319"/>
                  </a:lnTo>
                  <a:lnTo>
                    <a:pt x="7054" y="8655"/>
                  </a:lnTo>
                  <a:cubicBezTo>
                    <a:pt x="6571" y="8423"/>
                    <a:pt x="5834" y="7867"/>
                    <a:pt x="5290" y="7826"/>
                  </a:cubicBezTo>
                  <a:cubicBezTo>
                    <a:pt x="5275" y="7825"/>
                    <a:pt x="5260" y="7825"/>
                    <a:pt x="5245" y="7825"/>
                  </a:cubicBezTo>
                  <a:cubicBezTo>
                    <a:pt x="4769" y="7825"/>
                    <a:pt x="4039" y="8358"/>
                    <a:pt x="3641" y="8538"/>
                  </a:cubicBezTo>
                  <a:lnTo>
                    <a:pt x="1930" y="9316"/>
                  </a:lnTo>
                  <a:lnTo>
                    <a:pt x="1930" y="9316"/>
                  </a:lnTo>
                  <a:lnTo>
                    <a:pt x="3070" y="6330"/>
                  </a:lnTo>
                  <a:cubicBezTo>
                    <a:pt x="3081" y="6303"/>
                    <a:pt x="3093" y="6267"/>
                    <a:pt x="3066" y="6242"/>
                  </a:cubicBezTo>
                  <a:cubicBezTo>
                    <a:pt x="2250" y="5475"/>
                    <a:pt x="1435" y="4707"/>
                    <a:pt x="620" y="3939"/>
                  </a:cubicBezTo>
                  <a:lnTo>
                    <a:pt x="620" y="3939"/>
                  </a:lnTo>
                  <a:lnTo>
                    <a:pt x="4041" y="3801"/>
                  </a:lnTo>
                  <a:cubicBezTo>
                    <a:pt x="4121" y="3798"/>
                    <a:pt x="4223" y="3748"/>
                    <a:pt x="4244" y="3667"/>
                  </a:cubicBezTo>
                  <a:cubicBezTo>
                    <a:pt x="4502" y="2672"/>
                    <a:pt x="4762" y="1678"/>
                    <a:pt x="5021" y="683"/>
                  </a:cubicBezTo>
                  <a:close/>
                  <a:moveTo>
                    <a:pt x="5036" y="0"/>
                  </a:moveTo>
                  <a:cubicBezTo>
                    <a:pt x="4925" y="0"/>
                    <a:pt x="4792" y="67"/>
                    <a:pt x="4805" y="150"/>
                  </a:cubicBezTo>
                  <a:lnTo>
                    <a:pt x="4805" y="150"/>
                  </a:lnTo>
                  <a:lnTo>
                    <a:pt x="4370" y="1822"/>
                  </a:lnTo>
                  <a:cubicBezTo>
                    <a:pt x="4257" y="2251"/>
                    <a:pt x="4147" y="2679"/>
                    <a:pt x="4035" y="3109"/>
                  </a:cubicBezTo>
                  <a:cubicBezTo>
                    <a:pt x="4002" y="3236"/>
                    <a:pt x="3968" y="3364"/>
                    <a:pt x="3935" y="3492"/>
                  </a:cubicBezTo>
                  <a:cubicBezTo>
                    <a:pt x="3926" y="3526"/>
                    <a:pt x="3918" y="3553"/>
                    <a:pt x="3912" y="3574"/>
                  </a:cubicBezTo>
                  <a:lnTo>
                    <a:pt x="3912" y="3574"/>
                  </a:lnTo>
                  <a:lnTo>
                    <a:pt x="285" y="3720"/>
                  </a:lnTo>
                  <a:cubicBezTo>
                    <a:pt x="225" y="3723"/>
                    <a:pt x="1" y="3822"/>
                    <a:pt x="98" y="3913"/>
                  </a:cubicBezTo>
                  <a:cubicBezTo>
                    <a:pt x="971" y="4736"/>
                    <a:pt x="1847" y="5559"/>
                    <a:pt x="2722" y="6383"/>
                  </a:cubicBezTo>
                  <a:cubicBezTo>
                    <a:pt x="2718" y="6379"/>
                    <a:pt x="2714" y="6377"/>
                    <a:pt x="2709" y="6377"/>
                  </a:cubicBezTo>
                  <a:cubicBezTo>
                    <a:pt x="2663" y="6377"/>
                    <a:pt x="2615" y="6599"/>
                    <a:pt x="2560" y="6744"/>
                  </a:cubicBezTo>
                  <a:cubicBezTo>
                    <a:pt x="2410" y="7139"/>
                    <a:pt x="2259" y="7534"/>
                    <a:pt x="2109" y="7928"/>
                  </a:cubicBezTo>
                  <a:cubicBezTo>
                    <a:pt x="1901" y="8470"/>
                    <a:pt x="1695" y="9011"/>
                    <a:pt x="1488" y="9553"/>
                  </a:cubicBezTo>
                  <a:cubicBezTo>
                    <a:pt x="1452" y="9649"/>
                    <a:pt x="1529" y="9681"/>
                    <a:pt x="1612" y="9681"/>
                  </a:cubicBezTo>
                  <a:cubicBezTo>
                    <a:pt x="1658" y="9681"/>
                    <a:pt x="1705" y="9671"/>
                    <a:pt x="1736" y="9657"/>
                  </a:cubicBezTo>
                  <a:lnTo>
                    <a:pt x="5182" y="8089"/>
                  </a:lnTo>
                  <a:lnTo>
                    <a:pt x="5182" y="8089"/>
                  </a:lnTo>
                  <a:cubicBezTo>
                    <a:pt x="5184" y="8090"/>
                    <a:pt x="5186" y="8091"/>
                    <a:pt x="5187" y="8091"/>
                  </a:cubicBezTo>
                  <a:lnTo>
                    <a:pt x="5604" y="8290"/>
                  </a:lnTo>
                  <a:lnTo>
                    <a:pt x="6771" y="8847"/>
                  </a:lnTo>
                  <a:lnTo>
                    <a:pt x="8645" y="9742"/>
                  </a:lnTo>
                  <a:cubicBezTo>
                    <a:pt x="8662" y="9751"/>
                    <a:pt x="8693" y="9755"/>
                    <a:pt x="8729" y="9755"/>
                  </a:cubicBezTo>
                  <a:cubicBezTo>
                    <a:pt x="8846" y="9755"/>
                    <a:pt x="9015" y="9708"/>
                    <a:pt x="8969" y="9597"/>
                  </a:cubicBezTo>
                  <a:cubicBezTo>
                    <a:pt x="8479" y="8440"/>
                    <a:pt x="7992" y="7283"/>
                    <a:pt x="7503" y="6127"/>
                  </a:cubicBezTo>
                  <a:lnTo>
                    <a:pt x="7503" y="6127"/>
                  </a:lnTo>
                  <a:cubicBezTo>
                    <a:pt x="7508" y="6139"/>
                    <a:pt x="7515" y="6145"/>
                    <a:pt x="7525" y="6145"/>
                  </a:cubicBezTo>
                  <a:cubicBezTo>
                    <a:pt x="7574" y="6145"/>
                    <a:pt x="7678" y="5992"/>
                    <a:pt x="7787" y="5882"/>
                  </a:cubicBezTo>
                  <a:lnTo>
                    <a:pt x="8672" y="4998"/>
                  </a:lnTo>
                  <a:lnTo>
                    <a:pt x="10021" y="3647"/>
                  </a:lnTo>
                  <a:cubicBezTo>
                    <a:pt x="10097" y="3573"/>
                    <a:pt x="10032" y="3489"/>
                    <a:pt x="9939" y="3486"/>
                  </a:cubicBezTo>
                  <a:cubicBezTo>
                    <a:pt x="9359" y="3474"/>
                    <a:pt x="8778" y="3462"/>
                    <a:pt x="8196" y="3448"/>
                  </a:cubicBezTo>
                  <a:lnTo>
                    <a:pt x="7076" y="3424"/>
                  </a:lnTo>
                  <a:lnTo>
                    <a:pt x="6674" y="3415"/>
                  </a:lnTo>
                  <a:cubicBezTo>
                    <a:pt x="6597" y="3414"/>
                    <a:pt x="6555" y="3406"/>
                    <a:pt x="6535" y="3403"/>
                  </a:cubicBezTo>
                  <a:lnTo>
                    <a:pt x="6535" y="3403"/>
                  </a:lnTo>
                  <a:cubicBezTo>
                    <a:pt x="6083" y="2295"/>
                    <a:pt x="5630" y="1189"/>
                    <a:pt x="5177" y="81"/>
                  </a:cubicBezTo>
                  <a:lnTo>
                    <a:pt x="5177" y="81"/>
                  </a:lnTo>
                  <a:cubicBezTo>
                    <a:pt x="5179" y="37"/>
                    <a:pt x="5143" y="14"/>
                    <a:pt x="5092" y="7"/>
                  </a:cubicBezTo>
                  <a:lnTo>
                    <a:pt x="5092" y="7"/>
                  </a:lnTo>
                  <a:cubicBezTo>
                    <a:pt x="5075" y="2"/>
                    <a:pt x="5056" y="0"/>
                    <a:pt x="50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5" name="Google Shape;1655;p49"/>
          <p:cNvSpPr txBox="1"/>
          <p:nvPr/>
        </p:nvSpPr>
        <p:spPr>
          <a:xfrm>
            <a:off x="5420796" y="2259052"/>
            <a:ext cx="1773900" cy="232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666666"/>
                </a:solidFill>
                <a:latin typeface="Baloo 2"/>
                <a:ea typeface="Baloo 2"/>
                <a:cs typeface="Baloo 2"/>
                <a:sym typeface="Baloo 2"/>
              </a:rPr>
              <a:t>English </a:t>
            </a:r>
            <a:r>
              <a:rPr lang="en">
                <a:solidFill>
                  <a:srgbClr val="666666"/>
                </a:solidFill>
                <a:latin typeface="Baloo 2"/>
                <a:ea typeface="Baloo 2"/>
                <a:cs typeface="Baloo 2"/>
                <a:sym typeface="Baloo 2"/>
              </a:rPr>
              <a:t>class</a:t>
            </a:r>
            <a:endParaRPr>
              <a:solidFill>
                <a:srgbClr val="666666"/>
              </a:solidFill>
              <a:latin typeface="Baloo 2"/>
              <a:ea typeface="Baloo 2"/>
              <a:cs typeface="Baloo 2"/>
              <a:sym typeface="Baloo 2"/>
            </a:endParaRPr>
          </a:p>
        </p:txBody>
      </p:sp>
      <p:grpSp>
        <p:nvGrpSpPr>
          <p:cNvPr id="1656" name="Google Shape;1656;p49"/>
          <p:cNvGrpSpPr/>
          <p:nvPr/>
        </p:nvGrpSpPr>
        <p:grpSpPr>
          <a:xfrm flipH="1">
            <a:off x="4139798" y="-834035"/>
            <a:ext cx="3393304" cy="1796989"/>
            <a:chOff x="-1085827" y="927365"/>
            <a:chExt cx="3393304" cy="1796989"/>
          </a:xfrm>
        </p:grpSpPr>
        <p:sp>
          <p:nvSpPr>
            <p:cNvPr id="1657" name="Google Shape;1657;p49"/>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9"/>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9"/>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9"/>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9"/>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9"/>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9"/>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9"/>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9"/>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9"/>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9"/>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9"/>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9"/>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9"/>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 name="Google Shape;1671;p49"/>
          <p:cNvGrpSpPr/>
          <p:nvPr/>
        </p:nvGrpSpPr>
        <p:grpSpPr>
          <a:xfrm flipH="1" rot="-8734357">
            <a:off x="-969089" y="3972133"/>
            <a:ext cx="3774783" cy="1979965"/>
            <a:chOff x="6797960" y="203729"/>
            <a:chExt cx="3774524" cy="1979829"/>
          </a:xfrm>
        </p:grpSpPr>
        <p:sp>
          <p:nvSpPr>
            <p:cNvPr id="1672" name="Google Shape;1672;p49"/>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9"/>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9"/>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9"/>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9"/>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9"/>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681" name="Shape 1681"/>
        <p:cNvGrpSpPr/>
        <p:nvPr/>
      </p:nvGrpSpPr>
      <p:grpSpPr>
        <a:xfrm>
          <a:off x="0" y="0"/>
          <a:ext cx="0" cy="0"/>
          <a:chOff x="0" y="0"/>
          <a:chExt cx="0" cy="0"/>
        </a:xfrm>
      </p:grpSpPr>
      <p:sp>
        <p:nvSpPr>
          <p:cNvPr id="1682" name="Google Shape;1682;p50"/>
          <p:cNvSpPr/>
          <p:nvPr/>
        </p:nvSpPr>
        <p:spPr>
          <a:xfrm flipH="1">
            <a:off x="8009184" y="97994"/>
            <a:ext cx="1657917" cy="1668964"/>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3" name="Google Shape;1683;p50"/>
          <p:cNvGrpSpPr/>
          <p:nvPr/>
        </p:nvGrpSpPr>
        <p:grpSpPr>
          <a:xfrm rot="-263056">
            <a:off x="7608918" y="-575398"/>
            <a:ext cx="2987218" cy="1711912"/>
            <a:chOff x="6797960" y="203729"/>
            <a:chExt cx="3774524" cy="1979829"/>
          </a:xfrm>
        </p:grpSpPr>
        <p:sp>
          <p:nvSpPr>
            <p:cNvPr id="1684" name="Google Shape;1684;p50"/>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0"/>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0"/>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0"/>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0"/>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0"/>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0" name="Google Shape;1690;p50"/>
          <p:cNvSpPr/>
          <p:nvPr/>
        </p:nvSpPr>
        <p:spPr>
          <a:xfrm flipH="1" rot="10800000">
            <a:off x="-372577" y="248544"/>
            <a:ext cx="2031454" cy="1635128"/>
          </a:xfrm>
          <a:custGeom>
            <a:rect b="b" l="l" r="r" t="t"/>
            <a:pathLst>
              <a:path extrusionOk="0" h="24581" w="30539">
                <a:moveTo>
                  <a:pt x="11034" y="0"/>
                </a:moveTo>
                <a:cubicBezTo>
                  <a:pt x="10036" y="0"/>
                  <a:pt x="9052" y="200"/>
                  <a:pt x="8096" y="664"/>
                </a:cubicBezTo>
                <a:cubicBezTo>
                  <a:pt x="7403" y="1010"/>
                  <a:pt x="6779" y="1468"/>
                  <a:pt x="6252" y="2050"/>
                </a:cubicBezTo>
                <a:cubicBezTo>
                  <a:pt x="2551" y="6056"/>
                  <a:pt x="1" y="15011"/>
                  <a:pt x="5005" y="19017"/>
                </a:cubicBezTo>
                <a:cubicBezTo>
                  <a:pt x="7126" y="20722"/>
                  <a:pt x="9940" y="21956"/>
                  <a:pt x="12379" y="23162"/>
                </a:cubicBezTo>
                <a:cubicBezTo>
                  <a:pt x="14231" y="24059"/>
                  <a:pt x="15997" y="24581"/>
                  <a:pt x="17752" y="24581"/>
                </a:cubicBezTo>
                <a:cubicBezTo>
                  <a:pt x="19466" y="24581"/>
                  <a:pt x="21168" y="24084"/>
                  <a:pt x="22928" y="22954"/>
                </a:cubicBezTo>
                <a:cubicBezTo>
                  <a:pt x="25770" y="21165"/>
                  <a:pt x="28903" y="18587"/>
                  <a:pt x="29956" y="15274"/>
                </a:cubicBezTo>
                <a:cubicBezTo>
                  <a:pt x="30538" y="13472"/>
                  <a:pt x="30386" y="11365"/>
                  <a:pt x="29221" y="9868"/>
                </a:cubicBezTo>
                <a:cubicBezTo>
                  <a:pt x="28265" y="8648"/>
                  <a:pt x="26782" y="7983"/>
                  <a:pt x="25409" y="7248"/>
                </a:cubicBezTo>
                <a:cubicBezTo>
                  <a:pt x="21496" y="5152"/>
                  <a:pt x="16093" y="0"/>
                  <a:pt x="11034" y="0"/>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1" name="Google Shape;1691;p50"/>
          <p:cNvGrpSpPr/>
          <p:nvPr/>
        </p:nvGrpSpPr>
        <p:grpSpPr>
          <a:xfrm>
            <a:off x="-944088" y="-1103989"/>
            <a:ext cx="2767518" cy="2730568"/>
            <a:chOff x="-944088" y="-1103989"/>
            <a:chExt cx="2767518" cy="2730568"/>
          </a:xfrm>
        </p:grpSpPr>
        <p:sp>
          <p:nvSpPr>
            <p:cNvPr id="1692" name="Google Shape;1692;p50"/>
            <p:cNvSpPr/>
            <p:nvPr/>
          </p:nvSpPr>
          <p:spPr>
            <a:xfrm rot="-8471876">
              <a:off x="905361" y="1006771"/>
              <a:ext cx="929748" cy="290160"/>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0"/>
            <p:cNvSpPr/>
            <p:nvPr/>
          </p:nvSpPr>
          <p:spPr>
            <a:xfrm rot="-8471876">
              <a:off x="724293" y="851989"/>
              <a:ext cx="455136" cy="710372"/>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0"/>
            <p:cNvSpPr/>
            <p:nvPr/>
          </p:nvSpPr>
          <p:spPr>
            <a:xfrm rot="-8471876">
              <a:off x="1001285" y="500803"/>
              <a:ext cx="505369" cy="499564"/>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0"/>
            <p:cNvSpPr/>
            <p:nvPr/>
          </p:nvSpPr>
          <p:spPr>
            <a:xfrm rot="-8471876">
              <a:off x="396668" y="584368"/>
              <a:ext cx="492963" cy="780033"/>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0"/>
            <p:cNvSpPr/>
            <p:nvPr/>
          </p:nvSpPr>
          <p:spPr>
            <a:xfrm rot="-8471876">
              <a:off x="617479" y="121985"/>
              <a:ext cx="618521" cy="527559"/>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0"/>
            <p:cNvSpPr/>
            <p:nvPr/>
          </p:nvSpPr>
          <p:spPr>
            <a:xfrm rot="-8471876">
              <a:off x="87270" y="115753"/>
              <a:ext cx="492822" cy="773853"/>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0"/>
            <p:cNvSpPr/>
            <p:nvPr/>
          </p:nvSpPr>
          <p:spPr>
            <a:xfrm rot="-8471876">
              <a:off x="429118" y="-505660"/>
              <a:ext cx="283699" cy="702320"/>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0"/>
            <p:cNvSpPr/>
            <p:nvPr/>
          </p:nvSpPr>
          <p:spPr>
            <a:xfrm rot="-8471876">
              <a:off x="395874" y="-31250"/>
              <a:ext cx="316423" cy="256968"/>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0"/>
            <p:cNvSpPr/>
            <p:nvPr/>
          </p:nvSpPr>
          <p:spPr>
            <a:xfrm rot="-8471876">
              <a:off x="165626" y="8229"/>
              <a:ext cx="161512" cy="493244"/>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0"/>
            <p:cNvSpPr/>
            <p:nvPr/>
          </p:nvSpPr>
          <p:spPr>
            <a:xfrm rot="-8471876">
              <a:off x="32080" y="-218829"/>
              <a:ext cx="279907" cy="36061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0"/>
            <p:cNvSpPr/>
            <p:nvPr/>
          </p:nvSpPr>
          <p:spPr>
            <a:xfrm rot="-8471876">
              <a:off x="194000" y="-538243"/>
              <a:ext cx="205003" cy="386833"/>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0"/>
            <p:cNvSpPr/>
            <p:nvPr/>
          </p:nvSpPr>
          <p:spPr>
            <a:xfrm rot="-8471876">
              <a:off x="506398" y="-639704"/>
              <a:ext cx="812382" cy="395541"/>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0"/>
            <p:cNvSpPr/>
            <p:nvPr/>
          </p:nvSpPr>
          <p:spPr>
            <a:xfrm rot="-8471876">
              <a:off x="564592" y="-980616"/>
              <a:ext cx="231220" cy="527278"/>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0"/>
            <p:cNvSpPr/>
            <p:nvPr/>
          </p:nvSpPr>
          <p:spPr>
            <a:xfrm rot="-8471876">
              <a:off x="270140" y="-1100346"/>
              <a:ext cx="238195" cy="64333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0"/>
            <p:cNvSpPr/>
            <p:nvPr/>
          </p:nvSpPr>
          <p:spPr>
            <a:xfrm rot="-8471876">
              <a:off x="-233226" y="-944079"/>
              <a:ext cx="555976" cy="238663"/>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0"/>
            <p:cNvSpPr/>
            <p:nvPr/>
          </p:nvSpPr>
          <p:spPr>
            <a:xfrm rot="-8471876">
              <a:off x="-596238" y="-572234"/>
              <a:ext cx="798946" cy="665008"/>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0"/>
            <p:cNvSpPr/>
            <p:nvPr/>
          </p:nvSpPr>
          <p:spPr>
            <a:xfrm rot="-8471876">
              <a:off x="-731024" y="-751228"/>
              <a:ext cx="307622" cy="788366"/>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0"/>
            <p:cNvSpPr/>
            <p:nvPr/>
          </p:nvSpPr>
          <p:spPr>
            <a:xfrm rot="-8471876">
              <a:off x="-85922" y="-792418"/>
              <a:ext cx="540527" cy="406823"/>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0"/>
            <p:cNvSpPr/>
            <p:nvPr/>
          </p:nvSpPr>
          <p:spPr>
            <a:xfrm rot="-8471876">
              <a:off x="-503150" y="-87846"/>
              <a:ext cx="1894372" cy="45846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1" name="Google Shape;1711;p50"/>
          <p:cNvSpPr txBox="1"/>
          <p:nvPr>
            <p:ph type="title"/>
          </p:nvPr>
        </p:nvSpPr>
        <p:spPr>
          <a:xfrm>
            <a:off x="726150" y="3780000"/>
            <a:ext cx="7691700" cy="825300"/>
          </a:xfrm>
          <a:prstGeom prst="rect">
            <a:avLst/>
          </a:prstGeom>
          <a:solidFill>
            <a:schemeClr val="lt1"/>
          </a:solidFill>
        </p:spPr>
        <p:txBody>
          <a:bodyPr anchorCtr="0" anchor="t" bIns="91425" lIns="91425" spcFirstLastPara="1" rIns="91425" wrap="square" tIns="91425">
            <a:noAutofit/>
          </a:bodyPr>
          <a:lstStyle/>
          <a:p>
            <a:pPr indent="0" lvl="0" marL="0" rtl="0" algn="ctr">
              <a:spcBef>
                <a:spcPts val="0"/>
              </a:spcBef>
              <a:spcAft>
                <a:spcPts val="0"/>
              </a:spcAft>
              <a:buNone/>
            </a:pPr>
            <a:r>
              <a:rPr lang="en"/>
              <a:t>A Picture of the Students</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5" name="Shape 1715"/>
        <p:cNvGrpSpPr/>
        <p:nvPr/>
      </p:nvGrpSpPr>
      <p:grpSpPr>
        <a:xfrm>
          <a:off x="0" y="0"/>
          <a:ext cx="0" cy="0"/>
          <a:chOff x="0" y="0"/>
          <a:chExt cx="0" cy="0"/>
        </a:xfrm>
      </p:grpSpPr>
      <p:sp>
        <p:nvSpPr>
          <p:cNvPr id="1716" name="Google Shape;1716;p51"/>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Student Checklist</a:t>
            </a:r>
            <a:endParaRPr/>
          </a:p>
        </p:txBody>
      </p:sp>
      <p:graphicFrame>
        <p:nvGraphicFramePr>
          <p:cNvPr id="1717" name="Google Shape;1717;p51"/>
          <p:cNvGraphicFramePr/>
          <p:nvPr/>
        </p:nvGraphicFramePr>
        <p:xfrm>
          <a:off x="764475" y="1565900"/>
          <a:ext cx="3000000" cy="3000000"/>
        </p:xfrm>
        <a:graphic>
          <a:graphicData uri="http://schemas.openxmlformats.org/drawingml/2006/table">
            <a:tbl>
              <a:tblPr>
                <a:noFill/>
                <a:tableStyleId>{0FD95C56-2F64-4D4F-8B9A-96654DED36F6}</a:tableStyleId>
              </a:tblPr>
              <a:tblGrid>
                <a:gridCol w="3714150"/>
                <a:gridCol w="766500"/>
                <a:gridCol w="766500"/>
                <a:gridCol w="776125"/>
                <a:gridCol w="775350"/>
                <a:gridCol w="766375"/>
              </a:tblGrid>
              <a:tr h="655175">
                <a:tc>
                  <a:txBody>
                    <a:bodyPr/>
                    <a:lstStyle/>
                    <a:p>
                      <a:pPr indent="0" lvl="0" marL="0" rtl="0" algn="l">
                        <a:spcBef>
                          <a:spcPts val="0"/>
                        </a:spcBef>
                        <a:spcAft>
                          <a:spcPts val="0"/>
                        </a:spcAft>
                        <a:buNone/>
                      </a:pPr>
                      <a:r>
                        <a:rPr b="1" lang="en" sz="1600">
                          <a:solidFill>
                            <a:schemeClr val="dk2"/>
                          </a:solidFill>
                          <a:latin typeface="Handlee"/>
                          <a:ea typeface="Handlee"/>
                          <a:cs typeface="Handlee"/>
                          <a:sym typeface="Handlee"/>
                        </a:rPr>
                        <a:t>Student Name</a:t>
                      </a:r>
                      <a:endParaRPr b="1" sz="1600">
                        <a:solidFill>
                          <a:schemeClr val="dk2"/>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chemeClr val="dk2"/>
                          </a:solidFill>
                          <a:latin typeface="Handlee"/>
                          <a:ea typeface="Handlee"/>
                          <a:cs typeface="Handlee"/>
                          <a:sym typeface="Handlee"/>
                        </a:rPr>
                        <a:t>Mon</a:t>
                      </a:r>
                      <a:endParaRPr b="1" sz="1600">
                        <a:solidFill>
                          <a:schemeClr val="dk2"/>
                        </a:solidFill>
                        <a:latin typeface="Handlee"/>
                        <a:ea typeface="Handlee"/>
                        <a:cs typeface="Handlee"/>
                        <a:sym typeface="Handlee"/>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chemeClr val="dk2"/>
                          </a:solidFill>
                          <a:latin typeface="Handlee"/>
                          <a:ea typeface="Handlee"/>
                          <a:cs typeface="Handlee"/>
                          <a:sym typeface="Handlee"/>
                        </a:rPr>
                        <a:t>Tue</a:t>
                      </a:r>
                      <a:endParaRPr b="1" sz="1600">
                        <a:solidFill>
                          <a:schemeClr val="dk2"/>
                        </a:solidFill>
                        <a:latin typeface="Handlee"/>
                        <a:ea typeface="Handlee"/>
                        <a:cs typeface="Handlee"/>
                        <a:sym typeface="Handlee"/>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chemeClr val="dk2"/>
                          </a:solidFill>
                          <a:latin typeface="Handlee"/>
                          <a:ea typeface="Handlee"/>
                          <a:cs typeface="Handlee"/>
                          <a:sym typeface="Handlee"/>
                        </a:rPr>
                        <a:t>Wed</a:t>
                      </a:r>
                      <a:endParaRPr b="1" sz="1600">
                        <a:solidFill>
                          <a:schemeClr val="dk2"/>
                        </a:solidFill>
                        <a:latin typeface="Handlee"/>
                        <a:ea typeface="Handlee"/>
                        <a:cs typeface="Handlee"/>
                        <a:sym typeface="Handlee"/>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chemeClr val="dk2"/>
                          </a:solidFill>
                          <a:latin typeface="Handlee"/>
                          <a:ea typeface="Handlee"/>
                          <a:cs typeface="Handlee"/>
                          <a:sym typeface="Handlee"/>
                        </a:rPr>
                        <a:t>Thu</a:t>
                      </a:r>
                      <a:endParaRPr b="1" sz="1600">
                        <a:solidFill>
                          <a:schemeClr val="dk2"/>
                        </a:solidFill>
                        <a:latin typeface="Handlee"/>
                        <a:ea typeface="Handlee"/>
                        <a:cs typeface="Handlee"/>
                        <a:sym typeface="Handlee"/>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chemeClr val="dk2"/>
                          </a:solidFill>
                          <a:latin typeface="Handlee"/>
                          <a:ea typeface="Handlee"/>
                          <a:cs typeface="Handlee"/>
                          <a:sym typeface="Handlee"/>
                        </a:rPr>
                        <a:t>Fri</a:t>
                      </a:r>
                      <a:endParaRPr b="1" sz="1600">
                        <a:solidFill>
                          <a:schemeClr val="dk2"/>
                        </a:solidFill>
                        <a:latin typeface="Handlee"/>
                        <a:ea typeface="Handlee"/>
                        <a:cs typeface="Handlee"/>
                        <a:sym typeface="Handlee"/>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lt1"/>
                    </a:solidFill>
                  </a:tcPr>
                </a:tc>
              </a:tr>
              <a:tr h="396200">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Martha Doe</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r>
              <a:tr h="396200">
                <a:tc>
                  <a:txBody>
                    <a:bodyPr/>
                    <a:lstStyle/>
                    <a:p>
                      <a:pPr indent="0" lvl="0" marL="0" rtl="0" algn="l">
                        <a:spcBef>
                          <a:spcPts val="0"/>
                        </a:spcBef>
                        <a:spcAft>
                          <a:spcPts val="0"/>
                        </a:spcAft>
                        <a:buNone/>
                      </a:pPr>
                      <a:r>
                        <a:rPr lang="en">
                          <a:solidFill>
                            <a:schemeClr val="dk2"/>
                          </a:solidFill>
                          <a:latin typeface="Baloo 2"/>
                          <a:ea typeface="Baloo 2"/>
                          <a:cs typeface="Baloo 2"/>
                          <a:sym typeface="Baloo 2"/>
                        </a:rPr>
                        <a:t>Alex Reznor</a:t>
                      </a:r>
                      <a:endParaRPr>
                        <a:solidFill>
                          <a:schemeClr val="dk2"/>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r>
              <a:tr h="396200">
                <a:tc>
                  <a:txBody>
                    <a:bodyPr/>
                    <a:lstStyle/>
                    <a:p>
                      <a:pPr indent="0" lvl="0" marL="0" rtl="0" algn="l">
                        <a:spcBef>
                          <a:spcPts val="0"/>
                        </a:spcBef>
                        <a:spcAft>
                          <a:spcPts val="0"/>
                        </a:spcAft>
                        <a:buNone/>
                      </a:pPr>
                      <a:r>
                        <a:rPr lang="en">
                          <a:solidFill>
                            <a:schemeClr val="dk2"/>
                          </a:solidFill>
                          <a:latin typeface="Baloo 2"/>
                          <a:ea typeface="Baloo 2"/>
                          <a:cs typeface="Baloo 2"/>
                          <a:sym typeface="Baloo 2"/>
                        </a:rPr>
                        <a:t>Marie Jane</a:t>
                      </a:r>
                      <a:endParaRPr>
                        <a:solidFill>
                          <a:schemeClr val="dk2"/>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r>
              <a:tr h="396200">
                <a:tc>
                  <a:txBody>
                    <a:bodyPr/>
                    <a:lstStyle/>
                    <a:p>
                      <a:pPr indent="0" lvl="0" marL="0" rtl="0" algn="l">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James Tresor</a:t>
                      </a:r>
                      <a:endParaRPr>
                        <a:solidFill>
                          <a:schemeClr val="dk2"/>
                        </a:solidFill>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c>
                  <a:txBody>
                    <a:bodyPr/>
                    <a:lstStyle/>
                    <a:p>
                      <a:pPr indent="0" lvl="0" marL="0" rtl="0" algn="ctr">
                        <a:spcBef>
                          <a:spcPts val="0"/>
                        </a:spcBef>
                        <a:spcAft>
                          <a:spcPts val="0"/>
                        </a:spcAft>
                        <a:buClr>
                          <a:schemeClr val="dk1"/>
                        </a:buClr>
                        <a:buSzPts val="1100"/>
                        <a:buFont typeface="Arial"/>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89F88"/>
                    </a:solidFill>
                  </a:tcPr>
                </a:tc>
              </a:tr>
              <a:tr h="396200">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Anna Moore</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Clr>
                          <a:schemeClr val="dk1"/>
                        </a:buClr>
                        <a:buSzPts val="1100"/>
                        <a:buFont typeface="Arial"/>
                        <a:buNone/>
                      </a:pPr>
                      <a:r>
                        <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r>
              <a:tr h="396200">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Jimmy Jazz</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rgbClr val="E89F88"/>
                    </a:solidFill>
                  </a:tcPr>
                </a:tc>
                <a:tc>
                  <a:txBody>
                    <a:bodyPr/>
                    <a:lstStyle/>
                    <a:p>
                      <a:pPr indent="0" lvl="0" marL="0" rtl="0" algn="ctr">
                        <a:spcBef>
                          <a:spcPts val="0"/>
                        </a:spcBef>
                        <a:spcAft>
                          <a:spcPts val="0"/>
                        </a:spcAft>
                        <a:buClr>
                          <a:schemeClr val="dk1"/>
                        </a:buClr>
                        <a:buSzPts val="1100"/>
                        <a:buFont typeface="Arial"/>
                        <a:buNone/>
                      </a:pPr>
                      <a:r>
                        <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rgbClr val="E89F88"/>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rgbClr val="E89F88"/>
                    </a:solidFill>
                  </a:tcPr>
                </a:tc>
              </a:tr>
            </a:tbl>
          </a:graphicData>
        </a:graphic>
      </p:graphicFrame>
      <p:sp>
        <p:nvSpPr>
          <p:cNvPr id="1718" name="Google Shape;1718;p51"/>
          <p:cNvSpPr/>
          <p:nvPr/>
        </p:nvSpPr>
        <p:spPr>
          <a:xfrm>
            <a:off x="760276" y="1069200"/>
            <a:ext cx="3718200" cy="438300"/>
          </a:xfrm>
          <a:prstGeom prst="rect">
            <a:avLst/>
          </a:pr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rgbClr val="666666"/>
                </a:solidFill>
                <a:latin typeface="Handlee"/>
                <a:ea typeface="Handlee"/>
                <a:cs typeface="Handlee"/>
                <a:sym typeface="Handlee"/>
              </a:rPr>
              <a:t>Date:</a:t>
            </a:r>
            <a:endParaRPr b="1" sz="1600">
              <a:solidFill>
                <a:srgbClr val="666666"/>
              </a:solidFill>
              <a:latin typeface="Handlee"/>
              <a:ea typeface="Handlee"/>
              <a:cs typeface="Handlee"/>
              <a:sym typeface="Handlee"/>
            </a:endParaRPr>
          </a:p>
        </p:txBody>
      </p:sp>
      <p:sp>
        <p:nvSpPr>
          <p:cNvPr id="1719" name="Google Shape;1719;p51"/>
          <p:cNvSpPr/>
          <p:nvPr/>
        </p:nvSpPr>
        <p:spPr>
          <a:xfrm>
            <a:off x="5525820" y="3126748"/>
            <a:ext cx="172803" cy="176444"/>
          </a:xfrm>
          <a:custGeom>
            <a:rect b="b" l="l" r="r" t="t"/>
            <a:pathLst>
              <a:path extrusionOk="0" h="4410" w="4319">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0" name="Google Shape;1720;p51"/>
          <p:cNvGrpSpPr/>
          <p:nvPr/>
        </p:nvGrpSpPr>
        <p:grpSpPr>
          <a:xfrm>
            <a:off x="4743607" y="2323033"/>
            <a:ext cx="213229" cy="198919"/>
            <a:chOff x="861863" y="1333425"/>
            <a:chExt cx="214538" cy="200100"/>
          </a:xfrm>
        </p:grpSpPr>
        <p:cxnSp>
          <p:nvCxnSpPr>
            <p:cNvPr id="1721" name="Google Shape;1721;p51"/>
            <p:cNvCxnSpPr/>
            <p:nvPr/>
          </p:nvCxnSpPr>
          <p:spPr>
            <a:xfrm>
              <a:off x="861863" y="1483444"/>
              <a:ext cx="95400" cy="47700"/>
            </a:xfrm>
            <a:prstGeom prst="straightConnector1">
              <a:avLst/>
            </a:prstGeom>
            <a:noFill/>
            <a:ln cap="flat" cmpd="sng" w="19050">
              <a:solidFill>
                <a:schemeClr val="lt1"/>
              </a:solidFill>
              <a:prstDash val="solid"/>
              <a:round/>
              <a:headEnd len="med" w="med" type="none"/>
              <a:tailEnd len="med" w="med" type="none"/>
            </a:ln>
          </p:spPr>
        </p:cxnSp>
        <p:cxnSp>
          <p:nvCxnSpPr>
            <p:cNvPr id="1722" name="Google Shape;1722;p51"/>
            <p:cNvCxnSpPr/>
            <p:nvPr/>
          </p:nvCxnSpPr>
          <p:spPr>
            <a:xfrm flipH="1" rot="10800000">
              <a:off x="952500" y="1333425"/>
              <a:ext cx="123900" cy="200100"/>
            </a:xfrm>
            <a:prstGeom prst="straightConnector1">
              <a:avLst/>
            </a:prstGeom>
            <a:noFill/>
            <a:ln cap="flat" cmpd="sng" w="19050">
              <a:solidFill>
                <a:schemeClr val="lt1"/>
              </a:solidFill>
              <a:prstDash val="solid"/>
              <a:round/>
              <a:headEnd len="med" w="med" type="none"/>
              <a:tailEnd len="med" w="med" type="none"/>
            </a:ln>
          </p:spPr>
        </p:cxnSp>
      </p:grpSp>
      <p:grpSp>
        <p:nvGrpSpPr>
          <p:cNvPr id="1723" name="Google Shape;1723;p51"/>
          <p:cNvGrpSpPr/>
          <p:nvPr/>
        </p:nvGrpSpPr>
        <p:grpSpPr>
          <a:xfrm>
            <a:off x="4743607" y="2719273"/>
            <a:ext cx="213229" cy="198919"/>
            <a:chOff x="861863" y="1333425"/>
            <a:chExt cx="214538" cy="200100"/>
          </a:xfrm>
        </p:grpSpPr>
        <p:cxnSp>
          <p:nvCxnSpPr>
            <p:cNvPr id="1724" name="Google Shape;1724;p51"/>
            <p:cNvCxnSpPr/>
            <p:nvPr/>
          </p:nvCxnSpPr>
          <p:spPr>
            <a:xfrm>
              <a:off x="861863" y="1483444"/>
              <a:ext cx="95400" cy="47700"/>
            </a:xfrm>
            <a:prstGeom prst="straightConnector1">
              <a:avLst/>
            </a:prstGeom>
            <a:noFill/>
            <a:ln cap="flat" cmpd="sng" w="19050">
              <a:solidFill>
                <a:schemeClr val="lt1"/>
              </a:solidFill>
              <a:prstDash val="solid"/>
              <a:round/>
              <a:headEnd len="med" w="med" type="none"/>
              <a:tailEnd len="med" w="med" type="none"/>
            </a:ln>
          </p:spPr>
        </p:cxnSp>
        <p:cxnSp>
          <p:nvCxnSpPr>
            <p:cNvPr id="1725" name="Google Shape;1725;p51"/>
            <p:cNvCxnSpPr/>
            <p:nvPr/>
          </p:nvCxnSpPr>
          <p:spPr>
            <a:xfrm flipH="1" rot="10800000">
              <a:off x="952500" y="1333425"/>
              <a:ext cx="123900" cy="200100"/>
            </a:xfrm>
            <a:prstGeom prst="straightConnector1">
              <a:avLst/>
            </a:prstGeom>
            <a:noFill/>
            <a:ln cap="flat" cmpd="sng" w="19050">
              <a:solidFill>
                <a:schemeClr val="lt1"/>
              </a:solidFill>
              <a:prstDash val="solid"/>
              <a:round/>
              <a:headEnd len="med" w="med" type="none"/>
              <a:tailEnd len="med" w="med" type="none"/>
            </a:ln>
          </p:spPr>
        </p:cxnSp>
      </p:grpSp>
      <p:grpSp>
        <p:nvGrpSpPr>
          <p:cNvPr id="1726" name="Google Shape;1726;p51"/>
          <p:cNvGrpSpPr/>
          <p:nvPr/>
        </p:nvGrpSpPr>
        <p:grpSpPr>
          <a:xfrm>
            <a:off x="4743607" y="3115513"/>
            <a:ext cx="213229" cy="198919"/>
            <a:chOff x="861863" y="1333425"/>
            <a:chExt cx="214538" cy="200100"/>
          </a:xfrm>
        </p:grpSpPr>
        <p:cxnSp>
          <p:nvCxnSpPr>
            <p:cNvPr id="1727" name="Google Shape;1727;p51"/>
            <p:cNvCxnSpPr/>
            <p:nvPr/>
          </p:nvCxnSpPr>
          <p:spPr>
            <a:xfrm>
              <a:off x="861863" y="1483444"/>
              <a:ext cx="95400" cy="47700"/>
            </a:xfrm>
            <a:prstGeom prst="straightConnector1">
              <a:avLst/>
            </a:prstGeom>
            <a:noFill/>
            <a:ln cap="flat" cmpd="sng" w="19050">
              <a:solidFill>
                <a:schemeClr val="lt1"/>
              </a:solidFill>
              <a:prstDash val="solid"/>
              <a:round/>
              <a:headEnd len="med" w="med" type="none"/>
              <a:tailEnd len="med" w="med" type="none"/>
            </a:ln>
          </p:spPr>
        </p:cxnSp>
        <p:cxnSp>
          <p:nvCxnSpPr>
            <p:cNvPr id="1728" name="Google Shape;1728;p51"/>
            <p:cNvCxnSpPr/>
            <p:nvPr/>
          </p:nvCxnSpPr>
          <p:spPr>
            <a:xfrm flipH="1" rot="10800000">
              <a:off x="952500" y="1333425"/>
              <a:ext cx="123900" cy="200100"/>
            </a:xfrm>
            <a:prstGeom prst="straightConnector1">
              <a:avLst/>
            </a:prstGeom>
            <a:noFill/>
            <a:ln cap="flat" cmpd="sng" w="19050">
              <a:solidFill>
                <a:schemeClr val="lt1"/>
              </a:solidFill>
              <a:prstDash val="solid"/>
              <a:round/>
              <a:headEnd len="med" w="med" type="none"/>
              <a:tailEnd len="med" w="med" type="none"/>
            </a:ln>
          </p:spPr>
        </p:cxnSp>
      </p:grpSp>
      <p:grpSp>
        <p:nvGrpSpPr>
          <p:cNvPr id="1729" name="Google Shape;1729;p51"/>
          <p:cNvGrpSpPr/>
          <p:nvPr/>
        </p:nvGrpSpPr>
        <p:grpSpPr>
          <a:xfrm>
            <a:off x="4743607" y="3511753"/>
            <a:ext cx="213229" cy="198919"/>
            <a:chOff x="861863" y="1333425"/>
            <a:chExt cx="214538" cy="200100"/>
          </a:xfrm>
        </p:grpSpPr>
        <p:cxnSp>
          <p:nvCxnSpPr>
            <p:cNvPr id="1730" name="Google Shape;1730;p51"/>
            <p:cNvCxnSpPr/>
            <p:nvPr/>
          </p:nvCxnSpPr>
          <p:spPr>
            <a:xfrm>
              <a:off x="861863" y="1483444"/>
              <a:ext cx="95400" cy="47700"/>
            </a:xfrm>
            <a:prstGeom prst="straightConnector1">
              <a:avLst/>
            </a:prstGeom>
            <a:noFill/>
            <a:ln cap="flat" cmpd="sng" w="19050">
              <a:solidFill>
                <a:schemeClr val="lt1"/>
              </a:solidFill>
              <a:prstDash val="solid"/>
              <a:round/>
              <a:headEnd len="med" w="med" type="none"/>
              <a:tailEnd len="med" w="med" type="none"/>
            </a:ln>
          </p:spPr>
        </p:cxnSp>
        <p:cxnSp>
          <p:nvCxnSpPr>
            <p:cNvPr id="1731" name="Google Shape;1731;p51"/>
            <p:cNvCxnSpPr/>
            <p:nvPr/>
          </p:nvCxnSpPr>
          <p:spPr>
            <a:xfrm flipH="1" rot="10800000">
              <a:off x="952500" y="1333425"/>
              <a:ext cx="123900" cy="200100"/>
            </a:xfrm>
            <a:prstGeom prst="straightConnector1">
              <a:avLst/>
            </a:prstGeom>
            <a:noFill/>
            <a:ln cap="flat" cmpd="sng" w="19050">
              <a:solidFill>
                <a:schemeClr val="lt1"/>
              </a:solidFill>
              <a:prstDash val="solid"/>
              <a:round/>
              <a:headEnd len="med" w="med" type="none"/>
              <a:tailEnd len="med" w="med" type="none"/>
            </a:ln>
          </p:spPr>
        </p:cxnSp>
      </p:grpSp>
      <p:grpSp>
        <p:nvGrpSpPr>
          <p:cNvPr id="1732" name="Google Shape;1732;p51"/>
          <p:cNvGrpSpPr/>
          <p:nvPr/>
        </p:nvGrpSpPr>
        <p:grpSpPr>
          <a:xfrm>
            <a:off x="4743607" y="3907993"/>
            <a:ext cx="213229" cy="198919"/>
            <a:chOff x="861863" y="1333425"/>
            <a:chExt cx="214538" cy="200100"/>
          </a:xfrm>
        </p:grpSpPr>
        <p:cxnSp>
          <p:nvCxnSpPr>
            <p:cNvPr id="1733" name="Google Shape;1733;p51"/>
            <p:cNvCxnSpPr/>
            <p:nvPr/>
          </p:nvCxnSpPr>
          <p:spPr>
            <a:xfrm>
              <a:off x="861863" y="1483444"/>
              <a:ext cx="95400" cy="47700"/>
            </a:xfrm>
            <a:prstGeom prst="straightConnector1">
              <a:avLst/>
            </a:prstGeom>
            <a:noFill/>
            <a:ln cap="flat" cmpd="sng" w="19050">
              <a:solidFill>
                <a:schemeClr val="lt1"/>
              </a:solidFill>
              <a:prstDash val="solid"/>
              <a:round/>
              <a:headEnd len="med" w="med" type="none"/>
              <a:tailEnd len="med" w="med" type="none"/>
            </a:ln>
          </p:spPr>
        </p:cxnSp>
        <p:cxnSp>
          <p:nvCxnSpPr>
            <p:cNvPr id="1734" name="Google Shape;1734;p51"/>
            <p:cNvCxnSpPr/>
            <p:nvPr/>
          </p:nvCxnSpPr>
          <p:spPr>
            <a:xfrm flipH="1" rot="10800000">
              <a:off x="952500" y="1333425"/>
              <a:ext cx="123900" cy="200100"/>
            </a:xfrm>
            <a:prstGeom prst="straightConnector1">
              <a:avLst/>
            </a:prstGeom>
            <a:noFill/>
            <a:ln cap="flat" cmpd="sng" w="19050">
              <a:solidFill>
                <a:schemeClr val="lt1"/>
              </a:solidFill>
              <a:prstDash val="solid"/>
              <a:round/>
              <a:headEnd len="med" w="med" type="none"/>
              <a:tailEnd len="med" w="med" type="none"/>
            </a:ln>
          </p:spPr>
        </p:cxnSp>
      </p:grpSp>
      <p:grpSp>
        <p:nvGrpSpPr>
          <p:cNvPr id="1735" name="Google Shape;1735;p51"/>
          <p:cNvGrpSpPr/>
          <p:nvPr/>
        </p:nvGrpSpPr>
        <p:grpSpPr>
          <a:xfrm>
            <a:off x="4743607" y="4304233"/>
            <a:ext cx="213229" cy="198919"/>
            <a:chOff x="861863" y="1333425"/>
            <a:chExt cx="214538" cy="200100"/>
          </a:xfrm>
        </p:grpSpPr>
        <p:cxnSp>
          <p:nvCxnSpPr>
            <p:cNvPr id="1736" name="Google Shape;1736;p51"/>
            <p:cNvCxnSpPr/>
            <p:nvPr/>
          </p:nvCxnSpPr>
          <p:spPr>
            <a:xfrm>
              <a:off x="861863" y="1483444"/>
              <a:ext cx="95400" cy="47700"/>
            </a:xfrm>
            <a:prstGeom prst="straightConnector1">
              <a:avLst/>
            </a:prstGeom>
            <a:noFill/>
            <a:ln cap="flat" cmpd="sng" w="19050">
              <a:solidFill>
                <a:schemeClr val="lt1"/>
              </a:solidFill>
              <a:prstDash val="solid"/>
              <a:round/>
              <a:headEnd len="med" w="med" type="none"/>
              <a:tailEnd len="med" w="med" type="none"/>
            </a:ln>
          </p:spPr>
        </p:cxnSp>
        <p:cxnSp>
          <p:nvCxnSpPr>
            <p:cNvPr id="1737" name="Google Shape;1737;p51"/>
            <p:cNvCxnSpPr/>
            <p:nvPr/>
          </p:nvCxnSpPr>
          <p:spPr>
            <a:xfrm flipH="1" rot="10800000">
              <a:off x="952500" y="1333425"/>
              <a:ext cx="123900" cy="200100"/>
            </a:xfrm>
            <a:prstGeom prst="straightConnector1">
              <a:avLst/>
            </a:prstGeom>
            <a:noFill/>
            <a:ln cap="flat" cmpd="sng" w="19050">
              <a:solidFill>
                <a:schemeClr val="lt1"/>
              </a:solidFill>
              <a:prstDash val="solid"/>
              <a:round/>
              <a:headEnd len="med" w="med" type="none"/>
              <a:tailEnd len="med" w="med" type="none"/>
            </a:ln>
          </p:spPr>
        </p:cxnSp>
      </p:grpSp>
      <p:grpSp>
        <p:nvGrpSpPr>
          <p:cNvPr id="1738" name="Google Shape;1738;p51"/>
          <p:cNvGrpSpPr/>
          <p:nvPr/>
        </p:nvGrpSpPr>
        <p:grpSpPr>
          <a:xfrm>
            <a:off x="5505607" y="2323033"/>
            <a:ext cx="213229" cy="198919"/>
            <a:chOff x="861863" y="1333425"/>
            <a:chExt cx="214538" cy="200100"/>
          </a:xfrm>
        </p:grpSpPr>
        <p:cxnSp>
          <p:nvCxnSpPr>
            <p:cNvPr id="1739" name="Google Shape;1739;p51"/>
            <p:cNvCxnSpPr/>
            <p:nvPr/>
          </p:nvCxnSpPr>
          <p:spPr>
            <a:xfrm>
              <a:off x="861863" y="1483444"/>
              <a:ext cx="95400" cy="47700"/>
            </a:xfrm>
            <a:prstGeom prst="straightConnector1">
              <a:avLst/>
            </a:prstGeom>
            <a:noFill/>
            <a:ln cap="flat" cmpd="sng" w="19050">
              <a:solidFill>
                <a:schemeClr val="lt1"/>
              </a:solidFill>
              <a:prstDash val="solid"/>
              <a:round/>
              <a:headEnd len="med" w="med" type="none"/>
              <a:tailEnd len="med" w="med" type="none"/>
            </a:ln>
          </p:spPr>
        </p:cxnSp>
        <p:cxnSp>
          <p:nvCxnSpPr>
            <p:cNvPr id="1740" name="Google Shape;1740;p51"/>
            <p:cNvCxnSpPr/>
            <p:nvPr/>
          </p:nvCxnSpPr>
          <p:spPr>
            <a:xfrm flipH="1" rot="10800000">
              <a:off x="952500" y="1333425"/>
              <a:ext cx="123900" cy="200100"/>
            </a:xfrm>
            <a:prstGeom prst="straightConnector1">
              <a:avLst/>
            </a:prstGeom>
            <a:noFill/>
            <a:ln cap="flat" cmpd="sng" w="19050">
              <a:solidFill>
                <a:schemeClr val="lt1"/>
              </a:solidFill>
              <a:prstDash val="solid"/>
              <a:round/>
              <a:headEnd len="med" w="med" type="none"/>
              <a:tailEnd len="med" w="med" type="none"/>
            </a:ln>
          </p:spPr>
        </p:cxnSp>
      </p:grpSp>
      <p:grpSp>
        <p:nvGrpSpPr>
          <p:cNvPr id="1741" name="Google Shape;1741;p51"/>
          <p:cNvGrpSpPr/>
          <p:nvPr/>
        </p:nvGrpSpPr>
        <p:grpSpPr>
          <a:xfrm>
            <a:off x="5505607" y="2719273"/>
            <a:ext cx="213229" cy="198919"/>
            <a:chOff x="861863" y="1333425"/>
            <a:chExt cx="214538" cy="200100"/>
          </a:xfrm>
        </p:grpSpPr>
        <p:cxnSp>
          <p:nvCxnSpPr>
            <p:cNvPr id="1742" name="Google Shape;1742;p51"/>
            <p:cNvCxnSpPr/>
            <p:nvPr/>
          </p:nvCxnSpPr>
          <p:spPr>
            <a:xfrm>
              <a:off x="861863" y="1483444"/>
              <a:ext cx="95400" cy="47700"/>
            </a:xfrm>
            <a:prstGeom prst="straightConnector1">
              <a:avLst/>
            </a:prstGeom>
            <a:noFill/>
            <a:ln cap="flat" cmpd="sng" w="19050">
              <a:solidFill>
                <a:schemeClr val="lt1"/>
              </a:solidFill>
              <a:prstDash val="solid"/>
              <a:round/>
              <a:headEnd len="med" w="med" type="none"/>
              <a:tailEnd len="med" w="med" type="none"/>
            </a:ln>
          </p:spPr>
        </p:cxnSp>
        <p:cxnSp>
          <p:nvCxnSpPr>
            <p:cNvPr id="1743" name="Google Shape;1743;p51"/>
            <p:cNvCxnSpPr/>
            <p:nvPr/>
          </p:nvCxnSpPr>
          <p:spPr>
            <a:xfrm flipH="1" rot="10800000">
              <a:off x="952500" y="1333425"/>
              <a:ext cx="123900" cy="200100"/>
            </a:xfrm>
            <a:prstGeom prst="straightConnector1">
              <a:avLst/>
            </a:prstGeom>
            <a:noFill/>
            <a:ln cap="flat" cmpd="sng" w="19050">
              <a:solidFill>
                <a:schemeClr val="lt1"/>
              </a:solidFill>
              <a:prstDash val="solid"/>
              <a:round/>
              <a:headEnd len="med" w="med" type="none"/>
              <a:tailEnd len="med" w="med" type="none"/>
            </a:ln>
          </p:spPr>
        </p:cxnSp>
      </p:grpSp>
      <p:grpSp>
        <p:nvGrpSpPr>
          <p:cNvPr id="1744" name="Google Shape;1744;p51"/>
          <p:cNvGrpSpPr/>
          <p:nvPr/>
        </p:nvGrpSpPr>
        <p:grpSpPr>
          <a:xfrm>
            <a:off x="5505607" y="3511753"/>
            <a:ext cx="213229" cy="198919"/>
            <a:chOff x="861863" y="1333425"/>
            <a:chExt cx="214538" cy="200100"/>
          </a:xfrm>
        </p:grpSpPr>
        <p:cxnSp>
          <p:nvCxnSpPr>
            <p:cNvPr id="1745" name="Google Shape;1745;p51"/>
            <p:cNvCxnSpPr/>
            <p:nvPr/>
          </p:nvCxnSpPr>
          <p:spPr>
            <a:xfrm>
              <a:off x="861863" y="1483444"/>
              <a:ext cx="95400" cy="47700"/>
            </a:xfrm>
            <a:prstGeom prst="straightConnector1">
              <a:avLst/>
            </a:prstGeom>
            <a:noFill/>
            <a:ln cap="flat" cmpd="sng" w="19050">
              <a:solidFill>
                <a:schemeClr val="lt1"/>
              </a:solidFill>
              <a:prstDash val="solid"/>
              <a:round/>
              <a:headEnd len="med" w="med" type="none"/>
              <a:tailEnd len="med" w="med" type="none"/>
            </a:ln>
          </p:spPr>
        </p:cxnSp>
        <p:cxnSp>
          <p:nvCxnSpPr>
            <p:cNvPr id="1746" name="Google Shape;1746;p51"/>
            <p:cNvCxnSpPr/>
            <p:nvPr/>
          </p:nvCxnSpPr>
          <p:spPr>
            <a:xfrm flipH="1" rot="10800000">
              <a:off x="952500" y="1333425"/>
              <a:ext cx="123900" cy="200100"/>
            </a:xfrm>
            <a:prstGeom prst="straightConnector1">
              <a:avLst/>
            </a:prstGeom>
            <a:noFill/>
            <a:ln cap="flat" cmpd="sng" w="19050">
              <a:solidFill>
                <a:schemeClr val="lt1"/>
              </a:solidFill>
              <a:prstDash val="solid"/>
              <a:round/>
              <a:headEnd len="med" w="med" type="none"/>
              <a:tailEnd len="med" w="med" type="none"/>
            </a:ln>
          </p:spPr>
        </p:cxnSp>
      </p:grpSp>
      <p:grpSp>
        <p:nvGrpSpPr>
          <p:cNvPr id="1747" name="Google Shape;1747;p51"/>
          <p:cNvGrpSpPr/>
          <p:nvPr/>
        </p:nvGrpSpPr>
        <p:grpSpPr>
          <a:xfrm>
            <a:off x="5505607" y="3907993"/>
            <a:ext cx="213229" cy="198919"/>
            <a:chOff x="861863" y="1333425"/>
            <a:chExt cx="214538" cy="200100"/>
          </a:xfrm>
        </p:grpSpPr>
        <p:cxnSp>
          <p:nvCxnSpPr>
            <p:cNvPr id="1748" name="Google Shape;1748;p51"/>
            <p:cNvCxnSpPr/>
            <p:nvPr/>
          </p:nvCxnSpPr>
          <p:spPr>
            <a:xfrm>
              <a:off x="861863" y="1483444"/>
              <a:ext cx="95400" cy="47700"/>
            </a:xfrm>
            <a:prstGeom prst="straightConnector1">
              <a:avLst/>
            </a:prstGeom>
            <a:noFill/>
            <a:ln cap="flat" cmpd="sng" w="19050">
              <a:solidFill>
                <a:schemeClr val="lt1"/>
              </a:solidFill>
              <a:prstDash val="solid"/>
              <a:round/>
              <a:headEnd len="med" w="med" type="none"/>
              <a:tailEnd len="med" w="med" type="none"/>
            </a:ln>
          </p:spPr>
        </p:cxnSp>
        <p:cxnSp>
          <p:nvCxnSpPr>
            <p:cNvPr id="1749" name="Google Shape;1749;p51"/>
            <p:cNvCxnSpPr/>
            <p:nvPr/>
          </p:nvCxnSpPr>
          <p:spPr>
            <a:xfrm flipH="1" rot="10800000">
              <a:off x="952500" y="1333425"/>
              <a:ext cx="123900" cy="200100"/>
            </a:xfrm>
            <a:prstGeom prst="straightConnector1">
              <a:avLst/>
            </a:prstGeom>
            <a:noFill/>
            <a:ln cap="flat" cmpd="sng" w="19050">
              <a:solidFill>
                <a:schemeClr val="lt1"/>
              </a:solidFill>
              <a:prstDash val="solid"/>
              <a:round/>
              <a:headEnd len="med" w="med" type="none"/>
              <a:tailEnd len="med" w="med" type="none"/>
            </a:ln>
          </p:spPr>
        </p:cxnSp>
      </p:grpSp>
      <p:grpSp>
        <p:nvGrpSpPr>
          <p:cNvPr id="1750" name="Google Shape;1750;p51"/>
          <p:cNvGrpSpPr/>
          <p:nvPr/>
        </p:nvGrpSpPr>
        <p:grpSpPr>
          <a:xfrm>
            <a:off x="5505607" y="4304233"/>
            <a:ext cx="213229" cy="198919"/>
            <a:chOff x="861863" y="1333425"/>
            <a:chExt cx="214538" cy="200100"/>
          </a:xfrm>
        </p:grpSpPr>
        <p:cxnSp>
          <p:nvCxnSpPr>
            <p:cNvPr id="1751" name="Google Shape;1751;p51"/>
            <p:cNvCxnSpPr/>
            <p:nvPr/>
          </p:nvCxnSpPr>
          <p:spPr>
            <a:xfrm>
              <a:off x="861863" y="1483444"/>
              <a:ext cx="95400" cy="47700"/>
            </a:xfrm>
            <a:prstGeom prst="straightConnector1">
              <a:avLst/>
            </a:prstGeom>
            <a:noFill/>
            <a:ln cap="flat" cmpd="sng" w="19050">
              <a:solidFill>
                <a:schemeClr val="lt1"/>
              </a:solidFill>
              <a:prstDash val="solid"/>
              <a:round/>
              <a:headEnd len="med" w="med" type="none"/>
              <a:tailEnd len="med" w="med" type="none"/>
            </a:ln>
          </p:spPr>
        </p:cxnSp>
        <p:cxnSp>
          <p:nvCxnSpPr>
            <p:cNvPr id="1752" name="Google Shape;1752;p51"/>
            <p:cNvCxnSpPr/>
            <p:nvPr/>
          </p:nvCxnSpPr>
          <p:spPr>
            <a:xfrm flipH="1" rot="10800000">
              <a:off x="952500" y="1333425"/>
              <a:ext cx="123900" cy="200100"/>
            </a:xfrm>
            <a:prstGeom prst="straightConnector1">
              <a:avLst/>
            </a:prstGeom>
            <a:noFill/>
            <a:ln cap="flat" cmpd="sng" w="19050">
              <a:solidFill>
                <a:schemeClr val="lt1"/>
              </a:solidFill>
              <a:prstDash val="solid"/>
              <a:round/>
              <a:headEnd len="med" w="med" type="none"/>
              <a:tailEnd len="med" w="med" type="none"/>
            </a:ln>
          </p:spPr>
        </p:cxnSp>
      </p:grpSp>
      <p:grpSp>
        <p:nvGrpSpPr>
          <p:cNvPr id="1753" name="Google Shape;1753;p51"/>
          <p:cNvGrpSpPr/>
          <p:nvPr/>
        </p:nvGrpSpPr>
        <p:grpSpPr>
          <a:xfrm flipH="1" rot="-1411189">
            <a:off x="7382641" y="3756024"/>
            <a:ext cx="3081811" cy="1994931"/>
            <a:chOff x="3476322" y="3871854"/>
            <a:chExt cx="3081549" cy="1994761"/>
          </a:xfrm>
        </p:grpSpPr>
        <p:sp>
          <p:nvSpPr>
            <p:cNvPr id="1754" name="Google Shape;1754;p51"/>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1"/>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1"/>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1"/>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1"/>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1"/>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1"/>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1"/>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1"/>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1"/>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1"/>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1"/>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1"/>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1"/>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1"/>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1"/>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1"/>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1"/>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1"/>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 name="Google Shape;1773;p51"/>
          <p:cNvGrpSpPr/>
          <p:nvPr/>
        </p:nvGrpSpPr>
        <p:grpSpPr>
          <a:xfrm rot="-4064914">
            <a:off x="-1498032" y="-605524"/>
            <a:ext cx="3774806" cy="1979976"/>
            <a:chOff x="6797960" y="203729"/>
            <a:chExt cx="3774524" cy="1979829"/>
          </a:xfrm>
        </p:grpSpPr>
        <p:sp>
          <p:nvSpPr>
            <p:cNvPr id="1774" name="Google Shape;1774;p51"/>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1"/>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1"/>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1"/>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1"/>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1"/>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 name="Google Shape;1780;p51"/>
          <p:cNvGrpSpPr/>
          <p:nvPr/>
        </p:nvGrpSpPr>
        <p:grpSpPr>
          <a:xfrm rot="-2968875">
            <a:off x="7547156" y="-291855"/>
            <a:ext cx="1748446" cy="1517801"/>
            <a:chOff x="972034" y="4038077"/>
            <a:chExt cx="1579697" cy="1371393"/>
          </a:xfrm>
        </p:grpSpPr>
        <p:sp>
          <p:nvSpPr>
            <p:cNvPr id="1781" name="Google Shape;1781;p51"/>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51"/>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3" name="Google Shape;1783;p51"/>
            <p:cNvGrpSpPr/>
            <p:nvPr/>
          </p:nvGrpSpPr>
          <p:grpSpPr>
            <a:xfrm>
              <a:off x="972034" y="4038077"/>
              <a:ext cx="1579697" cy="1371393"/>
              <a:chOff x="972034" y="4038077"/>
              <a:chExt cx="1579697" cy="1371393"/>
            </a:xfrm>
          </p:grpSpPr>
          <p:sp>
            <p:nvSpPr>
              <p:cNvPr id="1784" name="Google Shape;1784;p51"/>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1"/>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51"/>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1"/>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1" name="Shape 1791"/>
        <p:cNvGrpSpPr/>
        <p:nvPr/>
      </p:nvGrpSpPr>
      <p:grpSpPr>
        <a:xfrm>
          <a:off x="0" y="0"/>
          <a:ext cx="0" cy="0"/>
          <a:chOff x="0" y="0"/>
          <a:chExt cx="0" cy="0"/>
        </a:xfrm>
      </p:grpSpPr>
      <p:sp>
        <p:nvSpPr>
          <p:cNvPr id="1792" name="Google Shape;1792;p52"/>
          <p:cNvSpPr txBox="1"/>
          <p:nvPr>
            <p:ph idx="6"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Student Information</a:t>
            </a:r>
            <a:endParaRPr/>
          </a:p>
        </p:txBody>
      </p:sp>
      <p:sp>
        <p:nvSpPr>
          <p:cNvPr id="1793" name="Google Shape;1793;p52"/>
          <p:cNvSpPr txBox="1"/>
          <p:nvPr>
            <p:ph idx="1" type="subTitle"/>
          </p:nvPr>
        </p:nvSpPr>
        <p:spPr>
          <a:xfrm>
            <a:off x="1389044" y="1737625"/>
            <a:ext cx="2639700" cy="1136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Student’s name: Jenny Jackson</a:t>
            </a:r>
            <a:endParaRPr/>
          </a:p>
          <a:p>
            <a:pPr indent="0" lvl="0" marL="0" rtl="0" algn="l">
              <a:spcBef>
                <a:spcPts val="0"/>
              </a:spcBef>
              <a:spcAft>
                <a:spcPts val="0"/>
              </a:spcAft>
              <a:buClr>
                <a:schemeClr val="dk1"/>
              </a:buClr>
              <a:buSzPts val="1100"/>
              <a:buFont typeface="Arial"/>
              <a:buNone/>
            </a:pPr>
            <a:r>
              <a:rPr lang="en"/>
              <a:t>Subjects: Math, Geometry</a:t>
            </a:r>
            <a:endParaRPr/>
          </a:p>
          <a:p>
            <a:pPr indent="0" lvl="0" marL="0" rtl="0" algn="l">
              <a:spcBef>
                <a:spcPts val="0"/>
              </a:spcBef>
              <a:spcAft>
                <a:spcPts val="0"/>
              </a:spcAft>
              <a:buClr>
                <a:schemeClr val="dk1"/>
              </a:buClr>
              <a:buSzPts val="1100"/>
              <a:buFont typeface="Arial"/>
              <a:buNone/>
            </a:pPr>
            <a:r>
              <a:rPr lang="en"/>
              <a:t>Progress dates: 11.20.20</a:t>
            </a:r>
            <a:endParaRPr sz="1600"/>
          </a:p>
          <a:p>
            <a:pPr indent="0" lvl="0" marL="0" rtl="0" algn="l">
              <a:spcBef>
                <a:spcPts val="0"/>
              </a:spcBef>
              <a:spcAft>
                <a:spcPts val="0"/>
              </a:spcAft>
              <a:buClr>
                <a:schemeClr val="dk1"/>
              </a:buClr>
              <a:buSzPts val="1100"/>
              <a:buFont typeface="Arial"/>
              <a:buNone/>
            </a:pPr>
            <a:r>
              <a:rPr lang="en"/>
              <a:t>Grades: 5.4</a:t>
            </a:r>
            <a:endParaRPr/>
          </a:p>
        </p:txBody>
      </p:sp>
      <p:sp>
        <p:nvSpPr>
          <p:cNvPr id="1794" name="Google Shape;1794;p52"/>
          <p:cNvSpPr txBox="1"/>
          <p:nvPr>
            <p:ph idx="2" type="title"/>
          </p:nvPr>
        </p:nvSpPr>
        <p:spPr>
          <a:xfrm>
            <a:off x="5433944" y="1419450"/>
            <a:ext cx="2075700" cy="30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Needs help with</a:t>
            </a:r>
            <a:endParaRPr/>
          </a:p>
        </p:txBody>
      </p:sp>
      <p:sp>
        <p:nvSpPr>
          <p:cNvPr id="1795" name="Google Shape;1795;p52"/>
          <p:cNvSpPr txBox="1"/>
          <p:nvPr>
            <p:ph idx="3" type="subTitle"/>
          </p:nvPr>
        </p:nvSpPr>
        <p:spPr>
          <a:xfrm>
            <a:off x="5006552" y="1737625"/>
            <a:ext cx="2639700" cy="30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Write here your important notes</a:t>
            </a:r>
            <a:endParaRPr/>
          </a:p>
        </p:txBody>
      </p:sp>
      <p:sp>
        <p:nvSpPr>
          <p:cNvPr id="1796" name="Google Shape;1796;p52"/>
          <p:cNvSpPr txBox="1"/>
          <p:nvPr>
            <p:ph idx="4" type="title"/>
          </p:nvPr>
        </p:nvSpPr>
        <p:spPr>
          <a:xfrm>
            <a:off x="1915848" y="3169575"/>
            <a:ext cx="2693400" cy="30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a:t>
            </a:r>
            <a:r>
              <a:rPr lang="en"/>
              <a:t>einforcement exercises</a:t>
            </a:r>
            <a:endParaRPr/>
          </a:p>
        </p:txBody>
      </p:sp>
      <p:sp>
        <p:nvSpPr>
          <p:cNvPr id="1797" name="Google Shape;1797;p52"/>
          <p:cNvSpPr txBox="1"/>
          <p:nvPr>
            <p:ph idx="5" type="subTitle"/>
          </p:nvPr>
        </p:nvSpPr>
        <p:spPr>
          <a:xfrm>
            <a:off x="1467620" y="3488925"/>
            <a:ext cx="2639700" cy="30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Write here your important notes</a:t>
            </a:r>
            <a:endParaRPr/>
          </a:p>
        </p:txBody>
      </p:sp>
      <p:grpSp>
        <p:nvGrpSpPr>
          <p:cNvPr id="1798" name="Google Shape;1798;p52"/>
          <p:cNvGrpSpPr/>
          <p:nvPr/>
        </p:nvGrpSpPr>
        <p:grpSpPr>
          <a:xfrm>
            <a:off x="1381899" y="3194586"/>
            <a:ext cx="6380203" cy="1412852"/>
            <a:chOff x="1381899" y="3194586"/>
            <a:chExt cx="6380203" cy="1412852"/>
          </a:xfrm>
        </p:grpSpPr>
        <p:grpSp>
          <p:nvGrpSpPr>
            <p:cNvPr id="1799" name="Google Shape;1799;p52"/>
            <p:cNvGrpSpPr/>
            <p:nvPr/>
          </p:nvGrpSpPr>
          <p:grpSpPr>
            <a:xfrm>
              <a:off x="1381899" y="3301300"/>
              <a:ext cx="6380203" cy="1306138"/>
              <a:chOff x="1381899" y="3301300"/>
              <a:chExt cx="6380203" cy="1306138"/>
            </a:xfrm>
          </p:grpSpPr>
          <p:grpSp>
            <p:nvGrpSpPr>
              <p:cNvPr id="1800" name="Google Shape;1800;p52"/>
              <p:cNvGrpSpPr/>
              <p:nvPr/>
            </p:nvGrpSpPr>
            <p:grpSpPr>
              <a:xfrm>
                <a:off x="1550758" y="3881595"/>
                <a:ext cx="6042485" cy="535550"/>
                <a:chOff x="1841038" y="2447242"/>
                <a:chExt cx="2442000" cy="535550"/>
              </a:xfrm>
            </p:grpSpPr>
            <p:cxnSp>
              <p:nvCxnSpPr>
                <p:cNvPr id="1801" name="Google Shape;1801;p52"/>
                <p:cNvCxnSpPr/>
                <p:nvPr/>
              </p:nvCxnSpPr>
              <p:spPr>
                <a:xfrm>
                  <a:off x="1841038" y="2447242"/>
                  <a:ext cx="2442000" cy="0"/>
                </a:xfrm>
                <a:prstGeom prst="straightConnector1">
                  <a:avLst/>
                </a:prstGeom>
                <a:noFill/>
                <a:ln cap="flat" cmpd="sng" w="9525">
                  <a:solidFill>
                    <a:schemeClr val="dk2"/>
                  </a:solidFill>
                  <a:prstDash val="solid"/>
                  <a:round/>
                  <a:headEnd len="med" w="med" type="none"/>
                  <a:tailEnd len="med" w="med" type="none"/>
                </a:ln>
              </p:spPr>
            </p:cxnSp>
            <p:cxnSp>
              <p:nvCxnSpPr>
                <p:cNvPr id="1802" name="Google Shape;1802;p52"/>
                <p:cNvCxnSpPr/>
                <p:nvPr/>
              </p:nvCxnSpPr>
              <p:spPr>
                <a:xfrm>
                  <a:off x="1841038" y="2625317"/>
                  <a:ext cx="2442000" cy="0"/>
                </a:xfrm>
                <a:prstGeom prst="straightConnector1">
                  <a:avLst/>
                </a:prstGeom>
                <a:noFill/>
                <a:ln cap="flat" cmpd="sng" w="9525">
                  <a:solidFill>
                    <a:schemeClr val="dk2"/>
                  </a:solidFill>
                  <a:prstDash val="solid"/>
                  <a:round/>
                  <a:headEnd len="med" w="med" type="none"/>
                  <a:tailEnd len="med" w="med" type="none"/>
                </a:ln>
              </p:spPr>
            </p:cxnSp>
            <p:cxnSp>
              <p:nvCxnSpPr>
                <p:cNvPr id="1803" name="Google Shape;1803;p52"/>
                <p:cNvCxnSpPr/>
                <p:nvPr/>
              </p:nvCxnSpPr>
              <p:spPr>
                <a:xfrm>
                  <a:off x="1841038" y="2803017"/>
                  <a:ext cx="2442000" cy="0"/>
                </a:xfrm>
                <a:prstGeom prst="straightConnector1">
                  <a:avLst/>
                </a:prstGeom>
                <a:noFill/>
                <a:ln cap="flat" cmpd="sng" w="9525">
                  <a:solidFill>
                    <a:schemeClr val="dk2"/>
                  </a:solidFill>
                  <a:prstDash val="solid"/>
                  <a:round/>
                  <a:headEnd len="med" w="med" type="none"/>
                  <a:tailEnd len="med" w="med" type="none"/>
                </a:ln>
              </p:spPr>
            </p:cxnSp>
            <p:cxnSp>
              <p:nvCxnSpPr>
                <p:cNvPr id="1804" name="Google Shape;1804;p52"/>
                <p:cNvCxnSpPr/>
                <p:nvPr/>
              </p:nvCxnSpPr>
              <p:spPr>
                <a:xfrm>
                  <a:off x="1841038" y="2982792"/>
                  <a:ext cx="2442000" cy="0"/>
                </a:xfrm>
                <a:prstGeom prst="straightConnector1">
                  <a:avLst/>
                </a:prstGeom>
                <a:noFill/>
                <a:ln cap="flat" cmpd="sng" w="9525">
                  <a:solidFill>
                    <a:schemeClr val="dk2"/>
                  </a:solidFill>
                  <a:prstDash val="solid"/>
                  <a:round/>
                  <a:headEnd len="med" w="med" type="none"/>
                  <a:tailEnd len="med" w="med" type="none"/>
                </a:ln>
              </p:spPr>
            </p:cxnSp>
          </p:grpSp>
          <p:sp>
            <p:nvSpPr>
              <p:cNvPr id="1805" name="Google Shape;1805;p52"/>
              <p:cNvSpPr/>
              <p:nvPr/>
            </p:nvSpPr>
            <p:spPr>
              <a:xfrm>
                <a:off x="1381899" y="3301300"/>
                <a:ext cx="6380203" cy="1306138"/>
              </a:xfrm>
              <a:custGeom>
                <a:rect b="b" l="l" r="r" t="t"/>
                <a:pathLst>
                  <a:path extrusionOk="0" fill="none" h="35213" w="30051">
                    <a:moveTo>
                      <a:pt x="27712" y="0"/>
                    </a:moveTo>
                    <a:lnTo>
                      <a:pt x="30051" y="0"/>
                    </a:lnTo>
                    <a:lnTo>
                      <a:pt x="30051" y="35213"/>
                    </a:lnTo>
                    <a:lnTo>
                      <a:pt x="0" y="35213"/>
                    </a:lnTo>
                    <a:lnTo>
                      <a:pt x="0" y="0"/>
                    </a:lnTo>
                    <a:lnTo>
                      <a:pt x="613" y="0"/>
                    </a:lnTo>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 name="Google Shape;1806;p52"/>
            <p:cNvGrpSpPr/>
            <p:nvPr/>
          </p:nvGrpSpPr>
          <p:grpSpPr>
            <a:xfrm>
              <a:off x="1517638" y="3194586"/>
              <a:ext cx="452883" cy="260286"/>
              <a:chOff x="1517638" y="3194586"/>
              <a:chExt cx="452883" cy="260286"/>
            </a:xfrm>
          </p:grpSpPr>
          <p:sp>
            <p:nvSpPr>
              <p:cNvPr id="1807" name="Google Shape;1807;p52"/>
              <p:cNvSpPr/>
              <p:nvPr/>
            </p:nvSpPr>
            <p:spPr>
              <a:xfrm>
                <a:off x="1558288" y="3194586"/>
                <a:ext cx="357569" cy="249462"/>
              </a:xfrm>
              <a:custGeom>
                <a:rect b="b" l="l" r="r" t="t"/>
                <a:pathLst>
                  <a:path extrusionOk="0" h="6235" w="8937">
                    <a:moveTo>
                      <a:pt x="4484" y="1"/>
                    </a:moveTo>
                    <a:cubicBezTo>
                      <a:pt x="3885" y="1"/>
                      <a:pt x="3279" y="82"/>
                      <a:pt x="2710" y="203"/>
                    </a:cubicBezTo>
                    <a:cubicBezTo>
                      <a:pt x="2694" y="236"/>
                      <a:pt x="2662" y="252"/>
                      <a:pt x="2614" y="268"/>
                    </a:cubicBezTo>
                    <a:cubicBezTo>
                      <a:pt x="888" y="881"/>
                      <a:pt x="1" y="2833"/>
                      <a:pt x="856" y="4494"/>
                    </a:cubicBezTo>
                    <a:cubicBezTo>
                      <a:pt x="1480" y="5722"/>
                      <a:pt x="2798" y="6234"/>
                      <a:pt x="4120" y="6234"/>
                    </a:cubicBezTo>
                    <a:cubicBezTo>
                      <a:pt x="4743" y="6234"/>
                      <a:pt x="5367" y="6120"/>
                      <a:pt x="5920" y="5914"/>
                    </a:cubicBezTo>
                    <a:cubicBezTo>
                      <a:pt x="7695" y="5252"/>
                      <a:pt x="8937" y="3123"/>
                      <a:pt x="7695" y="1413"/>
                    </a:cubicBezTo>
                    <a:cubicBezTo>
                      <a:pt x="6923" y="348"/>
                      <a:pt x="5720" y="1"/>
                      <a:pt x="4484"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8" name="Google Shape;1808;p52"/>
              <p:cNvGrpSpPr/>
              <p:nvPr/>
            </p:nvGrpSpPr>
            <p:grpSpPr>
              <a:xfrm>
                <a:off x="1517638" y="3214732"/>
                <a:ext cx="452883" cy="240139"/>
                <a:chOff x="2943967" y="2750911"/>
                <a:chExt cx="919560" cy="487593"/>
              </a:xfrm>
            </p:grpSpPr>
            <p:sp>
              <p:nvSpPr>
                <p:cNvPr id="1809" name="Google Shape;1809;p52"/>
                <p:cNvSpPr/>
                <p:nvPr/>
              </p:nvSpPr>
              <p:spPr>
                <a:xfrm>
                  <a:off x="3587262" y="2851801"/>
                  <a:ext cx="184491" cy="217668"/>
                </a:xfrm>
                <a:custGeom>
                  <a:rect b="b" l="l" r="r" t="t"/>
                  <a:pathLst>
                    <a:path extrusionOk="0" h="7066" w="5989">
                      <a:moveTo>
                        <a:pt x="5958" y="1"/>
                      </a:moveTo>
                      <a:cubicBezTo>
                        <a:pt x="5928" y="31"/>
                        <a:pt x="5898" y="61"/>
                        <a:pt x="5867" y="61"/>
                      </a:cubicBezTo>
                      <a:cubicBezTo>
                        <a:pt x="5806" y="153"/>
                        <a:pt x="5746" y="244"/>
                        <a:pt x="5654" y="335"/>
                      </a:cubicBezTo>
                      <a:cubicBezTo>
                        <a:pt x="5442" y="609"/>
                        <a:pt x="5229" y="852"/>
                        <a:pt x="5016" y="1095"/>
                      </a:cubicBezTo>
                      <a:cubicBezTo>
                        <a:pt x="4895" y="1247"/>
                        <a:pt x="4743" y="1368"/>
                        <a:pt x="4651" y="1520"/>
                      </a:cubicBezTo>
                      <a:cubicBezTo>
                        <a:pt x="4408" y="1855"/>
                        <a:pt x="4165" y="2159"/>
                        <a:pt x="3922" y="2432"/>
                      </a:cubicBezTo>
                      <a:cubicBezTo>
                        <a:pt x="3861" y="2493"/>
                        <a:pt x="3831" y="2524"/>
                        <a:pt x="3800" y="2584"/>
                      </a:cubicBezTo>
                      <a:cubicBezTo>
                        <a:pt x="3618" y="2767"/>
                        <a:pt x="3466" y="2979"/>
                        <a:pt x="3284" y="3192"/>
                      </a:cubicBezTo>
                      <a:cubicBezTo>
                        <a:pt x="3010" y="3496"/>
                        <a:pt x="2767" y="3831"/>
                        <a:pt x="2493" y="4134"/>
                      </a:cubicBezTo>
                      <a:lnTo>
                        <a:pt x="1764" y="4955"/>
                      </a:lnTo>
                      <a:cubicBezTo>
                        <a:pt x="1642" y="5107"/>
                        <a:pt x="1521" y="5259"/>
                        <a:pt x="1399" y="5411"/>
                      </a:cubicBezTo>
                      <a:cubicBezTo>
                        <a:pt x="1156" y="5685"/>
                        <a:pt x="943" y="5958"/>
                        <a:pt x="670" y="6171"/>
                      </a:cubicBezTo>
                      <a:cubicBezTo>
                        <a:pt x="639" y="6232"/>
                        <a:pt x="578" y="6293"/>
                        <a:pt x="518" y="6323"/>
                      </a:cubicBezTo>
                      <a:cubicBezTo>
                        <a:pt x="274" y="6445"/>
                        <a:pt x="122" y="6627"/>
                        <a:pt x="31" y="6870"/>
                      </a:cubicBezTo>
                      <a:cubicBezTo>
                        <a:pt x="1" y="6900"/>
                        <a:pt x="1" y="6961"/>
                        <a:pt x="31" y="7022"/>
                      </a:cubicBezTo>
                      <a:cubicBezTo>
                        <a:pt x="53" y="7044"/>
                        <a:pt x="89" y="7065"/>
                        <a:pt x="131" y="7065"/>
                      </a:cubicBezTo>
                      <a:cubicBezTo>
                        <a:pt x="148" y="7065"/>
                        <a:pt x="165" y="7061"/>
                        <a:pt x="183" y="7052"/>
                      </a:cubicBezTo>
                      <a:cubicBezTo>
                        <a:pt x="244" y="7052"/>
                        <a:pt x="305" y="7022"/>
                        <a:pt x="396" y="6992"/>
                      </a:cubicBezTo>
                      <a:cubicBezTo>
                        <a:pt x="578" y="6870"/>
                        <a:pt x="761" y="6718"/>
                        <a:pt x="913" y="6536"/>
                      </a:cubicBezTo>
                      <a:cubicBezTo>
                        <a:pt x="1034" y="6384"/>
                        <a:pt x="1186" y="6232"/>
                        <a:pt x="1277" y="6080"/>
                      </a:cubicBezTo>
                      <a:cubicBezTo>
                        <a:pt x="1490" y="5776"/>
                        <a:pt x="1764" y="5502"/>
                        <a:pt x="1977" y="5229"/>
                      </a:cubicBezTo>
                      <a:cubicBezTo>
                        <a:pt x="2068" y="5107"/>
                        <a:pt x="2159" y="5016"/>
                        <a:pt x="2220" y="4925"/>
                      </a:cubicBezTo>
                      <a:cubicBezTo>
                        <a:pt x="2493" y="4621"/>
                        <a:pt x="2767" y="4317"/>
                        <a:pt x="2980" y="4013"/>
                      </a:cubicBezTo>
                      <a:cubicBezTo>
                        <a:pt x="3223" y="3709"/>
                        <a:pt x="3466" y="3405"/>
                        <a:pt x="3679" y="3101"/>
                      </a:cubicBezTo>
                      <a:cubicBezTo>
                        <a:pt x="3800" y="2919"/>
                        <a:pt x="3952" y="2767"/>
                        <a:pt x="4074" y="2615"/>
                      </a:cubicBezTo>
                      <a:cubicBezTo>
                        <a:pt x="4347" y="2280"/>
                        <a:pt x="4591" y="1885"/>
                        <a:pt x="4864" y="1581"/>
                      </a:cubicBezTo>
                      <a:cubicBezTo>
                        <a:pt x="4986" y="1460"/>
                        <a:pt x="5077" y="1338"/>
                        <a:pt x="5168" y="1186"/>
                      </a:cubicBezTo>
                      <a:cubicBezTo>
                        <a:pt x="5350" y="973"/>
                        <a:pt x="5533" y="730"/>
                        <a:pt x="5715" y="487"/>
                      </a:cubicBezTo>
                      <a:cubicBezTo>
                        <a:pt x="5806" y="365"/>
                        <a:pt x="5898" y="244"/>
                        <a:pt x="5989" y="92"/>
                      </a:cubicBezTo>
                      <a:cubicBezTo>
                        <a:pt x="5989" y="92"/>
                        <a:pt x="5989" y="61"/>
                        <a:pt x="5989" y="31"/>
                      </a:cubicBezTo>
                      <a:cubicBezTo>
                        <a:pt x="5989" y="31"/>
                        <a:pt x="5989" y="1"/>
                        <a:pt x="59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2"/>
                <p:cNvSpPr/>
                <p:nvPr/>
              </p:nvSpPr>
              <p:spPr>
                <a:xfrm>
                  <a:off x="3385019" y="2933499"/>
                  <a:ext cx="94602" cy="129011"/>
                </a:xfrm>
                <a:custGeom>
                  <a:rect b="b" l="l" r="r" t="t"/>
                  <a:pathLst>
                    <a:path extrusionOk="0" h="4188" w="3071">
                      <a:moveTo>
                        <a:pt x="183" y="1"/>
                      </a:moveTo>
                      <a:cubicBezTo>
                        <a:pt x="160" y="1"/>
                        <a:pt x="137" y="8"/>
                        <a:pt x="122" y="23"/>
                      </a:cubicBezTo>
                      <a:cubicBezTo>
                        <a:pt x="92" y="23"/>
                        <a:pt x="31" y="84"/>
                        <a:pt x="31" y="115"/>
                      </a:cubicBezTo>
                      <a:cubicBezTo>
                        <a:pt x="0" y="175"/>
                        <a:pt x="0" y="206"/>
                        <a:pt x="0" y="267"/>
                      </a:cubicBezTo>
                      <a:cubicBezTo>
                        <a:pt x="0" y="388"/>
                        <a:pt x="61" y="540"/>
                        <a:pt x="122" y="631"/>
                      </a:cubicBezTo>
                      <a:cubicBezTo>
                        <a:pt x="183" y="753"/>
                        <a:pt x="213" y="844"/>
                        <a:pt x="274" y="935"/>
                      </a:cubicBezTo>
                      <a:cubicBezTo>
                        <a:pt x="395" y="1087"/>
                        <a:pt x="547" y="1239"/>
                        <a:pt x="639" y="1422"/>
                      </a:cubicBezTo>
                      <a:lnTo>
                        <a:pt x="791" y="1604"/>
                      </a:lnTo>
                      <a:cubicBezTo>
                        <a:pt x="912" y="1756"/>
                        <a:pt x="1034" y="1938"/>
                        <a:pt x="1186" y="2121"/>
                      </a:cubicBezTo>
                      <a:cubicBezTo>
                        <a:pt x="1307" y="2273"/>
                        <a:pt x="1459" y="2425"/>
                        <a:pt x="1611" y="2577"/>
                      </a:cubicBezTo>
                      <a:cubicBezTo>
                        <a:pt x="1672" y="2668"/>
                        <a:pt x="1733" y="2759"/>
                        <a:pt x="1824" y="2850"/>
                      </a:cubicBezTo>
                      <a:cubicBezTo>
                        <a:pt x="1976" y="3033"/>
                        <a:pt x="2128" y="3215"/>
                        <a:pt x="2280" y="3397"/>
                      </a:cubicBezTo>
                      <a:cubicBezTo>
                        <a:pt x="2341" y="3489"/>
                        <a:pt x="2402" y="3549"/>
                        <a:pt x="2462" y="3610"/>
                      </a:cubicBezTo>
                      <a:lnTo>
                        <a:pt x="2797" y="4005"/>
                      </a:lnTo>
                      <a:cubicBezTo>
                        <a:pt x="2858" y="4066"/>
                        <a:pt x="2949" y="4188"/>
                        <a:pt x="2979" y="4188"/>
                      </a:cubicBezTo>
                      <a:lnTo>
                        <a:pt x="3040" y="4188"/>
                      </a:lnTo>
                      <a:cubicBezTo>
                        <a:pt x="3070" y="4157"/>
                        <a:pt x="3070" y="4157"/>
                        <a:pt x="3070" y="4157"/>
                      </a:cubicBezTo>
                      <a:cubicBezTo>
                        <a:pt x="3070" y="4127"/>
                        <a:pt x="3070" y="4097"/>
                        <a:pt x="3040" y="4097"/>
                      </a:cubicBezTo>
                      <a:cubicBezTo>
                        <a:pt x="3010" y="4036"/>
                        <a:pt x="2979" y="4005"/>
                        <a:pt x="2918" y="3945"/>
                      </a:cubicBezTo>
                      <a:cubicBezTo>
                        <a:pt x="2827" y="3793"/>
                        <a:pt x="2736" y="3641"/>
                        <a:pt x="2614" y="3489"/>
                      </a:cubicBezTo>
                      <a:cubicBezTo>
                        <a:pt x="2554" y="3397"/>
                        <a:pt x="2493" y="3306"/>
                        <a:pt x="2432" y="3245"/>
                      </a:cubicBezTo>
                      <a:cubicBezTo>
                        <a:pt x="2310" y="3063"/>
                        <a:pt x="2158" y="2911"/>
                        <a:pt x="2067" y="2729"/>
                      </a:cubicBezTo>
                      <a:cubicBezTo>
                        <a:pt x="2037" y="2698"/>
                        <a:pt x="2006" y="2668"/>
                        <a:pt x="2006" y="2638"/>
                      </a:cubicBezTo>
                      <a:lnTo>
                        <a:pt x="1733" y="2273"/>
                      </a:lnTo>
                      <a:lnTo>
                        <a:pt x="1368" y="1726"/>
                      </a:lnTo>
                      <a:cubicBezTo>
                        <a:pt x="1247" y="1574"/>
                        <a:pt x="1125" y="1391"/>
                        <a:pt x="1003" y="1239"/>
                      </a:cubicBezTo>
                      <a:cubicBezTo>
                        <a:pt x="943" y="1148"/>
                        <a:pt x="882" y="1057"/>
                        <a:pt x="821" y="966"/>
                      </a:cubicBezTo>
                      <a:cubicBezTo>
                        <a:pt x="699" y="814"/>
                        <a:pt x="578" y="631"/>
                        <a:pt x="517" y="449"/>
                      </a:cubicBezTo>
                      <a:cubicBezTo>
                        <a:pt x="487" y="419"/>
                        <a:pt x="456" y="388"/>
                        <a:pt x="456" y="358"/>
                      </a:cubicBezTo>
                      <a:cubicBezTo>
                        <a:pt x="487" y="175"/>
                        <a:pt x="395" y="54"/>
                        <a:pt x="243" y="23"/>
                      </a:cubicBezTo>
                      <a:cubicBezTo>
                        <a:pt x="228" y="8"/>
                        <a:pt x="205"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2"/>
                <p:cNvSpPr/>
                <p:nvPr/>
              </p:nvSpPr>
              <p:spPr>
                <a:xfrm>
                  <a:off x="3121903" y="2922040"/>
                  <a:ext cx="144229" cy="146108"/>
                </a:xfrm>
                <a:custGeom>
                  <a:rect b="b" l="l" r="r" t="t"/>
                  <a:pathLst>
                    <a:path extrusionOk="0" h="4743" w="4682">
                      <a:moveTo>
                        <a:pt x="4620" y="0"/>
                      </a:moveTo>
                      <a:cubicBezTo>
                        <a:pt x="4590" y="31"/>
                        <a:pt x="4590" y="31"/>
                        <a:pt x="4559" y="61"/>
                      </a:cubicBezTo>
                      <a:cubicBezTo>
                        <a:pt x="4499" y="122"/>
                        <a:pt x="4468" y="183"/>
                        <a:pt x="4408" y="244"/>
                      </a:cubicBezTo>
                      <a:cubicBezTo>
                        <a:pt x="4225" y="395"/>
                        <a:pt x="4043" y="547"/>
                        <a:pt x="3891" y="730"/>
                      </a:cubicBezTo>
                      <a:cubicBezTo>
                        <a:pt x="3769" y="821"/>
                        <a:pt x="3678" y="912"/>
                        <a:pt x="3617" y="1003"/>
                      </a:cubicBezTo>
                      <a:cubicBezTo>
                        <a:pt x="3435" y="1216"/>
                        <a:pt x="3252" y="1429"/>
                        <a:pt x="3040" y="1611"/>
                      </a:cubicBezTo>
                      <a:lnTo>
                        <a:pt x="2949" y="1703"/>
                      </a:lnTo>
                      <a:lnTo>
                        <a:pt x="2553" y="2128"/>
                      </a:lnTo>
                      <a:cubicBezTo>
                        <a:pt x="2341" y="2341"/>
                        <a:pt x="2158" y="2523"/>
                        <a:pt x="1945" y="2736"/>
                      </a:cubicBezTo>
                      <a:lnTo>
                        <a:pt x="1398" y="3283"/>
                      </a:lnTo>
                      <a:cubicBezTo>
                        <a:pt x="1277" y="3405"/>
                        <a:pt x="1186" y="3496"/>
                        <a:pt x="1094" y="3587"/>
                      </a:cubicBezTo>
                      <a:cubicBezTo>
                        <a:pt x="912" y="3769"/>
                        <a:pt x="730" y="3921"/>
                        <a:pt x="517" y="4073"/>
                      </a:cubicBezTo>
                      <a:cubicBezTo>
                        <a:pt x="486" y="4104"/>
                        <a:pt x="456" y="4134"/>
                        <a:pt x="395" y="4165"/>
                      </a:cubicBezTo>
                      <a:cubicBezTo>
                        <a:pt x="213" y="4195"/>
                        <a:pt x="61" y="4347"/>
                        <a:pt x="31" y="4529"/>
                      </a:cubicBezTo>
                      <a:cubicBezTo>
                        <a:pt x="0" y="4590"/>
                        <a:pt x="0" y="4620"/>
                        <a:pt x="31" y="4681"/>
                      </a:cubicBezTo>
                      <a:cubicBezTo>
                        <a:pt x="61" y="4712"/>
                        <a:pt x="91" y="4742"/>
                        <a:pt x="152" y="4742"/>
                      </a:cubicBezTo>
                      <a:cubicBezTo>
                        <a:pt x="213" y="4742"/>
                        <a:pt x="243" y="4742"/>
                        <a:pt x="304" y="4712"/>
                      </a:cubicBezTo>
                      <a:cubicBezTo>
                        <a:pt x="456" y="4651"/>
                        <a:pt x="608" y="4560"/>
                        <a:pt x="730" y="4438"/>
                      </a:cubicBezTo>
                      <a:cubicBezTo>
                        <a:pt x="851" y="4347"/>
                        <a:pt x="973" y="4256"/>
                        <a:pt x="1094" y="4134"/>
                      </a:cubicBezTo>
                      <a:cubicBezTo>
                        <a:pt x="1246" y="3921"/>
                        <a:pt x="1429" y="3739"/>
                        <a:pt x="1642" y="3557"/>
                      </a:cubicBezTo>
                      <a:lnTo>
                        <a:pt x="1824" y="3344"/>
                      </a:lnTo>
                      <a:cubicBezTo>
                        <a:pt x="2006" y="3161"/>
                        <a:pt x="2219" y="2949"/>
                        <a:pt x="2371" y="2736"/>
                      </a:cubicBezTo>
                      <a:cubicBezTo>
                        <a:pt x="2553" y="2554"/>
                        <a:pt x="2736" y="2310"/>
                        <a:pt x="2918" y="2128"/>
                      </a:cubicBezTo>
                      <a:cubicBezTo>
                        <a:pt x="3009" y="2006"/>
                        <a:pt x="3100" y="1915"/>
                        <a:pt x="3192" y="1794"/>
                      </a:cubicBezTo>
                      <a:cubicBezTo>
                        <a:pt x="3404" y="1551"/>
                        <a:pt x="3587" y="1338"/>
                        <a:pt x="3830" y="1095"/>
                      </a:cubicBezTo>
                      <a:cubicBezTo>
                        <a:pt x="3891" y="1003"/>
                        <a:pt x="3982" y="943"/>
                        <a:pt x="4043" y="821"/>
                      </a:cubicBezTo>
                      <a:cubicBezTo>
                        <a:pt x="4195" y="669"/>
                        <a:pt x="4316" y="517"/>
                        <a:pt x="4468" y="335"/>
                      </a:cubicBezTo>
                      <a:cubicBezTo>
                        <a:pt x="4529" y="274"/>
                        <a:pt x="4590" y="183"/>
                        <a:pt x="4651" y="92"/>
                      </a:cubicBezTo>
                      <a:cubicBezTo>
                        <a:pt x="4651" y="61"/>
                        <a:pt x="4651" y="61"/>
                        <a:pt x="4651" y="31"/>
                      </a:cubicBezTo>
                      <a:cubicBezTo>
                        <a:pt x="4651" y="0"/>
                        <a:pt x="4681" y="0"/>
                        <a:pt x="46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2"/>
                <p:cNvSpPr/>
                <p:nvPr/>
              </p:nvSpPr>
              <p:spPr>
                <a:xfrm>
                  <a:off x="3726783" y="2750911"/>
                  <a:ext cx="136743" cy="141426"/>
                </a:xfrm>
                <a:custGeom>
                  <a:rect b="b" l="l" r="r" t="t"/>
                  <a:pathLst>
                    <a:path extrusionOk="0" h="4591" w="4439">
                      <a:moveTo>
                        <a:pt x="3595" y="1"/>
                      </a:moveTo>
                      <a:cubicBezTo>
                        <a:pt x="3442" y="1"/>
                        <a:pt x="3291" y="41"/>
                        <a:pt x="3162" y="115"/>
                      </a:cubicBezTo>
                      <a:lnTo>
                        <a:pt x="1733" y="814"/>
                      </a:lnTo>
                      <a:lnTo>
                        <a:pt x="1065" y="1118"/>
                      </a:lnTo>
                      <a:lnTo>
                        <a:pt x="761" y="1270"/>
                      </a:lnTo>
                      <a:lnTo>
                        <a:pt x="578" y="1361"/>
                      </a:lnTo>
                      <a:cubicBezTo>
                        <a:pt x="517" y="1391"/>
                        <a:pt x="426" y="1422"/>
                        <a:pt x="366" y="1482"/>
                      </a:cubicBezTo>
                      <a:cubicBezTo>
                        <a:pt x="92" y="1726"/>
                        <a:pt x="1" y="2151"/>
                        <a:pt x="183" y="2485"/>
                      </a:cubicBezTo>
                      <a:cubicBezTo>
                        <a:pt x="274" y="2607"/>
                        <a:pt x="366" y="2729"/>
                        <a:pt x="487" y="2820"/>
                      </a:cubicBezTo>
                      <a:cubicBezTo>
                        <a:pt x="578" y="2881"/>
                        <a:pt x="669" y="2972"/>
                        <a:pt x="761" y="3033"/>
                      </a:cubicBezTo>
                      <a:cubicBezTo>
                        <a:pt x="913" y="3184"/>
                        <a:pt x="1095" y="3367"/>
                        <a:pt x="1247" y="3519"/>
                      </a:cubicBezTo>
                      <a:cubicBezTo>
                        <a:pt x="1308" y="3580"/>
                        <a:pt x="1369" y="3671"/>
                        <a:pt x="1399" y="3762"/>
                      </a:cubicBezTo>
                      <a:cubicBezTo>
                        <a:pt x="1521" y="4096"/>
                        <a:pt x="1825" y="4340"/>
                        <a:pt x="2159" y="4370"/>
                      </a:cubicBezTo>
                      <a:lnTo>
                        <a:pt x="2189" y="4370"/>
                      </a:lnTo>
                      <a:cubicBezTo>
                        <a:pt x="2212" y="4378"/>
                        <a:pt x="2235" y="4381"/>
                        <a:pt x="2257" y="4381"/>
                      </a:cubicBezTo>
                      <a:cubicBezTo>
                        <a:pt x="2324" y="4381"/>
                        <a:pt x="2387" y="4347"/>
                        <a:pt x="2432" y="4279"/>
                      </a:cubicBezTo>
                      <a:cubicBezTo>
                        <a:pt x="2493" y="4218"/>
                        <a:pt x="2554" y="4127"/>
                        <a:pt x="2554" y="4036"/>
                      </a:cubicBezTo>
                      <a:cubicBezTo>
                        <a:pt x="2524" y="3914"/>
                        <a:pt x="2524" y="3823"/>
                        <a:pt x="2493" y="3701"/>
                      </a:cubicBezTo>
                      <a:cubicBezTo>
                        <a:pt x="2372" y="3428"/>
                        <a:pt x="2159" y="3154"/>
                        <a:pt x="1916" y="2972"/>
                      </a:cubicBezTo>
                      <a:cubicBezTo>
                        <a:pt x="1733" y="2759"/>
                        <a:pt x="1551" y="2577"/>
                        <a:pt x="1338" y="2394"/>
                      </a:cubicBezTo>
                      <a:cubicBezTo>
                        <a:pt x="1247" y="2333"/>
                        <a:pt x="1125" y="2242"/>
                        <a:pt x="1034" y="2181"/>
                      </a:cubicBezTo>
                      <a:lnTo>
                        <a:pt x="913" y="2090"/>
                      </a:lnTo>
                      <a:cubicBezTo>
                        <a:pt x="882" y="2060"/>
                        <a:pt x="882" y="1999"/>
                        <a:pt x="913" y="1969"/>
                      </a:cubicBezTo>
                      <a:lnTo>
                        <a:pt x="1156" y="1877"/>
                      </a:lnTo>
                      <a:cubicBezTo>
                        <a:pt x="1612" y="1634"/>
                        <a:pt x="2068" y="1391"/>
                        <a:pt x="2524" y="1148"/>
                      </a:cubicBezTo>
                      <a:cubicBezTo>
                        <a:pt x="2736" y="1026"/>
                        <a:pt x="2949" y="905"/>
                        <a:pt x="3162" y="753"/>
                      </a:cubicBezTo>
                      <a:lnTo>
                        <a:pt x="3466" y="570"/>
                      </a:lnTo>
                      <a:cubicBezTo>
                        <a:pt x="3527" y="540"/>
                        <a:pt x="3587" y="510"/>
                        <a:pt x="3648" y="510"/>
                      </a:cubicBezTo>
                      <a:cubicBezTo>
                        <a:pt x="3800" y="540"/>
                        <a:pt x="3922" y="662"/>
                        <a:pt x="3922" y="814"/>
                      </a:cubicBezTo>
                      <a:cubicBezTo>
                        <a:pt x="3922" y="935"/>
                        <a:pt x="3922" y="1057"/>
                        <a:pt x="3891" y="1209"/>
                      </a:cubicBezTo>
                      <a:lnTo>
                        <a:pt x="3831" y="1634"/>
                      </a:lnTo>
                      <a:cubicBezTo>
                        <a:pt x="3800" y="1908"/>
                        <a:pt x="3770" y="2212"/>
                        <a:pt x="3679" y="2485"/>
                      </a:cubicBezTo>
                      <a:cubicBezTo>
                        <a:pt x="3648" y="2698"/>
                        <a:pt x="3587" y="2911"/>
                        <a:pt x="3587" y="3124"/>
                      </a:cubicBezTo>
                      <a:lnTo>
                        <a:pt x="3496" y="3701"/>
                      </a:lnTo>
                      <a:cubicBezTo>
                        <a:pt x="3496" y="3914"/>
                        <a:pt x="3375" y="4096"/>
                        <a:pt x="3223" y="4218"/>
                      </a:cubicBezTo>
                      <a:cubicBezTo>
                        <a:pt x="3101" y="4299"/>
                        <a:pt x="2953" y="4340"/>
                        <a:pt x="2804" y="4340"/>
                      </a:cubicBezTo>
                      <a:cubicBezTo>
                        <a:pt x="2730" y="4340"/>
                        <a:pt x="2655" y="4329"/>
                        <a:pt x="2584" y="4309"/>
                      </a:cubicBezTo>
                      <a:lnTo>
                        <a:pt x="2432" y="4309"/>
                      </a:lnTo>
                      <a:cubicBezTo>
                        <a:pt x="2432" y="4309"/>
                        <a:pt x="2402" y="4309"/>
                        <a:pt x="2402" y="4340"/>
                      </a:cubicBezTo>
                      <a:cubicBezTo>
                        <a:pt x="2402" y="4340"/>
                        <a:pt x="2402" y="4400"/>
                        <a:pt x="2402" y="4400"/>
                      </a:cubicBezTo>
                      <a:cubicBezTo>
                        <a:pt x="2432" y="4461"/>
                        <a:pt x="2493" y="4492"/>
                        <a:pt x="2554" y="4522"/>
                      </a:cubicBezTo>
                      <a:cubicBezTo>
                        <a:pt x="2660" y="4567"/>
                        <a:pt x="2774" y="4590"/>
                        <a:pt x="2888" y="4590"/>
                      </a:cubicBezTo>
                      <a:cubicBezTo>
                        <a:pt x="3002" y="4590"/>
                        <a:pt x="3116" y="4567"/>
                        <a:pt x="3223" y="4522"/>
                      </a:cubicBezTo>
                      <a:cubicBezTo>
                        <a:pt x="3405" y="4461"/>
                        <a:pt x="3527" y="4370"/>
                        <a:pt x="3648" y="4248"/>
                      </a:cubicBezTo>
                      <a:cubicBezTo>
                        <a:pt x="3709" y="4157"/>
                        <a:pt x="3739" y="4096"/>
                        <a:pt x="3770" y="4005"/>
                      </a:cubicBezTo>
                      <a:lnTo>
                        <a:pt x="3800" y="3914"/>
                      </a:lnTo>
                      <a:lnTo>
                        <a:pt x="3800" y="3823"/>
                      </a:lnTo>
                      <a:lnTo>
                        <a:pt x="3983" y="3184"/>
                      </a:lnTo>
                      <a:cubicBezTo>
                        <a:pt x="4043" y="2941"/>
                        <a:pt x="4104" y="2698"/>
                        <a:pt x="4135" y="2455"/>
                      </a:cubicBezTo>
                      <a:cubicBezTo>
                        <a:pt x="4165" y="2212"/>
                        <a:pt x="4195" y="1969"/>
                        <a:pt x="4256" y="1695"/>
                      </a:cubicBezTo>
                      <a:lnTo>
                        <a:pt x="4317" y="1330"/>
                      </a:lnTo>
                      <a:lnTo>
                        <a:pt x="4378" y="1148"/>
                      </a:lnTo>
                      <a:cubicBezTo>
                        <a:pt x="4408" y="1057"/>
                        <a:pt x="4408" y="996"/>
                        <a:pt x="4408" y="935"/>
                      </a:cubicBezTo>
                      <a:cubicBezTo>
                        <a:pt x="4439" y="814"/>
                        <a:pt x="4408" y="692"/>
                        <a:pt x="4378" y="601"/>
                      </a:cubicBezTo>
                      <a:cubicBezTo>
                        <a:pt x="4317" y="358"/>
                        <a:pt x="4135" y="145"/>
                        <a:pt x="3891" y="54"/>
                      </a:cubicBezTo>
                      <a:cubicBezTo>
                        <a:pt x="3795" y="18"/>
                        <a:pt x="3695" y="1"/>
                        <a:pt x="35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2"/>
                <p:cNvSpPr/>
                <p:nvPr/>
              </p:nvSpPr>
              <p:spPr>
                <a:xfrm>
                  <a:off x="2943967" y="3032357"/>
                  <a:ext cx="217268" cy="200910"/>
                </a:xfrm>
                <a:custGeom>
                  <a:rect b="b" l="l" r="r" t="t"/>
                  <a:pathLst>
                    <a:path extrusionOk="0" h="6522" w="7053">
                      <a:moveTo>
                        <a:pt x="3786" y="1"/>
                      </a:moveTo>
                      <a:cubicBezTo>
                        <a:pt x="3419" y="1"/>
                        <a:pt x="3054" y="55"/>
                        <a:pt x="2706" y="158"/>
                      </a:cubicBezTo>
                      <a:cubicBezTo>
                        <a:pt x="2585" y="219"/>
                        <a:pt x="2463" y="249"/>
                        <a:pt x="2341" y="310"/>
                      </a:cubicBezTo>
                      <a:cubicBezTo>
                        <a:pt x="1794" y="584"/>
                        <a:pt x="1338" y="979"/>
                        <a:pt x="1004" y="1495"/>
                      </a:cubicBezTo>
                      <a:cubicBezTo>
                        <a:pt x="1" y="3015"/>
                        <a:pt x="457" y="5052"/>
                        <a:pt x="2007" y="6024"/>
                      </a:cubicBezTo>
                      <a:cubicBezTo>
                        <a:pt x="2372" y="6268"/>
                        <a:pt x="2797" y="6419"/>
                        <a:pt x="3223" y="6480"/>
                      </a:cubicBezTo>
                      <a:cubicBezTo>
                        <a:pt x="3406" y="6508"/>
                        <a:pt x="3588" y="6522"/>
                        <a:pt x="3770" y="6522"/>
                      </a:cubicBezTo>
                      <a:cubicBezTo>
                        <a:pt x="4374" y="6522"/>
                        <a:pt x="4965" y="6373"/>
                        <a:pt x="5503" y="6116"/>
                      </a:cubicBezTo>
                      <a:cubicBezTo>
                        <a:pt x="5655" y="6024"/>
                        <a:pt x="5776" y="5933"/>
                        <a:pt x="5928" y="5872"/>
                      </a:cubicBezTo>
                      <a:cubicBezTo>
                        <a:pt x="6506" y="5660"/>
                        <a:pt x="6901" y="5143"/>
                        <a:pt x="6901" y="4535"/>
                      </a:cubicBezTo>
                      <a:cubicBezTo>
                        <a:pt x="6901" y="4505"/>
                        <a:pt x="6901" y="4505"/>
                        <a:pt x="6901" y="4474"/>
                      </a:cubicBezTo>
                      <a:cubicBezTo>
                        <a:pt x="6931" y="4353"/>
                        <a:pt x="6931" y="4231"/>
                        <a:pt x="6810" y="4201"/>
                      </a:cubicBezTo>
                      <a:cubicBezTo>
                        <a:pt x="6764" y="4170"/>
                        <a:pt x="6711" y="4155"/>
                        <a:pt x="6658" y="4155"/>
                      </a:cubicBezTo>
                      <a:cubicBezTo>
                        <a:pt x="6604" y="4155"/>
                        <a:pt x="6551" y="4170"/>
                        <a:pt x="6506" y="4201"/>
                      </a:cubicBezTo>
                      <a:lnTo>
                        <a:pt x="6171" y="4474"/>
                      </a:lnTo>
                      <a:cubicBezTo>
                        <a:pt x="5867" y="4748"/>
                        <a:pt x="5563" y="5021"/>
                        <a:pt x="5229" y="5264"/>
                      </a:cubicBezTo>
                      <a:cubicBezTo>
                        <a:pt x="4925" y="5416"/>
                        <a:pt x="4621" y="5538"/>
                        <a:pt x="4256" y="5599"/>
                      </a:cubicBezTo>
                      <a:cubicBezTo>
                        <a:pt x="4050" y="5661"/>
                        <a:pt x="3836" y="5691"/>
                        <a:pt x="3623" y="5691"/>
                      </a:cubicBezTo>
                      <a:cubicBezTo>
                        <a:pt x="3208" y="5691"/>
                        <a:pt x="2794" y="5576"/>
                        <a:pt x="2433" y="5356"/>
                      </a:cubicBezTo>
                      <a:cubicBezTo>
                        <a:pt x="2250" y="5264"/>
                        <a:pt x="2068" y="5143"/>
                        <a:pt x="1916" y="4991"/>
                      </a:cubicBezTo>
                      <a:cubicBezTo>
                        <a:pt x="1430" y="4505"/>
                        <a:pt x="1156" y="3836"/>
                        <a:pt x="1126" y="3167"/>
                      </a:cubicBezTo>
                      <a:cubicBezTo>
                        <a:pt x="1126" y="2468"/>
                        <a:pt x="1369" y="1769"/>
                        <a:pt x="1855" y="1252"/>
                      </a:cubicBezTo>
                      <a:cubicBezTo>
                        <a:pt x="2098" y="979"/>
                        <a:pt x="2433" y="766"/>
                        <a:pt x="2767" y="644"/>
                      </a:cubicBezTo>
                      <a:cubicBezTo>
                        <a:pt x="3162" y="462"/>
                        <a:pt x="3588" y="401"/>
                        <a:pt x="4013" y="401"/>
                      </a:cubicBezTo>
                      <a:cubicBezTo>
                        <a:pt x="4439" y="401"/>
                        <a:pt x="4864" y="523"/>
                        <a:pt x="5229" y="766"/>
                      </a:cubicBezTo>
                      <a:cubicBezTo>
                        <a:pt x="5503" y="948"/>
                        <a:pt x="5776" y="1131"/>
                        <a:pt x="5989" y="1374"/>
                      </a:cubicBezTo>
                      <a:cubicBezTo>
                        <a:pt x="6414" y="1830"/>
                        <a:pt x="6658" y="2407"/>
                        <a:pt x="6749" y="3015"/>
                      </a:cubicBezTo>
                      <a:cubicBezTo>
                        <a:pt x="6810" y="3319"/>
                        <a:pt x="6810" y="3623"/>
                        <a:pt x="6779" y="3957"/>
                      </a:cubicBezTo>
                      <a:cubicBezTo>
                        <a:pt x="6779" y="4018"/>
                        <a:pt x="6779" y="4079"/>
                        <a:pt x="6810" y="4140"/>
                      </a:cubicBezTo>
                      <a:cubicBezTo>
                        <a:pt x="6810" y="4140"/>
                        <a:pt x="6810" y="4170"/>
                        <a:pt x="6840" y="4170"/>
                      </a:cubicBezTo>
                      <a:lnTo>
                        <a:pt x="6901" y="4170"/>
                      </a:lnTo>
                      <a:cubicBezTo>
                        <a:pt x="6931" y="4079"/>
                        <a:pt x="6962" y="4018"/>
                        <a:pt x="6992" y="3927"/>
                      </a:cubicBezTo>
                      <a:cubicBezTo>
                        <a:pt x="7053" y="3684"/>
                        <a:pt x="7053" y="3441"/>
                        <a:pt x="7053" y="3167"/>
                      </a:cubicBezTo>
                      <a:cubicBezTo>
                        <a:pt x="7022" y="2407"/>
                        <a:pt x="6749" y="1678"/>
                        <a:pt x="6262" y="1070"/>
                      </a:cubicBezTo>
                      <a:cubicBezTo>
                        <a:pt x="5989" y="766"/>
                        <a:pt x="5655" y="492"/>
                        <a:pt x="5259" y="310"/>
                      </a:cubicBezTo>
                      <a:cubicBezTo>
                        <a:pt x="4787" y="100"/>
                        <a:pt x="4284" y="1"/>
                        <a:pt x="37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2"/>
                <p:cNvSpPr/>
                <p:nvPr/>
              </p:nvSpPr>
              <p:spPr>
                <a:xfrm>
                  <a:off x="2963652" y="3042831"/>
                  <a:ext cx="124545" cy="107694"/>
                </a:xfrm>
                <a:custGeom>
                  <a:rect b="b" l="l" r="r" t="t"/>
                  <a:pathLst>
                    <a:path extrusionOk="0" h="3496" w="4043">
                      <a:moveTo>
                        <a:pt x="3982" y="0"/>
                      </a:moveTo>
                      <a:cubicBezTo>
                        <a:pt x="3982" y="31"/>
                        <a:pt x="3952" y="31"/>
                        <a:pt x="3952" y="31"/>
                      </a:cubicBezTo>
                      <a:cubicBezTo>
                        <a:pt x="3891" y="92"/>
                        <a:pt x="3861" y="122"/>
                        <a:pt x="3800" y="183"/>
                      </a:cubicBezTo>
                      <a:lnTo>
                        <a:pt x="3344" y="517"/>
                      </a:lnTo>
                      <a:cubicBezTo>
                        <a:pt x="3283" y="608"/>
                        <a:pt x="3192" y="669"/>
                        <a:pt x="3131" y="730"/>
                      </a:cubicBezTo>
                      <a:cubicBezTo>
                        <a:pt x="2979" y="912"/>
                        <a:pt x="2797" y="1064"/>
                        <a:pt x="2645" y="1186"/>
                      </a:cubicBezTo>
                      <a:lnTo>
                        <a:pt x="2554" y="1247"/>
                      </a:lnTo>
                      <a:lnTo>
                        <a:pt x="2219" y="1551"/>
                      </a:lnTo>
                      <a:lnTo>
                        <a:pt x="1702" y="2006"/>
                      </a:lnTo>
                      <a:lnTo>
                        <a:pt x="1216" y="2402"/>
                      </a:lnTo>
                      <a:cubicBezTo>
                        <a:pt x="1125" y="2493"/>
                        <a:pt x="1034" y="2523"/>
                        <a:pt x="943" y="2614"/>
                      </a:cubicBezTo>
                      <a:cubicBezTo>
                        <a:pt x="821" y="2766"/>
                        <a:pt x="639" y="2858"/>
                        <a:pt x="487" y="2979"/>
                      </a:cubicBezTo>
                      <a:cubicBezTo>
                        <a:pt x="456" y="2979"/>
                        <a:pt x="395" y="3010"/>
                        <a:pt x="365" y="3010"/>
                      </a:cubicBezTo>
                      <a:cubicBezTo>
                        <a:pt x="213" y="3010"/>
                        <a:pt x="61" y="3131"/>
                        <a:pt x="61" y="3283"/>
                      </a:cubicBezTo>
                      <a:cubicBezTo>
                        <a:pt x="0" y="3313"/>
                        <a:pt x="0" y="3344"/>
                        <a:pt x="61" y="3405"/>
                      </a:cubicBezTo>
                      <a:cubicBezTo>
                        <a:pt x="61" y="3435"/>
                        <a:pt x="122" y="3465"/>
                        <a:pt x="152" y="3496"/>
                      </a:cubicBezTo>
                      <a:lnTo>
                        <a:pt x="304" y="3496"/>
                      </a:lnTo>
                      <a:cubicBezTo>
                        <a:pt x="456" y="3465"/>
                        <a:pt x="578" y="3405"/>
                        <a:pt x="699" y="3313"/>
                      </a:cubicBezTo>
                      <a:cubicBezTo>
                        <a:pt x="791" y="3253"/>
                        <a:pt x="882" y="3192"/>
                        <a:pt x="973" y="3131"/>
                      </a:cubicBezTo>
                      <a:cubicBezTo>
                        <a:pt x="1125" y="2979"/>
                        <a:pt x="1277" y="2827"/>
                        <a:pt x="1429" y="2706"/>
                      </a:cubicBezTo>
                      <a:lnTo>
                        <a:pt x="1581" y="2554"/>
                      </a:lnTo>
                      <a:cubicBezTo>
                        <a:pt x="1763" y="2402"/>
                        <a:pt x="1915" y="2250"/>
                        <a:pt x="2067" y="2098"/>
                      </a:cubicBezTo>
                      <a:cubicBezTo>
                        <a:pt x="2250" y="1946"/>
                        <a:pt x="2371" y="1794"/>
                        <a:pt x="2523" y="1642"/>
                      </a:cubicBezTo>
                      <a:cubicBezTo>
                        <a:pt x="2614" y="1551"/>
                        <a:pt x="2705" y="1490"/>
                        <a:pt x="2766" y="1399"/>
                      </a:cubicBezTo>
                      <a:cubicBezTo>
                        <a:pt x="2949" y="1216"/>
                        <a:pt x="3131" y="1034"/>
                        <a:pt x="3313" y="882"/>
                      </a:cubicBezTo>
                      <a:cubicBezTo>
                        <a:pt x="3374" y="821"/>
                        <a:pt x="3435" y="730"/>
                        <a:pt x="3496" y="669"/>
                      </a:cubicBezTo>
                      <a:lnTo>
                        <a:pt x="3861" y="304"/>
                      </a:lnTo>
                      <a:cubicBezTo>
                        <a:pt x="3921" y="244"/>
                        <a:pt x="3982" y="152"/>
                        <a:pt x="4012" y="92"/>
                      </a:cubicBezTo>
                      <a:cubicBezTo>
                        <a:pt x="4043" y="92"/>
                        <a:pt x="4043" y="61"/>
                        <a:pt x="4012" y="31"/>
                      </a:cubicBezTo>
                      <a:lnTo>
                        <a:pt x="39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2"/>
                <p:cNvSpPr/>
                <p:nvPr/>
              </p:nvSpPr>
              <p:spPr>
                <a:xfrm>
                  <a:off x="2986110" y="3069047"/>
                  <a:ext cx="139547" cy="125253"/>
                </a:xfrm>
                <a:custGeom>
                  <a:rect b="b" l="l" r="r" t="t"/>
                  <a:pathLst>
                    <a:path extrusionOk="0" h="4066" w="4530">
                      <a:moveTo>
                        <a:pt x="4499" y="0"/>
                      </a:moveTo>
                      <a:cubicBezTo>
                        <a:pt x="4469" y="0"/>
                        <a:pt x="4469" y="0"/>
                        <a:pt x="4439" y="31"/>
                      </a:cubicBezTo>
                      <a:cubicBezTo>
                        <a:pt x="4378" y="92"/>
                        <a:pt x="4347" y="122"/>
                        <a:pt x="4287" y="183"/>
                      </a:cubicBezTo>
                      <a:lnTo>
                        <a:pt x="3770" y="608"/>
                      </a:lnTo>
                      <a:cubicBezTo>
                        <a:pt x="3679" y="669"/>
                        <a:pt x="3587" y="760"/>
                        <a:pt x="3496" y="852"/>
                      </a:cubicBezTo>
                      <a:cubicBezTo>
                        <a:pt x="3344" y="1034"/>
                        <a:pt x="3162" y="1216"/>
                        <a:pt x="2949" y="1368"/>
                      </a:cubicBezTo>
                      <a:lnTo>
                        <a:pt x="2858" y="1459"/>
                      </a:lnTo>
                      <a:lnTo>
                        <a:pt x="2493" y="1794"/>
                      </a:lnTo>
                      <a:lnTo>
                        <a:pt x="1885" y="2341"/>
                      </a:lnTo>
                      <a:lnTo>
                        <a:pt x="1338" y="2797"/>
                      </a:lnTo>
                      <a:cubicBezTo>
                        <a:pt x="1247" y="2888"/>
                        <a:pt x="1125" y="2979"/>
                        <a:pt x="1034" y="3070"/>
                      </a:cubicBezTo>
                      <a:cubicBezTo>
                        <a:pt x="882" y="3222"/>
                        <a:pt x="700" y="3374"/>
                        <a:pt x="517" y="3496"/>
                      </a:cubicBezTo>
                      <a:cubicBezTo>
                        <a:pt x="457" y="3496"/>
                        <a:pt x="426" y="3526"/>
                        <a:pt x="366" y="3557"/>
                      </a:cubicBezTo>
                      <a:cubicBezTo>
                        <a:pt x="214" y="3557"/>
                        <a:pt x="62" y="3678"/>
                        <a:pt x="31" y="3861"/>
                      </a:cubicBezTo>
                      <a:cubicBezTo>
                        <a:pt x="1" y="3891"/>
                        <a:pt x="1" y="3952"/>
                        <a:pt x="31" y="3982"/>
                      </a:cubicBezTo>
                      <a:cubicBezTo>
                        <a:pt x="31" y="4013"/>
                        <a:pt x="92" y="4043"/>
                        <a:pt x="153" y="4043"/>
                      </a:cubicBezTo>
                      <a:cubicBezTo>
                        <a:pt x="168" y="4058"/>
                        <a:pt x="191" y="4066"/>
                        <a:pt x="217" y="4066"/>
                      </a:cubicBezTo>
                      <a:cubicBezTo>
                        <a:pt x="244" y="4066"/>
                        <a:pt x="274" y="4058"/>
                        <a:pt x="305" y="4043"/>
                      </a:cubicBezTo>
                      <a:cubicBezTo>
                        <a:pt x="457" y="4013"/>
                        <a:pt x="609" y="3952"/>
                        <a:pt x="730" y="3830"/>
                      </a:cubicBezTo>
                      <a:cubicBezTo>
                        <a:pt x="821" y="3770"/>
                        <a:pt x="943" y="3678"/>
                        <a:pt x="1034" y="3587"/>
                      </a:cubicBezTo>
                      <a:cubicBezTo>
                        <a:pt x="1186" y="3435"/>
                        <a:pt x="1369" y="3253"/>
                        <a:pt x="1551" y="3101"/>
                      </a:cubicBezTo>
                      <a:lnTo>
                        <a:pt x="1733" y="2918"/>
                      </a:lnTo>
                      <a:cubicBezTo>
                        <a:pt x="1916" y="2766"/>
                        <a:pt x="2128" y="2584"/>
                        <a:pt x="2311" y="2402"/>
                      </a:cubicBezTo>
                      <a:cubicBezTo>
                        <a:pt x="2493" y="2250"/>
                        <a:pt x="2645" y="2037"/>
                        <a:pt x="2828" y="1855"/>
                      </a:cubicBezTo>
                      <a:cubicBezTo>
                        <a:pt x="2919" y="1763"/>
                        <a:pt x="3010" y="1672"/>
                        <a:pt x="3101" y="1581"/>
                      </a:cubicBezTo>
                      <a:cubicBezTo>
                        <a:pt x="3283" y="1368"/>
                        <a:pt x="3496" y="1155"/>
                        <a:pt x="3709" y="973"/>
                      </a:cubicBezTo>
                      <a:cubicBezTo>
                        <a:pt x="3800" y="912"/>
                        <a:pt x="3861" y="821"/>
                        <a:pt x="3922" y="730"/>
                      </a:cubicBezTo>
                      <a:cubicBezTo>
                        <a:pt x="4074" y="608"/>
                        <a:pt x="4195" y="456"/>
                        <a:pt x="4347" y="335"/>
                      </a:cubicBezTo>
                      <a:cubicBezTo>
                        <a:pt x="4408" y="244"/>
                        <a:pt x="4469" y="183"/>
                        <a:pt x="4530" y="92"/>
                      </a:cubicBezTo>
                      <a:cubicBezTo>
                        <a:pt x="4530" y="61"/>
                        <a:pt x="4530" y="61"/>
                        <a:pt x="4530" y="31"/>
                      </a:cubicBezTo>
                      <a:cubicBezTo>
                        <a:pt x="4530" y="31"/>
                        <a:pt x="4530" y="31"/>
                        <a:pt x="45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2"/>
                <p:cNvSpPr/>
                <p:nvPr/>
              </p:nvSpPr>
              <p:spPr>
                <a:xfrm>
                  <a:off x="3035738" y="3117751"/>
                  <a:ext cx="112407" cy="106770"/>
                </a:xfrm>
                <a:custGeom>
                  <a:rect b="b" l="l" r="r" t="t"/>
                  <a:pathLst>
                    <a:path extrusionOk="0" h="3466" w="3649">
                      <a:moveTo>
                        <a:pt x="3618" y="0"/>
                      </a:moveTo>
                      <a:cubicBezTo>
                        <a:pt x="3587" y="0"/>
                        <a:pt x="3587" y="30"/>
                        <a:pt x="3557" y="30"/>
                      </a:cubicBezTo>
                      <a:cubicBezTo>
                        <a:pt x="3527" y="61"/>
                        <a:pt x="3496" y="122"/>
                        <a:pt x="3435" y="152"/>
                      </a:cubicBezTo>
                      <a:lnTo>
                        <a:pt x="3040" y="517"/>
                      </a:lnTo>
                      <a:cubicBezTo>
                        <a:pt x="2949" y="578"/>
                        <a:pt x="2888" y="638"/>
                        <a:pt x="2828" y="730"/>
                      </a:cubicBezTo>
                      <a:cubicBezTo>
                        <a:pt x="2676" y="881"/>
                        <a:pt x="2554" y="1033"/>
                        <a:pt x="2372" y="1185"/>
                      </a:cubicBezTo>
                      <a:cubicBezTo>
                        <a:pt x="2372" y="1185"/>
                        <a:pt x="2341" y="1216"/>
                        <a:pt x="2311" y="1246"/>
                      </a:cubicBezTo>
                      <a:lnTo>
                        <a:pt x="2007" y="1550"/>
                      </a:lnTo>
                      <a:lnTo>
                        <a:pt x="1521" y="1976"/>
                      </a:lnTo>
                      <a:lnTo>
                        <a:pt x="1095" y="2401"/>
                      </a:lnTo>
                      <a:cubicBezTo>
                        <a:pt x="1004" y="2462"/>
                        <a:pt x="913" y="2523"/>
                        <a:pt x="852" y="2614"/>
                      </a:cubicBezTo>
                      <a:cubicBezTo>
                        <a:pt x="730" y="2736"/>
                        <a:pt x="578" y="2857"/>
                        <a:pt x="426" y="2948"/>
                      </a:cubicBezTo>
                      <a:cubicBezTo>
                        <a:pt x="365" y="2979"/>
                        <a:pt x="335" y="3009"/>
                        <a:pt x="305" y="3009"/>
                      </a:cubicBezTo>
                      <a:cubicBezTo>
                        <a:pt x="153" y="3009"/>
                        <a:pt x="31" y="3131"/>
                        <a:pt x="31" y="3283"/>
                      </a:cubicBezTo>
                      <a:cubicBezTo>
                        <a:pt x="1" y="3313"/>
                        <a:pt x="1" y="3344"/>
                        <a:pt x="31" y="3374"/>
                      </a:cubicBezTo>
                      <a:cubicBezTo>
                        <a:pt x="62" y="3404"/>
                        <a:pt x="122" y="3435"/>
                        <a:pt x="153" y="3465"/>
                      </a:cubicBezTo>
                      <a:lnTo>
                        <a:pt x="305" y="3465"/>
                      </a:lnTo>
                      <a:cubicBezTo>
                        <a:pt x="426" y="3435"/>
                        <a:pt x="548" y="3374"/>
                        <a:pt x="669" y="3283"/>
                      </a:cubicBezTo>
                      <a:cubicBezTo>
                        <a:pt x="730" y="3222"/>
                        <a:pt x="821" y="3161"/>
                        <a:pt x="913" y="3100"/>
                      </a:cubicBezTo>
                      <a:cubicBezTo>
                        <a:pt x="1034" y="2948"/>
                        <a:pt x="1186" y="2796"/>
                        <a:pt x="1338" y="2675"/>
                      </a:cubicBezTo>
                      <a:lnTo>
                        <a:pt x="1460" y="2523"/>
                      </a:lnTo>
                      <a:cubicBezTo>
                        <a:pt x="1612" y="2371"/>
                        <a:pt x="1764" y="2219"/>
                        <a:pt x="1916" y="2067"/>
                      </a:cubicBezTo>
                      <a:cubicBezTo>
                        <a:pt x="2037" y="1915"/>
                        <a:pt x="2189" y="1763"/>
                        <a:pt x="2311" y="1611"/>
                      </a:cubicBezTo>
                      <a:cubicBezTo>
                        <a:pt x="2372" y="1520"/>
                        <a:pt x="2463" y="1459"/>
                        <a:pt x="2524" y="1368"/>
                      </a:cubicBezTo>
                      <a:cubicBezTo>
                        <a:pt x="2676" y="1185"/>
                        <a:pt x="2828" y="1033"/>
                        <a:pt x="3010" y="851"/>
                      </a:cubicBezTo>
                      <a:cubicBezTo>
                        <a:pt x="3071" y="790"/>
                        <a:pt x="3131" y="730"/>
                        <a:pt x="3192" y="669"/>
                      </a:cubicBezTo>
                      <a:lnTo>
                        <a:pt x="3496" y="274"/>
                      </a:lnTo>
                      <a:cubicBezTo>
                        <a:pt x="3557" y="213"/>
                        <a:pt x="3618" y="152"/>
                        <a:pt x="3648" y="91"/>
                      </a:cubicBezTo>
                      <a:cubicBezTo>
                        <a:pt x="3648" y="61"/>
                        <a:pt x="3648" y="30"/>
                        <a:pt x="3648" y="30"/>
                      </a:cubicBezTo>
                      <a:lnTo>
                        <a:pt x="361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2"/>
                <p:cNvSpPr/>
                <p:nvPr/>
              </p:nvSpPr>
              <p:spPr>
                <a:xfrm>
                  <a:off x="3219282" y="2758551"/>
                  <a:ext cx="216313" cy="200941"/>
                </a:xfrm>
                <a:custGeom>
                  <a:rect b="b" l="l" r="r" t="t"/>
                  <a:pathLst>
                    <a:path extrusionOk="0" h="6523" w="7022">
                      <a:moveTo>
                        <a:pt x="3758" y="0"/>
                      </a:moveTo>
                      <a:cubicBezTo>
                        <a:pt x="3395" y="0"/>
                        <a:pt x="3030" y="56"/>
                        <a:pt x="2675" y="170"/>
                      </a:cubicBezTo>
                      <a:cubicBezTo>
                        <a:pt x="2554" y="201"/>
                        <a:pt x="2432" y="262"/>
                        <a:pt x="2310" y="322"/>
                      </a:cubicBezTo>
                      <a:cubicBezTo>
                        <a:pt x="1763" y="596"/>
                        <a:pt x="1307" y="991"/>
                        <a:pt x="973" y="1508"/>
                      </a:cubicBezTo>
                      <a:cubicBezTo>
                        <a:pt x="0" y="3028"/>
                        <a:pt x="426" y="5064"/>
                        <a:pt x="1976" y="6037"/>
                      </a:cubicBezTo>
                      <a:cubicBezTo>
                        <a:pt x="2341" y="6280"/>
                        <a:pt x="2766" y="6432"/>
                        <a:pt x="3192" y="6493"/>
                      </a:cubicBezTo>
                      <a:cubicBezTo>
                        <a:pt x="3361" y="6512"/>
                        <a:pt x="3531" y="6522"/>
                        <a:pt x="3699" y="6522"/>
                      </a:cubicBezTo>
                      <a:cubicBezTo>
                        <a:pt x="4317" y="6522"/>
                        <a:pt x="4922" y="6391"/>
                        <a:pt x="5472" y="6128"/>
                      </a:cubicBezTo>
                      <a:cubicBezTo>
                        <a:pt x="5623" y="6037"/>
                        <a:pt x="5745" y="5946"/>
                        <a:pt x="5897" y="5885"/>
                      </a:cubicBezTo>
                      <a:cubicBezTo>
                        <a:pt x="6475" y="5672"/>
                        <a:pt x="6870" y="5125"/>
                        <a:pt x="6870" y="4517"/>
                      </a:cubicBezTo>
                      <a:lnTo>
                        <a:pt x="6870" y="4487"/>
                      </a:lnTo>
                      <a:cubicBezTo>
                        <a:pt x="6900" y="4365"/>
                        <a:pt x="6900" y="4244"/>
                        <a:pt x="6779" y="4183"/>
                      </a:cubicBezTo>
                      <a:cubicBezTo>
                        <a:pt x="6741" y="4170"/>
                        <a:pt x="6698" y="4163"/>
                        <a:pt x="6654" y="4163"/>
                      </a:cubicBezTo>
                      <a:cubicBezTo>
                        <a:pt x="6592" y="4163"/>
                        <a:pt x="6528" y="4178"/>
                        <a:pt x="6475" y="4213"/>
                      </a:cubicBezTo>
                      <a:cubicBezTo>
                        <a:pt x="6353" y="4304"/>
                        <a:pt x="6231" y="4395"/>
                        <a:pt x="6140" y="4487"/>
                      </a:cubicBezTo>
                      <a:cubicBezTo>
                        <a:pt x="5836" y="4760"/>
                        <a:pt x="5532" y="5034"/>
                        <a:pt x="5198" y="5277"/>
                      </a:cubicBezTo>
                      <a:cubicBezTo>
                        <a:pt x="4894" y="5429"/>
                        <a:pt x="4590" y="5551"/>
                        <a:pt x="4256" y="5611"/>
                      </a:cubicBezTo>
                      <a:cubicBezTo>
                        <a:pt x="4039" y="5673"/>
                        <a:pt x="3822" y="5704"/>
                        <a:pt x="3609" y="5704"/>
                      </a:cubicBezTo>
                      <a:cubicBezTo>
                        <a:pt x="3194" y="5704"/>
                        <a:pt x="2793" y="5589"/>
                        <a:pt x="2432" y="5368"/>
                      </a:cubicBezTo>
                      <a:cubicBezTo>
                        <a:pt x="2219" y="5277"/>
                        <a:pt x="2037" y="5155"/>
                        <a:pt x="1885" y="5003"/>
                      </a:cubicBezTo>
                      <a:cubicBezTo>
                        <a:pt x="1398" y="4517"/>
                        <a:pt x="1125" y="3848"/>
                        <a:pt x="1125" y="3149"/>
                      </a:cubicBezTo>
                      <a:cubicBezTo>
                        <a:pt x="1095" y="2450"/>
                        <a:pt x="1368" y="1781"/>
                        <a:pt x="1824" y="1265"/>
                      </a:cubicBezTo>
                      <a:cubicBezTo>
                        <a:pt x="2098" y="991"/>
                        <a:pt x="2402" y="778"/>
                        <a:pt x="2766" y="657"/>
                      </a:cubicBezTo>
                      <a:cubicBezTo>
                        <a:pt x="3111" y="498"/>
                        <a:pt x="3456" y="408"/>
                        <a:pt x="3821" y="408"/>
                      </a:cubicBezTo>
                      <a:cubicBezTo>
                        <a:pt x="3875" y="408"/>
                        <a:pt x="3928" y="410"/>
                        <a:pt x="3982" y="414"/>
                      </a:cubicBezTo>
                      <a:cubicBezTo>
                        <a:pt x="4438" y="414"/>
                        <a:pt x="4864" y="535"/>
                        <a:pt x="5228" y="778"/>
                      </a:cubicBezTo>
                      <a:cubicBezTo>
                        <a:pt x="5502" y="961"/>
                        <a:pt x="5745" y="1143"/>
                        <a:pt x="5988" y="1386"/>
                      </a:cubicBezTo>
                      <a:cubicBezTo>
                        <a:pt x="6383" y="1842"/>
                        <a:pt x="6657" y="2420"/>
                        <a:pt x="6748" y="3028"/>
                      </a:cubicBezTo>
                      <a:cubicBezTo>
                        <a:pt x="6779" y="3332"/>
                        <a:pt x="6779" y="3636"/>
                        <a:pt x="6748" y="3970"/>
                      </a:cubicBezTo>
                      <a:cubicBezTo>
                        <a:pt x="6748" y="4000"/>
                        <a:pt x="6748" y="4061"/>
                        <a:pt x="6779" y="4122"/>
                      </a:cubicBezTo>
                      <a:cubicBezTo>
                        <a:pt x="6779" y="4152"/>
                        <a:pt x="6779" y="4152"/>
                        <a:pt x="6809" y="4152"/>
                      </a:cubicBezTo>
                      <a:lnTo>
                        <a:pt x="6900" y="4152"/>
                      </a:lnTo>
                      <a:cubicBezTo>
                        <a:pt x="6931" y="4092"/>
                        <a:pt x="6961" y="4031"/>
                        <a:pt x="6961" y="3940"/>
                      </a:cubicBezTo>
                      <a:cubicBezTo>
                        <a:pt x="7022" y="3696"/>
                        <a:pt x="7022" y="3423"/>
                        <a:pt x="7022" y="3180"/>
                      </a:cubicBezTo>
                      <a:cubicBezTo>
                        <a:pt x="6991" y="2420"/>
                        <a:pt x="6718" y="1660"/>
                        <a:pt x="6231" y="1082"/>
                      </a:cubicBezTo>
                      <a:cubicBezTo>
                        <a:pt x="5958" y="748"/>
                        <a:pt x="5623" y="505"/>
                        <a:pt x="5228" y="322"/>
                      </a:cubicBezTo>
                      <a:cubicBezTo>
                        <a:pt x="4768" y="110"/>
                        <a:pt x="4266" y="0"/>
                        <a:pt x="37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2"/>
                <p:cNvSpPr/>
                <p:nvPr/>
              </p:nvSpPr>
              <p:spPr>
                <a:xfrm>
                  <a:off x="3238936" y="2769395"/>
                  <a:ext cx="123620" cy="107479"/>
                </a:xfrm>
                <a:custGeom>
                  <a:rect b="b" l="l" r="r" t="t"/>
                  <a:pathLst>
                    <a:path extrusionOk="0" h="3489" w="4013">
                      <a:moveTo>
                        <a:pt x="3982" y="1"/>
                      </a:moveTo>
                      <a:cubicBezTo>
                        <a:pt x="3952" y="1"/>
                        <a:pt x="3922" y="31"/>
                        <a:pt x="3922" y="31"/>
                      </a:cubicBezTo>
                      <a:cubicBezTo>
                        <a:pt x="3861" y="92"/>
                        <a:pt x="3830" y="122"/>
                        <a:pt x="3770" y="183"/>
                      </a:cubicBezTo>
                      <a:lnTo>
                        <a:pt x="3344" y="518"/>
                      </a:lnTo>
                      <a:cubicBezTo>
                        <a:pt x="3253" y="578"/>
                        <a:pt x="3162" y="670"/>
                        <a:pt x="3101" y="730"/>
                      </a:cubicBezTo>
                      <a:cubicBezTo>
                        <a:pt x="2949" y="882"/>
                        <a:pt x="2797" y="1034"/>
                        <a:pt x="2615" y="1186"/>
                      </a:cubicBezTo>
                      <a:lnTo>
                        <a:pt x="2554" y="1247"/>
                      </a:lnTo>
                      <a:lnTo>
                        <a:pt x="2189" y="1551"/>
                      </a:lnTo>
                      <a:lnTo>
                        <a:pt x="1672" y="2007"/>
                      </a:lnTo>
                      <a:lnTo>
                        <a:pt x="1186" y="2402"/>
                      </a:lnTo>
                      <a:cubicBezTo>
                        <a:pt x="1095" y="2463"/>
                        <a:pt x="1004" y="2524"/>
                        <a:pt x="943" y="2615"/>
                      </a:cubicBezTo>
                      <a:cubicBezTo>
                        <a:pt x="791" y="2736"/>
                        <a:pt x="639" y="2858"/>
                        <a:pt x="457" y="2949"/>
                      </a:cubicBezTo>
                      <a:cubicBezTo>
                        <a:pt x="426" y="2980"/>
                        <a:pt x="396" y="3010"/>
                        <a:pt x="335" y="3010"/>
                      </a:cubicBezTo>
                      <a:cubicBezTo>
                        <a:pt x="183" y="3010"/>
                        <a:pt x="61" y="3132"/>
                        <a:pt x="31" y="3284"/>
                      </a:cubicBezTo>
                      <a:cubicBezTo>
                        <a:pt x="1" y="3314"/>
                        <a:pt x="1" y="3344"/>
                        <a:pt x="31" y="3375"/>
                      </a:cubicBezTo>
                      <a:cubicBezTo>
                        <a:pt x="61" y="3436"/>
                        <a:pt x="92" y="3466"/>
                        <a:pt x="153" y="3466"/>
                      </a:cubicBezTo>
                      <a:cubicBezTo>
                        <a:pt x="168" y="3481"/>
                        <a:pt x="191" y="3489"/>
                        <a:pt x="217" y="3489"/>
                      </a:cubicBezTo>
                      <a:cubicBezTo>
                        <a:pt x="244" y="3489"/>
                        <a:pt x="274" y="3481"/>
                        <a:pt x="305" y="3466"/>
                      </a:cubicBezTo>
                      <a:cubicBezTo>
                        <a:pt x="426" y="3466"/>
                        <a:pt x="548" y="3405"/>
                        <a:pt x="669" y="3314"/>
                      </a:cubicBezTo>
                      <a:cubicBezTo>
                        <a:pt x="760" y="3253"/>
                        <a:pt x="852" y="3192"/>
                        <a:pt x="943" y="3132"/>
                      </a:cubicBezTo>
                      <a:cubicBezTo>
                        <a:pt x="1095" y="2980"/>
                        <a:pt x="1247" y="2828"/>
                        <a:pt x="1429" y="2706"/>
                      </a:cubicBezTo>
                      <a:lnTo>
                        <a:pt x="1581" y="2554"/>
                      </a:lnTo>
                      <a:cubicBezTo>
                        <a:pt x="1733" y="2402"/>
                        <a:pt x="1916" y="2281"/>
                        <a:pt x="2068" y="2129"/>
                      </a:cubicBezTo>
                      <a:cubicBezTo>
                        <a:pt x="2219" y="1977"/>
                        <a:pt x="2371" y="1794"/>
                        <a:pt x="2523" y="1642"/>
                      </a:cubicBezTo>
                      <a:cubicBezTo>
                        <a:pt x="2584" y="1551"/>
                        <a:pt x="2675" y="1490"/>
                        <a:pt x="2767" y="1399"/>
                      </a:cubicBezTo>
                      <a:cubicBezTo>
                        <a:pt x="2919" y="1217"/>
                        <a:pt x="3101" y="1034"/>
                        <a:pt x="3283" y="882"/>
                      </a:cubicBezTo>
                      <a:cubicBezTo>
                        <a:pt x="3375" y="822"/>
                        <a:pt x="3435" y="761"/>
                        <a:pt x="3496" y="670"/>
                      </a:cubicBezTo>
                      <a:lnTo>
                        <a:pt x="3830" y="305"/>
                      </a:lnTo>
                      <a:cubicBezTo>
                        <a:pt x="3891" y="244"/>
                        <a:pt x="3952" y="183"/>
                        <a:pt x="4013" y="92"/>
                      </a:cubicBezTo>
                      <a:lnTo>
                        <a:pt x="4013" y="62"/>
                      </a:lnTo>
                      <a:cubicBezTo>
                        <a:pt x="4013" y="31"/>
                        <a:pt x="4013" y="31"/>
                        <a:pt x="4013" y="31"/>
                      </a:cubicBezTo>
                      <a:lnTo>
                        <a:pt x="39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2"/>
                <p:cNvSpPr/>
                <p:nvPr/>
              </p:nvSpPr>
              <p:spPr>
                <a:xfrm>
                  <a:off x="3260470" y="2795611"/>
                  <a:ext cx="140502" cy="124575"/>
                </a:xfrm>
                <a:custGeom>
                  <a:rect b="b" l="l" r="r" t="t"/>
                  <a:pathLst>
                    <a:path extrusionOk="0" h="4044" w="4561">
                      <a:moveTo>
                        <a:pt x="4530" y="1"/>
                      </a:moveTo>
                      <a:cubicBezTo>
                        <a:pt x="4499" y="1"/>
                        <a:pt x="4499" y="1"/>
                        <a:pt x="4469" y="31"/>
                      </a:cubicBezTo>
                      <a:cubicBezTo>
                        <a:pt x="4408" y="62"/>
                        <a:pt x="4378" y="123"/>
                        <a:pt x="4317" y="183"/>
                      </a:cubicBezTo>
                      <a:lnTo>
                        <a:pt x="3800" y="609"/>
                      </a:lnTo>
                      <a:cubicBezTo>
                        <a:pt x="3709" y="670"/>
                        <a:pt x="3618" y="761"/>
                        <a:pt x="3527" y="852"/>
                      </a:cubicBezTo>
                      <a:cubicBezTo>
                        <a:pt x="3375" y="1034"/>
                        <a:pt x="3162" y="1217"/>
                        <a:pt x="2979" y="1369"/>
                      </a:cubicBezTo>
                      <a:lnTo>
                        <a:pt x="2888" y="1430"/>
                      </a:lnTo>
                      <a:lnTo>
                        <a:pt x="2524" y="1794"/>
                      </a:lnTo>
                      <a:lnTo>
                        <a:pt x="1916" y="2311"/>
                      </a:lnTo>
                      <a:lnTo>
                        <a:pt x="1369" y="2797"/>
                      </a:lnTo>
                      <a:cubicBezTo>
                        <a:pt x="1277" y="2889"/>
                        <a:pt x="1156" y="2980"/>
                        <a:pt x="1065" y="3071"/>
                      </a:cubicBezTo>
                      <a:cubicBezTo>
                        <a:pt x="913" y="3223"/>
                        <a:pt x="730" y="3344"/>
                        <a:pt x="517" y="3466"/>
                      </a:cubicBezTo>
                      <a:cubicBezTo>
                        <a:pt x="487" y="3496"/>
                        <a:pt x="457" y="3527"/>
                        <a:pt x="396" y="3527"/>
                      </a:cubicBezTo>
                      <a:cubicBezTo>
                        <a:pt x="213" y="3557"/>
                        <a:pt x="61" y="3679"/>
                        <a:pt x="31" y="3861"/>
                      </a:cubicBezTo>
                      <a:cubicBezTo>
                        <a:pt x="1" y="3892"/>
                        <a:pt x="1" y="3922"/>
                        <a:pt x="31" y="3952"/>
                      </a:cubicBezTo>
                      <a:cubicBezTo>
                        <a:pt x="61" y="4013"/>
                        <a:pt x="92" y="4044"/>
                        <a:pt x="153" y="4044"/>
                      </a:cubicBezTo>
                      <a:lnTo>
                        <a:pt x="305" y="4044"/>
                      </a:lnTo>
                      <a:cubicBezTo>
                        <a:pt x="457" y="4013"/>
                        <a:pt x="609" y="3952"/>
                        <a:pt x="730" y="3831"/>
                      </a:cubicBezTo>
                      <a:cubicBezTo>
                        <a:pt x="852" y="3740"/>
                        <a:pt x="943" y="3679"/>
                        <a:pt x="1065" y="3557"/>
                      </a:cubicBezTo>
                      <a:cubicBezTo>
                        <a:pt x="1217" y="3405"/>
                        <a:pt x="1399" y="3223"/>
                        <a:pt x="1581" y="3071"/>
                      </a:cubicBezTo>
                      <a:lnTo>
                        <a:pt x="1764" y="2919"/>
                      </a:lnTo>
                      <a:cubicBezTo>
                        <a:pt x="1946" y="2737"/>
                        <a:pt x="2159" y="2554"/>
                        <a:pt x="2341" y="2372"/>
                      </a:cubicBezTo>
                      <a:cubicBezTo>
                        <a:pt x="2524" y="2220"/>
                        <a:pt x="2676" y="2007"/>
                        <a:pt x="2858" y="1825"/>
                      </a:cubicBezTo>
                      <a:cubicBezTo>
                        <a:pt x="2949" y="1733"/>
                        <a:pt x="3040" y="1642"/>
                        <a:pt x="3131" y="1551"/>
                      </a:cubicBezTo>
                      <a:cubicBezTo>
                        <a:pt x="3314" y="1338"/>
                        <a:pt x="3527" y="1126"/>
                        <a:pt x="3739" y="943"/>
                      </a:cubicBezTo>
                      <a:cubicBezTo>
                        <a:pt x="3831" y="882"/>
                        <a:pt x="3891" y="791"/>
                        <a:pt x="3952" y="730"/>
                      </a:cubicBezTo>
                      <a:cubicBezTo>
                        <a:pt x="4104" y="578"/>
                        <a:pt x="4226" y="426"/>
                        <a:pt x="4378" y="305"/>
                      </a:cubicBezTo>
                      <a:cubicBezTo>
                        <a:pt x="4438" y="214"/>
                        <a:pt x="4499" y="153"/>
                        <a:pt x="4560" y="62"/>
                      </a:cubicBezTo>
                      <a:cubicBezTo>
                        <a:pt x="4560" y="31"/>
                        <a:pt x="4560" y="31"/>
                        <a:pt x="45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2"/>
                <p:cNvSpPr/>
                <p:nvPr/>
              </p:nvSpPr>
              <p:spPr>
                <a:xfrm>
                  <a:off x="3310099" y="2844315"/>
                  <a:ext cx="112407" cy="106770"/>
                </a:xfrm>
                <a:custGeom>
                  <a:rect b="b" l="l" r="r" t="t"/>
                  <a:pathLst>
                    <a:path extrusionOk="0" h="3466" w="3649">
                      <a:moveTo>
                        <a:pt x="3618" y="1"/>
                      </a:moveTo>
                      <a:lnTo>
                        <a:pt x="3557" y="31"/>
                      </a:lnTo>
                      <a:cubicBezTo>
                        <a:pt x="3527" y="61"/>
                        <a:pt x="3496" y="122"/>
                        <a:pt x="3435" y="152"/>
                      </a:cubicBezTo>
                      <a:lnTo>
                        <a:pt x="3040" y="517"/>
                      </a:lnTo>
                      <a:cubicBezTo>
                        <a:pt x="2949" y="578"/>
                        <a:pt x="2888" y="639"/>
                        <a:pt x="2827" y="730"/>
                      </a:cubicBezTo>
                      <a:cubicBezTo>
                        <a:pt x="2675" y="882"/>
                        <a:pt x="2554" y="1034"/>
                        <a:pt x="2372" y="1156"/>
                      </a:cubicBezTo>
                      <a:cubicBezTo>
                        <a:pt x="2341" y="1186"/>
                        <a:pt x="2341" y="1216"/>
                        <a:pt x="2311" y="1216"/>
                      </a:cubicBezTo>
                      <a:lnTo>
                        <a:pt x="2007" y="1520"/>
                      </a:lnTo>
                      <a:lnTo>
                        <a:pt x="1520" y="1976"/>
                      </a:lnTo>
                      <a:lnTo>
                        <a:pt x="1095" y="2371"/>
                      </a:lnTo>
                      <a:cubicBezTo>
                        <a:pt x="1004" y="2432"/>
                        <a:pt x="913" y="2523"/>
                        <a:pt x="852" y="2584"/>
                      </a:cubicBezTo>
                      <a:cubicBezTo>
                        <a:pt x="730" y="2736"/>
                        <a:pt x="578" y="2858"/>
                        <a:pt x="396" y="2949"/>
                      </a:cubicBezTo>
                      <a:cubicBezTo>
                        <a:pt x="365" y="2979"/>
                        <a:pt x="335" y="2979"/>
                        <a:pt x="305" y="3010"/>
                      </a:cubicBezTo>
                      <a:cubicBezTo>
                        <a:pt x="289" y="3007"/>
                        <a:pt x="273" y="3005"/>
                        <a:pt x="258" y="3005"/>
                      </a:cubicBezTo>
                      <a:cubicBezTo>
                        <a:pt x="128" y="3005"/>
                        <a:pt x="28" y="3117"/>
                        <a:pt x="1" y="3253"/>
                      </a:cubicBezTo>
                      <a:cubicBezTo>
                        <a:pt x="1" y="3283"/>
                        <a:pt x="1" y="3314"/>
                        <a:pt x="31" y="3374"/>
                      </a:cubicBezTo>
                      <a:cubicBezTo>
                        <a:pt x="61" y="3405"/>
                        <a:pt x="122" y="3435"/>
                        <a:pt x="153" y="3466"/>
                      </a:cubicBezTo>
                      <a:lnTo>
                        <a:pt x="305" y="3466"/>
                      </a:lnTo>
                      <a:cubicBezTo>
                        <a:pt x="457" y="3435"/>
                        <a:pt x="548" y="3374"/>
                        <a:pt x="669" y="3283"/>
                      </a:cubicBezTo>
                      <a:cubicBezTo>
                        <a:pt x="761" y="3222"/>
                        <a:pt x="821" y="3162"/>
                        <a:pt x="913" y="3070"/>
                      </a:cubicBezTo>
                      <a:cubicBezTo>
                        <a:pt x="1034" y="2918"/>
                        <a:pt x="1186" y="2797"/>
                        <a:pt x="1308" y="2675"/>
                      </a:cubicBezTo>
                      <a:lnTo>
                        <a:pt x="1460" y="2523"/>
                      </a:lnTo>
                      <a:cubicBezTo>
                        <a:pt x="1612" y="2371"/>
                        <a:pt x="1764" y="2219"/>
                        <a:pt x="1916" y="2067"/>
                      </a:cubicBezTo>
                      <a:cubicBezTo>
                        <a:pt x="2037" y="1915"/>
                        <a:pt x="2159" y="1763"/>
                        <a:pt x="2311" y="1611"/>
                      </a:cubicBezTo>
                      <a:cubicBezTo>
                        <a:pt x="2372" y="1520"/>
                        <a:pt x="2463" y="1460"/>
                        <a:pt x="2524" y="1368"/>
                      </a:cubicBezTo>
                      <a:cubicBezTo>
                        <a:pt x="2675" y="1186"/>
                        <a:pt x="2827" y="1004"/>
                        <a:pt x="3010" y="852"/>
                      </a:cubicBezTo>
                      <a:cubicBezTo>
                        <a:pt x="3071" y="791"/>
                        <a:pt x="3131" y="730"/>
                        <a:pt x="3192" y="639"/>
                      </a:cubicBezTo>
                      <a:lnTo>
                        <a:pt x="3496" y="274"/>
                      </a:lnTo>
                      <a:cubicBezTo>
                        <a:pt x="3557" y="213"/>
                        <a:pt x="3618" y="152"/>
                        <a:pt x="3648" y="61"/>
                      </a:cubicBezTo>
                      <a:cubicBezTo>
                        <a:pt x="3648" y="61"/>
                        <a:pt x="3648" y="31"/>
                        <a:pt x="3648" y="31"/>
                      </a:cubicBezTo>
                      <a:lnTo>
                        <a:pt x="36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2"/>
                <p:cNvSpPr/>
                <p:nvPr/>
              </p:nvSpPr>
              <p:spPr>
                <a:xfrm>
                  <a:off x="3415918" y="3037594"/>
                  <a:ext cx="217268" cy="200910"/>
                </a:xfrm>
                <a:custGeom>
                  <a:rect b="b" l="l" r="r" t="t"/>
                  <a:pathLst>
                    <a:path extrusionOk="0" h="6522" w="7053">
                      <a:moveTo>
                        <a:pt x="3761" y="0"/>
                      </a:moveTo>
                      <a:cubicBezTo>
                        <a:pt x="3396" y="0"/>
                        <a:pt x="3030" y="56"/>
                        <a:pt x="2675" y="170"/>
                      </a:cubicBezTo>
                      <a:cubicBezTo>
                        <a:pt x="2554" y="201"/>
                        <a:pt x="2432" y="262"/>
                        <a:pt x="2341" y="322"/>
                      </a:cubicBezTo>
                      <a:cubicBezTo>
                        <a:pt x="1794" y="596"/>
                        <a:pt x="1338" y="991"/>
                        <a:pt x="1003" y="1508"/>
                      </a:cubicBezTo>
                      <a:cubicBezTo>
                        <a:pt x="0" y="3028"/>
                        <a:pt x="456" y="5064"/>
                        <a:pt x="1976" y="6037"/>
                      </a:cubicBezTo>
                      <a:cubicBezTo>
                        <a:pt x="2341" y="6280"/>
                        <a:pt x="2766" y="6432"/>
                        <a:pt x="3222" y="6493"/>
                      </a:cubicBezTo>
                      <a:cubicBezTo>
                        <a:pt x="3383" y="6512"/>
                        <a:pt x="3546" y="6522"/>
                        <a:pt x="3710" y="6522"/>
                      </a:cubicBezTo>
                      <a:cubicBezTo>
                        <a:pt x="4323" y="6522"/>
                        <a:pt x="4950" y="6385"/>
                        <a:pt x="5502" y="6098"/>
                      </a:cubicBezTo>
                      <a:cubicBezTo>
                        <a:pt x="5624" y="6037"/>
                        <a:pt x="5776" y="5946"/>
                        <a:pt x="5928" y="5885"/>
                      </a:cubicBezTo>
                      <a:cubicBezTo>
                        <a:pt x="6505" y="5672"/>
                        <a:pt x="6900" y="5125"/>
                        <a:pt x="6900" y="4517"/>
                      </a:cubicBezTo>
                      <a:lnTo>
                        <a:pt x="6900" y="4487"/>
                      </a:lnTo>
                      <a:cubicBezTo>
                        <a:pt x="6931" y="4365"/>
                        <a:pt x="6900" y="4243"/>
                        <a:pt x="6809" y="4183"/>
                      </a:cubicBezTo>
                      <a:cubicBezTo>
                        <a:pt x="6759" y="4170"/>
                        <a:pt x="6708" y="4163"/>
                        <a:pt x="6660" y="4163"/>
                      </a:cubicBezTo>
                      <a:cubicBezTo>
                        <a:pt x="6592" y="4163"/>
                        <a:pt x="6528" y="4177"/>
                        <a:pt x="6475" y="4213"/>
                      </a:cubicBezTo>
                      <a:cubicBezTo>
                        <a:pt x="6383" y="4304"/>
                        <a:pt x="6262" y="4395"/>
                        <a:pt x="6171" y="4487"/>
                      </a:cubicBezTo>
                      <a:cubicBezTo>
                        <a:pt x="5867" y="4760"/>
                        <a:pt x="5563" y="5034"/>
                        <a:pt x="5228" y="5277"/>
                      </a:cubicBezTo>
                      <a:cubicBezTo>
                        <a:pt x="4924" y="5429"/>
                        <a:pt x="4621" y="5550"/>
                        <a:pt x="4286" y="5611"/>
                      </a:cubicBezTo>
                      <a:cubicBezTo>
                        <a:pt x="4080" y="5673"/>
                        <a:pt x="3866" y="5704"/>
                        <a:pt x="3653" y="5704"/>
                      </a:cubicBezTo>
                      <a:cubicBezTo>
                        <a:pt x="3238" y="5704"/>
                        <a:pt x="2824" y="5589"/>
                        <a:pt x="2462" y="5368"/>
                      </a:cubicBezTo>
                      <a:cubicBezTo>
                        <a:pt x="2280" y="5277"/>
                        <a:pt x="2098" y="5155"/>
                        <a:pt x="1915" y="5003"/>
                      </a:cubicBezTo>
                      <a:cubicBezTo>
                        <a:pt x="1429" y="4517"/>
                        <a:pt x="1155" y="3848"/>
                        <a:pt x="1155" y="3149"/>
                      </a:cubicBezTo>
                      <a:cubicBezTo>
                        <a:pt x="1125" y="2450"/>
                        <a:pt x="1368" y="1781"/>
                        <a:pt x="1855" y="1265"/>
                      </a:cubicBezTo>
                      <a:cubicBezTo>
                        <a:pt x="2128" y="991"/>
                        <a:pt x="2432" y="778"/>
                        <a:pt x="2766" y="657"/>
                      </a:cubicBezTo>
                      <a:cubicBezTo>
                        <a:pt x="3111" y="498"/>
                        <a:pt x="3479" y="408"/>
                        <a:pt x="3851" y="408"/>
                      </a:cubicBezTo>
                      <a:cubicBezTo>
                        <a:pt x="3905" y="408"/>
                        <a:pt x="3959" y="410"/>
                        <a:pt x="4013" y="414"/>
                      </a:cubicBezTo>
                      <a:cubicBezTo>
                        <a:pt x="4438" y="414"/>
                        <a:pt x="4864" y="535"/>
                        <a:pt x="5259" y="778"/>
                      </a:cubicBezTo>
                      <a:cubicBezTo>
                        <a:pt x="5532" y="961"/>
                        <a:pt x="5776" y="1143"/>
                        <a:pt x="6019" y="1386"/>
                      </a:cubicBezTo>
                      <a:cubicBezTo>
                        <a:pt x="6414" y="1842"/>
                        <a:pt x="6687" y="2420"/>
                        <a:pt x="6779" y="3028"/>
                      </a:cubicBezTo>
                      <a:cubicBezTo>
                        <a:pt x="6809" y="3332"/>
                        <a:pt x="6809" y="3635"/>
                        <a:pt x="6779" y="3939"/>
                      </a:cubicBezTo>
                      <a:cubicBezTo>
                        <a:pt x="6779" y="4000"/>
                        <a:pt x="6779" y="4061"/>
                        <a:pt x="6779" y="4122"/>
                      </a:cubicBezTo>
                      <a:cubicBezTo>
                        <a:pt x="6809" y="4152"/>
                        <a:pt x="6809" y="4152"/>
                        <a:pt x="6809" y="4152"/>
                      </a:cubicBezTo>
                      <a:lnTo>
                        <a:pt x="6900" y="4152"/>
                      </a:lnTo>
                      <a:cubicBezTo>
                        <a:pt x="6931" y="4091"/>
                        <a:pt x="6961" y="4031"/>
                        <a:pt x="6991" y="3939"/>
                      </a:cubicBezTo>
                      <a:cubicBezTo>
                        <a:pt x="7022" y="3696"/>
                        <a:pt x="7052" y="3423"/>
                        <a:pt x="7022" y="3180"/>
                      </a:cubicBezTo>
                      <a:cubicBezTo>
                        <a:pt x="7022" y="2420"/>
                        <a:pt x="6748" y="1660"/>
                        <a:pt x="6262" y="1082"/>
                      </a:cubicBezTo>
                      <a:cubicBezTo>
                        <a:pt x="5988" y="748"/>
                        <a:pt x="5654" y="505"/>
                        <a:pt x="5259" y="322"/>
                      </a:cubicBezTo>
                      <a:cubicBezTo>
                        <a:pt x="4780" y="110"/>
                        <a:pt x="4271" y="0"/>
                        <a:pt x="37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2"/>
                <p:cNvSpPr/>
                <p:nvPr/>
              </p:nvSpPr>
              <p:spPr>
                <a:xfrm>
                  <a:off x="3435572" y="3048437"/>
                  <a:ext cx="124575" cy="107725"/>
                </a:xfrm>
                <a:custGeom>
                  <a:rect b="b" l="l" r="r" t="t"/>
                  <a:pathLst>
                    <a:path extrusionOk="0" h="3497" w="4044">
                      <a:moveTo>
                        <a:pt x="4013" y="1"/>
                      </a:moveTo>
                      <a:cubicBezTo>
                        <a:pt x="3983" y="1"/>
                        <a:pt x="3952" y="1"/>
                        <a:pt x="3952" y="31"/>
                      </a:cubicBezTo>
                      <a:cubicBezTo>
                        <a:pt x="3891" y="62"/>
                        <a:pt x="3861" y="122"/>
                        <a:pt x="3800" y="153"/>
                      </a:cubicBezTo>
                      <a:lnTo>
                        <a:pt x="3375" y="517"/>
                      </a:lnTo>
                      <a:cubicBezTo>
                        <a:pt x="3283" y="578"/>
                        <a:pt x="3192" y="639"/>
                        <a:pt x="3131" y="700"/>
                      </a:cubicBezTo>
                      <a:cubicBezTo>
                        <a:pt x="2979" y="882"/>
                        <a:pt x="2827" y="1034"/>
                        <a:pt x="2645" y="1156"/>
                      </a:cubicBezTo>
                      <a:lnTo>
                        <a:pt x="2554" y="1217"/>
                      </a:lnTo>
                      <a:lnTo>
                        <a:pt x="2220" y="1521"/>
                      </a:lnTo>
                      <a:lnTo>
                        <a:pt x="1703" y="1976"/>
                      </a:lnTo>
                      <a:lnTo>
                        <a:pt x="1186" y="2402"/>
                      </a:lnTo>
                      <a:cubicBezTo>
                        <a:pt x="1095" y="2463"/>
                        <a:pt x="1004" y="2524"/>
                        <a:pt x="943" y="2615"/>
                      </a:cubicBezTo>
                      <a:cubicBezTo>
                        <a:pt x="791" y="2767"/>
                        <a:pt x="639" y="2858"/>
                        <a:pt x="457" y="2980"/>
                      </a:cubicBezTo>
                      <a:cubicBezTo>
                        <a:pt x="426" y="2980"/>
                        <a:pt x="396" y="3010"/>
                        <a:pt x="335" y="3010"/>
                      </a:cubicBezTo>
                      <a:cubicBezTo>
                        <a:pt x="183" y="3010"/>
                        <a:pt x="61" y="3131"/>
                        <a:pt x="31" y="3283"/>
                      </a:cubicBezTo>
                      <a:cubicBezTo>
                        <a:pt x="1" y="3314"/>
                        <a:pt x="31" y="3375"/>
                        <a:pt x="61" y="3405"/>
                      </a:cubicBezTo>
                      <a:cubicBezTo>
                        <a:pt x="61" y="3435"/>
                        <a:pt x="122" y="3466"/>
                        <a:pt x="153" y="3496"/>
                      </a:cubicBezTo>
                      <a:lnTo>
                        <a:pt x="305" y="3496"/>
                      </a:lnTo>
                      <a:cubicBezTo>
                        <a:pt x="457" y="3466"/>
                        <a:pt x="578" y="3405"/>
                        <a:pt x="700" y="3314"/>
                      </a:cubicBezTo>
                      <a:cubicBezTo>
                        <a:pt x="791" y="3253"/>
                        <a:pt x="882" y="3162"/>
                        <a:pt x="973" y="3071"/>
                      </a:cubicBezTo>
                      <a:cubicBezTo>
                        <a:pt x="1125" y="2949"/>
                        <a:pt x="1277" y="2797"/>
                        <a:pt x="1460" y="2676"/>
                      </a:cubicBezTo>
                      <a:lnTo>
                        <a:pt x="1612" y="2524"/>
                      </a:lnTo>
                      <a:cubicBezTo>
                        <a:pt x="1764" y="2372"/>
                        <a:pt x="1946" y="2220"/>
                        <a:pt x="2098" y="2068"/>
                      </a:cubicBezTo>
                      <a:cubicBezTo>
                        <a:pt x="2250" y="1916"/>
                        <a:pt x="2402" y="1733"/>
                        <a:pt x="2554" y="1581"/>
                      </a:cubicBezTo>
                      <a:cubicBezTo>
                        <a:pt x="2615" y="1521"/>
                        <a:pt x="2706" y="1429"/>
                        <a:pt x="2797" y="1369"/>
                      </a:cubicBezTo>
                      <a:cubicBezTo>
                        <a:pt x="2949" y="1186"/>
                        <a:pt x="3131" y="1004"/>
                        <a:pt x="3314" y="821"/>
                      </a:cubicBezTo>
                      <a:cubicBezTo>
                        <a:pt x="3405" y="761"/>
                        <a:pt x="3466" y="700"/>
                        <a:pt x="3527" y="639"/>
                      </a:cubicBezTo>
                      <a:lnTo>
                        <a:pt x="3861" y="274"/>
                      </a:lnTo>
                      <a:cubicBezTo>
                        <a:pt x="3922" y="214"/>
                        <a:pt x="3983" y="153"/>
                        <a:pt x="4043" y="62"/>
                      </a:cubicBezTo>
                      <a:lnTo>
                        <a:pt x="40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2"/>
                <p:cNvSpPr/>
                <p:nvPr/>
              </p:nvSpPr>
              <p:spPr>
                <a:xfrm>
                  <a:off x="3457106" y="3074654"/>
                  <a:ext cx="140502" cy="124575"/>
                </a:xfrm>
                <a:custGeom>
                  <a:rect b="b" l="l" r="r" t="t"/>
                  <a:pathLst>
                    <a:path extrusionOk="0" h="4044" w="4561">
                      <a:moveTo>
                        <a:pt x="4530" y="1"/>
                      </a:moveTo>
                      <a:cubicBezTo>
                        <a:pt x="4499" y="1"/>
                        <a:pt x="4499" y="1"/>
                        <a:pt x="4469" y="31"/>
                      </a:cubicBezTo>
                      <a:cubicBezTo>
                        <a:pt x="4408" y="62"/>
                        <a:pt x="4347" y="122"/>
                        <a:pt x="4317" y="183"/>
                      </a:cubicBezTo>
                      <a:lnTo>
                        <a:pt x="3800" y="609"/>
                      </a:lnTo>
                      <a:cubicBezTo>
                        <a:pt x="3709" y="670"/>
                        <a:pt x="3618" y="761"/>
                        <a:pt x="3527" y="852"/>
                      </a:cubicBezTo>
                      <a:cubicBezTo>
                        <a:pt x="3375" y="1034"/>
                        <a:pt x="3162" y="1217"/>
                        <a:pt x="2980" y="1369"/>
                      </a:cubicBezTo>
                      <a:lnTo>
                        <a:pt x="2888" y="1460"/>
                      </a:lnTo>
                      <a:lnTo>
                        <a:pt x="2524" y="1794"/>
                      </a:lnTo>
                      <a:lnTo>
                        <a:pt x="1916" y="2311"/>
                      </a:lnTo>
                      <a:lnTo>
                        <a:pt x="1369" y="2797"/>
                      </a:lnTo>
                      <a:cubicBezTo>
                        <a:pt x="1277" y="2888"/>
                        <a:pt x="1156" y="2980"/>
                        <a:pt x="1065" y="3071"/>
                      </a:cubicBezTo>
                      <a:cubicBezTo>
                        <a:pt x="913" y="3223"/>
                        <a:pt x="730" y="3344"/>
                        <a:pt x="518" y="3466"/>
                      </a:cubicBezTo>
                      <a:cubicBezTo>
                        <a:pt x="487" y="3496"/>
                        <a:pt x="457" y="3527"/>
                        <a:pt x="396" y="3557"/>
                      </a:cubicBezTo>
                      <a:cubicBezTo>
                        <a:pt x="214" y="3557"/>
                        <a:pt x="92" y="3679"/>
                        <a:pt x="31" y="3861"/>
                      </a:cubicBezTo>
                      <a:cubicBezTo>
                        <a:pt x="1" y="3891"/>
                        <a:pt x="1" y="3922"/>
                        <a:pt x="31" y="3983"/>
                      </a:cubicBezTo>
                      <a:cubicBezTo>
                        <a:pt x="62" y="4013"/>
                        <a:pt x="122" y="4043"/>
                        <a:pt x="153" y="4043"/>
                      </a:cubicBezTo>
                      <a:lnTo>
                        <a:pt x="335" y="4043"/>
                      </a:lnTo>
                      <a:cubicBezTo>
                        <a:pt x="487" y="4013"/>
                        <a:pt x="609" y="3952"/>
                        <a:pt x="730" y="3831"/>
                      </a:cubicBezTo>
                      <a:cubicBezTo>
                        <a:pt x="852" y="3770"/>
                        <a:pt x="943" y="3679"/>
                        <a:pt x="1065" y="3588"/>
                      </a:cubicBezTo>
                      <a:cubicBezTo>
                        <a:pt x="1217" y="3405"/>
                        <a:pt x="1399" y="3223"/>
                        <a:pt x="1581" y="3071"/>
                      </a:cubicBezTo>
                      <a:lnTo>
                        <a:pt x="1764" y="2919"/>
                      </a:lnTo>
                      <a:cubicBezTo>
                        <a:pt x="1946" y="2736"/>
                        <a:pt x="2159" y="2554"/>
                        <a:pt x="2311" y="2372"/>
                      </a:cubicBezTo>
                      <a:cubicBezTo>
                        <a:pt x="2493" y="2220"/>
                        <a:pt x="2676" y="2007"/>
                        <a:pt x="2828" y="1825"/>
                      </a:cubicBezTo>
                      <a:cubicBezTo>
                        <a:pt x="2949" y="1733"/>
                        <a:pt x="3040" y="1642"/>
                        <a:pt x="3132" y="1581"/>
                      </a:cubicBezTo>
                      <a:cubicBezTo>
                        <a:pt x="3314" y="1338"/>
                        <a:pt x="3527" y="1156"/>
                        <a:pt x="3739" y="943"/>
                      </a:cubicBezTo>
                      <a:cubicBezTo>
                        <a:pt x="3800" y="882"/>
                        <a:pt x="3891" y="791"/>
                        <a:pt x="3952" y="730"/>
                      </a:cubicBezTo>
                      <a:cubicBezTo>
                        <a:pt x="4104" y="578"/>
                        <a:pt x="4226" y="426"/>
                        <a:pt x="4378" y="305"/>
                      </a:cubicBezTo>
                      <a:cubicBezTo>
                        <a:pt x="4439" y="214"/>
                        <a:pt x="4499" y="153"/>
                        <a:pt x="4560" y="62"/>
                      </a:cubicBezTo>
                      <a:cubicBezTo>
                        <a:pt x="4560" y="62"/>
                        <a:pt x="4560" y="31"/>
                        <a:pt x="45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2"/>
                <p:cNvSpPr/>
                <p:nvPr/>
              </p:nvSpPr>
              <p:spPr>
                <a:xfrm>
                  <a:off x="3507690" y="3123358"/>
                  <a:ext cx="112377" cy="106770"/>
                </a:xfrm>
                <a:custGeom>
                  <a:rect b="b" l="l" r="r" t="t"/>
                  <a:pathLst>
                    <a:path extrusionOk="0" h="3466" w="3648">
                      <a:moveTo>
                        <a:pt x="3617" y="0"/>
                      </a:moveTo>
                      <a:cubicBezTo>
                        <a:pt x="3587" y="0"/>
                        <a:pt x="3587" y="0"/>
                        <a:pt x="3556" y="31"/>
                      </a:cubicBezTo>
                      <a:lnTo>
                        <a:pt x="3435" y="152"/>
                      </a:lnTo>
                      <a:lnTo>
                        <a:pt x="3040" y="517"/>
                      </a:lnTo>
                      <a:cubicBezTo>
                        <a:pt x="2949" y="578"/>
                        <a:pt x="2888" y="639"/>
                        <a:pt x="2827" y="730"/>
                      </a:cubicBezTo>
                      <a:cubicBezTo>
                        <a:pt x="2675" y="882"/>
                        <a:pt x="2523" y="1034"/>
                        <a:pt x="2371" y="1186"/>
                      </a:cubicBezTo>
                      <a:cubicBezTo>
                        <a:pt x="2341" y="1186"/>
                        <a:pt x="2310" y="1216"/>
                        <a:pt x="2310" y="1247"/>
                      </a:cubicBezTo>
                      <a:lnTo>
                        <a:pt x="1976" y="1551"/>
                      </a:lnTo>
                      <a:lnTo>
                        <a:pt x="1520" y="1976"/>
                      </a:lnTo>
                      <a:lnTo>
                        <a:pt x="1064" y="2402"/>
                      </a:lnTo>
                      <a:cubicBezTo>
                        <a:pt x="1003" y="2462"/>
                        <a:pt x="912" y="2523"/>
                        <a:pt x="851" y="2614"/>
                      </a:cubicBezTo>
                      <a:cubicBezTo>
                        <a:pt x="699" y="2736"/>
                        <a:pt x="547" y="2858"/>
                        <a:pt x="395" y="2949"/>
                      </a:cubicBezTo>
                      <a:cubicBezTo>
                        <a:pt x="365" y="2979"/>
                        <a:pt x="335" y="3010"/>
                        <a:pt x="304" y="3010"/>
                      </a:cubicBezTo>
                      <a:cubicBezTo>
                        <a:pt x="152" y="3010"/>
                        <a:pt x="0" y="3131"/>
                        <a:pt x="0" y="3283"/>
                      </a:cubicBezTo>
                      <a:cubicBezTo>
                        <a:pt x="0" y="3283"/>
                        <a:pt x="0" y="3314"/>
                        <a:pt x="31" y="3374"/>
                      </a:cubicBezTo>
                      <a:cubicBezTo>
                        <a:pt x="61" y="3405"/>
                        <a:pt x="91" y="3435"/>
                        <a:pt x="152" y="3465"/>
                      </a:cubicBezTo>
                      <a:lnTo>
                        <a:pt x="304" y="3465"/>
                      </a:lnTo>
                      <a:cubicBezTo>
                        <a:pt x="426" y="3435"/>
                        <a:pt x="547" y="3374"/>
                        <a:pt x="638" y="3283"/>
                      </a:cubicBezTo>
                      <a:cubicBezTo>
                        <a:pt x="730" y="3222"/>
                        <a:pt x="821" y="3162"/>
                        <a:pt x="882" y="3101"/>
                      </a:cubicBezTo>
                      <a:cubicBezTo>
                        <a:pt x="1034" y="2949"/>
                        <a:pt x="1155" y="2797"/>
                        <a:pt x="1307" y="2675"/>
                      </a:cubicBezTo>
                      <a:lnTo>
                        <a:pt x="1459" y="2523"/>
                      </a:lnTo>
                      <a:cubicBezTo>
                        <a:pt x="1611" y="2371"/>
                        <a:pt x="1763" y="2219"/>
                        <a:pt x="1885" y="2067"/>
                      </a:cubicBezTo>
                      <a:cubicBezTo>
                        <a:pt x="2037" y="1915"/>
                        <a:pt x="2158" y="1763"/>
                        <a:pt x="2280" y="1611"/>
                      </a:cubicBezTo>
                      <a:cubicBezTo>
                        <a:pt x="2371" y="1520"/>
                        <a:pt x="2432" y="1459"/>
                        <a:pt x="2523" y="1368"/>
                      </a:cubicBezTo>
                      <a:cubicBezTo>
                        <a:pt x="2675" y="1186"/>
                        <a:pt x="2827" y="1003"/>
                        <a:pt x="2979" y="851"/>
                      </a:cubicBezTo>
                      <a:cubicBezTo>
                        <a:pt x="3070" y="791"/>
                        <a:pt x="3131" y="730"/>
                        <a:pt x="3161" y="639"/>
                      </a:cubicBezTo>
                      <a:lnTo>
                        <a:pt x="3496" y="274"/>
                      </a:lnTo>
                      <a:cubicBezTo>
                        <a:pt x="3526" y="213"/>
                        <a:pt x="3587" y="152"/>
                        <a:pt x="3648" y="92"/>
                      </a:cubicBezTo>
                      <a:cubicBezTo>
                        <a:pt x="3648" y="61"/>
                        <a:pt x="3648" y="31"/>
                        <a:pt x="3648" y="31"/>
                      </a:cubicBezTo>
                      <a:cubicBezTo>
                        <a:pt x="3617" y="0"/>
                        <a:pt x="3617" y="0"/>
                        <a:pt x="36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825" name="Google Shape;1825;p52"/>
          <p:cNvGrpSpPr/>
          <p:nvPr/>
        </p:nvGrpSpPr>
        <p:grpSpPr>
          <a:xfrm>
            <a:off x="4904599" y="1430387"/>
            <a:ext cx="2857474" cy="1443502"/>
            <a:chOff x="4904599" y="1430387"/>
            <a:chExt cx="2857474" cy="1443502"/>
          </a:xfrm>
        </p:grpSpPr>
        <p:grpSp>
          <p:nvGrpSpPr>
            <p:cNvPr id="1826" name="Google Shape;1826;p52"/>
            <p:cNvGrpSpPr/>
            <p:nvPr/>
          </p:nvGrpSpPr>
          <p:grpSpPr>
            <a:xfrm>
              <a:off x="5108913" y="1430387"/>
              <a:ext cx="357569" cy="296054"/>
              <a:chOff x="5108913" y="1430387"/>
              <a:chExt cx="357569" cy="296054"/>
            </a:xfrm>
          </p:grpSpPr>
          <p:sp>
            <p:nvSpPr>
              <p:cNvPr id="1827" name="Google Shape;1827;p52"/>
              <p:cNvSpPr/>
              <p:nvPr/>
            </p:nvSpPr>
            <p:spPr>
              <a:xfrm>
                <a:off x="5108913" y="1449074"/>
                <a:ext cx="357569" cy="249462"/>
              </a:xfrm>
              <a:custGeom>
                <a:rect b="b" l="l" r="r" t="t"/>
                <a:pathLst>
                  <a:path extrusionOk="0" h="6235" w="8937">
                    <a:moveTo>
                      <a:pt x="4484" y="1"/>
                    </a:moveTo>
                    <a:cubicBezTo>
                      <a:pt x="3885" y="1"/>
                      <a:pt x="3279" y="82"/>
                      <a:pt x="2710" y="203"/>
                    </a:cubicBezTo>
                    <a:cubicBezTo>
                      <a:pt x="2694" y="236"/>
                      <a:pt x="2662" y="252"/>
                      <a:pt x="2614" y="268"/>
                    </a:cubicBezTo>
                    <a:cubicBezTo>
                      <a:pt x="888" y="881"/>
                      <a:pt x="1" y="2833"/>
                      <a:pt x="856" y="4494"/>
                    </a:cubicBezTo>
                    <a:cubicBezTo>
                      <a:pt x="1480" y="5722"/>
                      <a:pt x="2798" y="6234"/>
                      <a:pt x="4120" y="6234"/>
                    </a:cubicBezTo>
                    <a:cubicBezTo>
                      <a:pt x="4743" y="6234"/>
                      <a:pt x="5367" y="6120"/>
                      <a:pt x="5920" y="5914"/>
                    </a:cubicBezTo>
                    <a:cubicBezTo>
                      <a:pt x="7695" y="5252"/>
                      <a:pt x="8937" y="3123"/>
                      <a:pt x="7695" y="1413"/>
                    </a:cubicBezTo>
                    <a:cubicBezTo>
                      <a:pt x="6923" y="348"/>
                      <a:pt x="5720" y="1"/>
                      <a:pt x="4484"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8" name="Google Shape;1828;p52"/>
              <p:cNvGrpSpPr/>
              <p:nvPr/>
            </p:nvGrpSpPr>
            <p:grpSpPr>
              <a:xfrm>
                <a:off x="5110695" y="1430387"/>
                <a:ext cx="293318" cy="296054"/>
                <a:chOff x="4414649" y="4530784"/>
                <a:chExt cx="435836" cy="439837"/>
              </a:xfrm>
            </p:grpSpPr>
            <p:sp>
              <p:nvSpPr>
                <p:cNvPr id="1829" name="Google Shape;1829;p52"/>
                <p:cNvSpPr/>
                <p:nvPr/>
              </p:nvSpPr>
              <p:spPr>
                <a:xfrm>
                  <a:off x="4471181" y="4583377"/>
                  <a:ext cx="187636" cy="171256"/>
                </a:xfrm>
                <a:custGeom>
                  <a:rect b="b" l="l" r="r" t="t"/>
                  <a:pathLst>
                    <a:path extrusionOk="0" h="4116" w="4514">
                      <a:moveTo>
                        <a:pt x="2282" y="135"/>
                      </a:moveTo>
                      <a:cubicBezTo>
                        <a:pt x="2509" y="135"/>
                        <a:pt x="2740" y="176"/>
                        <a:pt x="2964" y="264"/>
                      </a:cubicBezTo>
                      <a:cubicBezTo>
                        <a:pt x="3720" y="559"/>
                        <a:pt x="4109" y="1344"/>
                        <a:pt x="4151" y="2108"/>
                      </a:cubicBezTo>
                      <a:cubicBezTo>
                        <a:pt x="4094" y="3172"/>
                        <a:pt x="3343" y="4003"/>
                        <a:pt x="2352" y="4003"/>
                      </a:cubicBezTo>
                      <a:cubicBezTo>
                        <a:pt x="2120" y="4003"/>
                        <a:pt x="1875" y="3958"/>
                        <a:pt x="1623" y="3859"/>
                      </a:cubicBezTo>
                      <a:cubicBezTo>
                        <a:pt x="865" y="3562"/>
                        <a:pt x="478" y="2778"/>
                        <a:pt x="437" y="2012"/>
                      </a:cubicBezTo>
                      <a:cubicBezTo>
                        <a:pt x="378" y="919"/>
                        <a:pt x="1292" y="135"/>
                        <a:pt x="2282" y="135"/>
                      </a:cubicBezTo>
                      <a:close/>
                      <a:moveTo>
                        <a:pt x="2382" y="1"/>
                      </a:moveTo>
                      <a:cubicBezTo>
                        <a:pt x="1280" y="1"/>
                        <a:pt x="148" y="728"/>
                        <a:pt x="73" y="2108"/>
                      </a:cubicBezTo>
                      <a:cubicBezTo>
                        <a:pt x="0" y="3466"/>
                        <a:pt x="1013" y="4115"/>
                        <a:pt x="2090" y="4115"/>
                      </a:cubicBezTo>
                      <a:cubicBezTo>
                        <a:pt x="3227" y="4115"/>
                        <a:pt x="4435" y="3392"/>
                        <a:pt x="4513" y="2019"/>
                      </a:cubicBezTo>
                      <a:lnTo>
                        <a:pt x="4513" y="2019"/>
                      </a:lnTo>
                      <a:cubicBezTo>
                        <a:pt x="4513" y="2016"/>
                        <a:pt x="4514" y="2014"/>
                        <a:pt x="4513" y="2012"/>
                      </a:cubicBezTo>
                      <a:lnTo>
                        <a:pt x="4513" y="2012"/>
                      </a:lnTo>
                      <a:cubicBezTo>
                        <a:pt x="4513" y="2012"/>
                        <a:pt x="4513" y="2012"/>
                        <a:pt x="4513" y="2012"/>
                      </a:cubicBezTo>
                      <a:cubicBezTo>
                        <a:pt x="4513" y="2011"/>
                        <a:pt x="4513" y="2011"/>
                        <a:pt x="4513" y="2010"/>
                      </a:cubicBezTo>
                      <a:lnTo>
                        <a:pt x="4513" y="2010"/>
                      </a:lnTo>
                      <a:cubicBezTo>
                        <a:pt x="4439" y="650"/>
                        <a:pt x="3424" y="1"/>
                        <a:pt x="2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2"/>
                <p:cNvSpPr/>
                <p:nvPr/>
              </p:nvSpPr>
              <p:spPr>
                <a:xfrm>
                  <a:off x="4414649" y="4530784"/>
                  <a:ext cx="288229" cy="275067"/>
                </a:xfrm>
                <a:custGeom>
                  <a:rect b="b" l="l" r="r" t="t"/>
                  <a:pathLst>
                    <a:path extrusionOk="0" h="6611" w="6934">
                      <a:moveTo>
                        <a:pt x="3560" y="125"/>
                      </a:moveTo>
                      <a:cubicBezTo>
                        <a:pt x="3689" y="125"/>
                        <a:pt x="3819" y="133"/>
                        <a:pt x="3949" y="150"/>
                      </a:cubicBezTo>
                      <a:cubicBezTo>
                        <a:pt x="5516" y="351"/>
                        <a:pt x="6508" y="1835"/>
                        <a:pt x="6570" y="3313"/>
                      </a:cubicBezTo>
                      <a:cubicBezTo>
                        <a:pt x="6570" y="3314"/>
                        <a:pt x="6570" y="3315"/>
                        <a:pt x="6570" y="3316"/>
                      </a:cubicBezTo>
                      <a:lnTo>
                        <a:pt x="6570" y="3316"/>
                      </a:lnTo>
                      <a:cubicBezTo>
                        <a:pt x="6484" y="5042"/>
                        <a:pt x="5236" y="6407"/>
                        <a:pt x="3504" y="6407"/>
                      </a:cubicBezTo>
                      <a:cubicBezTo>
                        <a:pt x="3361" y="6407"/>
                        <a:pt x="3215" y="6398"/>
                        <a:pt x="3066" y="6378"/>
                      </a:cubicBezTo>
                      <a:cubicBezTo>
                        <a:pt x="1609" y="6191"/>
                        <a:pt x="632" y="4869"/>
                        <a:pt x="457" y="3497"/>
                      </a:cubicBezTo>
                      <a:cubicBezTo>
                        <a:pt x="221" y="1646"/>
                        <a:pt x="1798" y="125"/>
                        <a:pt x="3560" y="125"/>
                      </a:cubicBezTo>
                      <a:close/>
                      <a:moveTo>
                        <a:pt x="3572" y="1"/>
                      </a:moveTo>
                      <a:cubicBezTo>
                        <a:pt x="1884" y="1"/>
                        <a:pt x="175" y="1114"/>
                        <a:pt x="83" y="3288"/>
                      </a:cubicBezTo>
                      <a:cubicBezTo>
                        <a:pt x="0" y="5239"/>
                        <a:pt x="1750" y="6610"/>
                        <a:pt x="3562" y="6610"/>
                      </a:cubicBezTo>
                      <a:cubicBezTo>
                        <a:pt x="3613" y="6610"/>
                        <a:pt x="3664" y="6609"/>
                        <a:pt x="3715" y="6607"/>
                      </a:cubicBezTo>
                      <a:cubicBezTo>
                        <a:pt x="5518" y="6530"/>
                        <a:pt x="6858" y="4978"/>
                        <a:pt x="6932" y="3241"/>
                      </a:cubicBezTo>
                      <a:cubicBezTo>
                        <a:pt x="6932" y="3238"/>
                        <a:pt x="6932" y="3235"/>
                        <a:pt x="6932" y="3233"/>
                      </a:cubicBezTo>
                      <a:lnTo>
                        <a:pt x="6932" y="3233"/>
                      </a:lnTo>
                      <a:cubicBezTo>
                        <a:pt x="6933" y="3227"/>
                        <a:pt x="6934" y="3221"/>
                        <a:pt x="6933" y="3215"/>
                      </a:cubicBezTo>
                      <a:cubicBezTo>
                        <a:pt x="6842" y="1056"/>
                        <a:pt x="5217" y="1"/>
                        <a:pt x="3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2"/>
                <p:cNvSpPr/>
                <p:nvPr/>
              </p:nvSpPr>
              <p:spPr>
                <a:xfrm>
                  <a:off x="4614714" y="4729339"/>
                  <a:ext cx="235771" cy="241282"/>
                </a:xfrm>
                <a:custGeom>
                  <a:rect b="b" l="l" r="r" t="t"/>
                  <a:pathLst>
                    <a:path extrusionOk="0" h="5799" w="5672">
                      <a:moveTo>
                        <a:pt x="1553" y="0"/>
                      </a:moveTo>
                      <a:cubicBezTo>
                        <a:pt x="1423" y="0"/>
                        <a:pt x="1258" y="99"/>
                        <a:pt x="1336" y="198"/>
                      </a:cubicBezTo>
                      <a:cubicBezTo>
                        <a:pt x="2473" y="1637"/>
                        <a:pt x="3733" y="3057"/>
                        <a:pt x="4701" y="4618"/>
                      </a:cubicBezTo>
                      <a:cubicBezTo>
                        <a:pt x="4933" y="4995"/>
                        <a:pt x="4104" y="5565"/>
                        <a:pt x="3753" y="5565"/>
                      </a:cubicBezTo>
                      <a:cubicBezTo>
                        <a:pt x="3710" y="5565"/>
                        <a:pt x="3674" y="5556"/>
                        <a:pt x="3648" y="5538"/>
                      </a:cubicBezTo>
                      <a:cubicBezTo>
                        <a:pt x="3442" y="5386"/>
                        <a:pt x="3271" y="5168"/>
                        <a:pt x="3105" y="4977"/>
                      </a:cubicBezTo>
                      <a:cubicBezTo>
                        <a:pt x="2670" y="4481"/>
                        <a:pt x="2279" y="3945"/>
                        <a:pt x="1889" y="3412"/>
                      </a:cubicBezTo>
                      <a:cubicBezTo>
                        <a:pt x="1378" y="2713"/>
                        <a:pt x="883" y="2003"/>
                        <a:pt x="403" y="1281"/>
                      </a:cubicBezTo>
                      <a:cubicBezTo>
                        <a:pt x="380" y="1247"/>
                        <a:pt x="337" y="1232"/>
                        <a:pt x="288" y="1232"/>
                      </a:cubicBezTo>
                      <a:cubicBezTo>
                        <a:pt x="162" y="1232"/>
                        <a:pt x="0" y="1329"/>
                        <a:pt x="70" y="1434"/>
                      </a:cubicBezTo>
                      <a:cubicBezTo>
                        <a:pt x="742" y="2444"/>
                        <a:pt x="1442" y="3437"/>
                        <a:pt x="2181" y="4400"/>
                      </a:cubicBezTo>
                      <a:cubicBezTo>
                        <a:pt x="2682" y="5054"/>
                        <a:pt x="3115" y="5798"/>
                        <a:pt x="3771" y="5798"/>
                      </a:cubicBezTo>
                      <a:cubicBezTo>
                        <a:pt x="3987" y="5798"/>
                        <a:pt x="4227" y="5718"/>
                        <a:pt x="4501" y="5527"/>
                      </a:cubicBezTo>
                      <a:cubicBezTo>
                        <a:pt x="5672" y="4714"/>
                        <a:pt x="4628" y="3872"/>
                        <a:pt x="4030" y="3081"/>
                      </a:cubicBezTo>
                      <a:cubicBezTo>
                        <a:pt x="3255" y="2059"/>
                        <a:pt x="2464" y="1051"/>
                        <a:pt x="1669" y="45"/>
                      </a:cubicBezTo>
                      <a:cubicBezTo>
                        <a:pt x="1644" y="13"/>
                        <a:pt x="1601" y="0"/>
                        <a:pt x="1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32" name="Google Shape;1832;p52"/>
            <p:cNvGrpSpPr/>
            <p:nvPr/>
          </p:nvGrpSpPr>
          <p:grpSpPr>
            <a:xfrm>
              <a:off x="4904599" y="1567750"/>
              <a:ext cx="2857474" cy="1306138"/>
              <a:chOff x="4904599" y="1567750"/>
              <a:chExt cx="2857474" cy="1306138"/>
            </a:xfrm>
          </p:grpSpPr>
          <p:cxnSp>
            <p:nvCxnSpPr>
              <p:cNvPr id="1833" name="Google Shape;1833;p52"/>
              <p:cNvCxnSpPr/>
              <p:nvPr/>
            </p:nvCxnSpPr>
            <p:spPr>
              <a:xfrm>
                <a:off x="5102377" y="2338273"/>
                <a:ext cx="2422200" cy="0"/>
              </a:xfrm>
              <a:prstGeom prst="straightConnector1">
                <a:avLst/>
              </a:prstGeom>
              <a:noFill/>
              <a:ln cap="flat" cmpd="sng" w="9525">
                <a:solidFill>
                  <a:schemeClr val="dk2"/>
                </a:solidFill>
                <a:prstDash val="solid"/>
                <a:round/>
                <a:headEnd len="med" w="med" type="none"/>
                <a:tailEnd len="med" w="med" type="none"/>
              </a:ln>
            </p:spPr>
          </p:cxnSp>
          <p:cxnSp>
            <p:nvCxnSpPr>
              <p:cNvPr id="1834" name="Google Shape;1834;p52"/>
              <p:cNvCxnSpPr/>
              <p:nvPr/>
            </p:nvCxnSpPr>
            <p:spPr>
              <a:xfrm>
                <a:off x="5102377" y="2516348"/>
                <a:ext cx="2422200" cy="0"/>
              </a:xfrm>
              <a:prstGeom prst="straightConnector1">
                <a:avLst/>
              </a:prstGeom>
              <a:noFill/>
              <a:ln cap="flat" cmpd="sng" w="9525">
                <a:solidFill>
                  <a:schemeClr val="dk2"/>
                </a:solidFill>
                <a:prstDash val="solid"/>
                <a:round/>
                <a:headEnd len="med" w="med" type="none"/>
                <a:tailEnd len="med" w="med" type="none"/>
              </a:ln>
            </p:spPr>
          </p:cxnSp>
          <p:cxnSp>
            <p:nvCxnSpPr>
              <p:cNvPr id="1835" name="Google Shape;1835;p52"/>
              <p:cNvCxnSpPr/>
              <p:nvPr/>
            </p:nvCxnSpPr>
            <p:spPr>
              <a:xfrm>
                <a:off x="5102377" y="2694048"/>
                <a:ext cx="2422200" cy="0"/>
              </a:xfrm>
              <a:prstGeom prst="straightConnector1">
                <a:avLst/>
              </a:prstGeom>
              <a:noFill/>
              <a:ln cap="flat" cmpd="sng" w="9525">
                <a:solidFill>
                  <a:schemeClr val="dk2"/>
                </a:solidFill>
                <a:prstDash val="solid"/>
                <a:round/>
                <a:headEnd len="med" w="med" type="none"/>
                <a:tailEnd len="med" w="med" type="none"/>
              </a:ln>
            </p:spPr>
          </p:cxnSp>
          <p:sp>
            <p:nvSpPr>
              <p:cNvPr id="1836" name="Google Shape;1836;p52"/>
              <p:cNvSpPr/>
              <p:nvPr/>
            </p:nvSpPr>
            <p:spPr>
              <a:xfrm>
                <a:off x="4904599" y="1567750"/>
                <a:ext cx="2857474" cy="1306138"/>
              </a:xfrm>
              <a:custGeom>
                <a:rect b="b" l="l" r="r" t="t"/>
                <a:pathLst>
                  <a:path extrusionOk="0" fill="none" h="35213" w="30051">
                    <a:moveTo>
                      <a:pt x="27712" y="0"/>
                    </a:moveTo>
                    <a:lnTo>
                      <a:pt x="30051" y="0"/>
                    </a:lnTo>
                    <a:lnTo>
                      <a:pt x="30051" y="35213"/>
                    </a:lnTo>
                    <a:lnTo>
                      <a:pt x="0" y="35213"/>
                    </a:lnTo>
                    <a:lnTo>
                      <a:pt x="0" y="0"/>
                    </a:lnTo>
                    <a:lnTo>
                      <a:pt x="613" y="0"/>
                    </a:lnTo>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37" name="Google Shape;1837;p52"/>
              <p:cNvCxnSpPr/>
              <p:nvPr/>
            </p:nvCxnSpPr>
            <p:spPr>
              <a:xfrm>
                <a:off x="5102377" y="2157298"/>
                <a:ext cx="2422200" cy="0"/>
              </a:xfrm>
              <a:prstGeom prst="straightConnector1">
                <a:avLst/>
              </a:prstGeom>
              <a:noFill/>
              <a:ln cap="flat" cmpd="sng" w="9525">
                <a:solidFill>
                  <a:schemeClr val="dk2"/>
                </a:solidFill>
                <a:prstDash val="solid"/>
                <a:round/>
                <a:headEnd len="med" w="med" type="none"/>
                <a:tailEnd len="med" w="med" type="none"/>
              </a:ln>
            </p:spPr>
          </p:cxnSp>
        </p:grpSp>
      </p:grpSp>
      <p:grpSp>
        <p:nvGrpSpPr>
          <p:cNvPr id="1838" name="Google Shape;1838;p52"/>
          <p:cNvGrpSpPr/>
          <p:nvPr/>
        </p:nvGrpSpPr>
        <p:grpSpPr>
          <a:xfrm rot="5400000">
            <a:off x="6670785" y="1024479"/>
            <a:ext cx="3774524" cy="1979829"/>
            <a:chOff x="6797960" y="203729"/>
            <a:chExt cx="3774524" cy="1979829"/>
          </a:xfrm>
        </p:grpSpPr>
        <p:sp>
          <p:nvSpPr>
            <p:cNvPr id="1839" name="Google Shape;1839;p52"/>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2"/>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2"/>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2"/>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2"/>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2"/>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 name="Google Shape;1845;p52"/>
          <p:cNvGrpSpPr/>
          <p:nvPr/>
        </p:nvGrpSpPr>
        <p:grpSpPr>
          <a:xfrm rot="5071527">
            <a:off x="-1335204" y="2238270"/>
            <a:ext cx="3393172" cy="1796919"/>
            <a:chOff x="-1085827" y="927365"/>
            <a:chExt cx="3393304" cy="1796989"/>
          </a:xfrm>
        </p:grpSpPr>
        <p:sp>
          <p:nvSpPr>
            <p:cNvPr id="1846" name="Google Shape;1846;p52"/>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2"/>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2"/>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2"/>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2"/>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2"/>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2"/>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2"/>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2"/>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2"/>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2"/>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2"/>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2"/>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2"/>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0" name="Google Shape;1860;p52"/>
          <p:cNvSpPr txBox="1"/>
          <p:nvPr>
            <p:ph type="title"/>
          </p:nvPr>
        </p:nvSpPr>
        <p:spPr>
          <a:xfrm>
            <a:off x="1382442" y="1419450"/>
            <a:ext cx="2646300" cy="30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Information</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4" name="Shape 1864"/>
        <p:cNvGrpSpPr/>
        <p:nvPr/>
      </p:nvGrpSpPr>
      <p:grpSpPr>
        <a:xfrm>
          <a:off x="0" y="0"/>
          <a:ext cx="0" cy="0"/>
          <a:chOff x="0" y="0"/>
          <a:chExt cx="0" cy="0"/>
        </a:xfrm>
      </p:grpSpPr>
      <p:sp>
        <p:nvSpPr>
          <p:cNvPr id="1865" name="Google Shape;1865;p53"/>
          <p:cNvSpPr/>
          <p:nvPr/>
        </p:nvSpPr>
        <p:spPr>
          <a:xfrm>
            <a:off x="719300" y="1790700"/>
            <a:ext cx="2757300" cy="25716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3"/>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Student Progress</a:t>
            </a:r>
            <a:endParaRPr/>
          </a:p>
        </p:txBody>
      </p:sp>
      <p:sp>
        <p:nvSpPr>
          <p:cNvPr id="1867" name="Google Shape;1867;p53"/>
          <p:cNvSpPr txBox="1"/>
          <p:nvPr/>
        </p:nvSpPr>
        <p:spPr>
          <a:xfrm>
            <a:off x="4343400" y="4178475"/>
            <a:ext cx="4078200" cy="322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200">
                <a:solidFill>
                  <a:srgbClr val="666666"/>
                </a:solidFill>
                <a:latin typeface="Baloo 2"/>
                <a:ea typeface="Baloo 2"/>
                <a:cs typeface="Baloo 2"/>
                <a:sym typeface="Baloo 2"/>
              </a:rPr>
              <a:t>To modify this graph, click on it, follow the link, change the data and paste the new graph here, replacing this one</a:t>
            </a:r>
            <a:endParaRPr sz="1200">
              <a:solidFill>
                <a:srgbClr val="666666"/>
              </a:solidFill>
              <a:latin typeface="Baloo 2"/>
              <a:ea typeface="Baloo 2"/>
              <a:cs typeface="Baloo 2"/>
              <a:sym typeface="Baloo 2"/>
            </a:endParaRPr>
          </a:p>
        </p:txBody>
      </p:sp>
      <p:sp>
        <p:nvSpPr>
          <p:cNvPr id="1868" name="Google Shape;1868;p53"/>
          <p:cNvSpPr txBox="1"/>
          <p:nvPr/>
        </p:nvSpPr>
        <p:spPr>
          <a:xfrm>
            <a:off x="1423474" y="3182200"/>
            <a:ext cx="1357800" cy="371700"/>
          </a:xfrm>
          <a:prstGeom prst="rect">
            <a:avLst/>
          </a:prstGeom>
          <a:noFill/>
          <a:ln>
            <a:noFill/>
          </a:ln>
        </p:spPr>
        <p:txBody>
          <a:bodyPr anchorCtr="0" anchor="t" bIns="0" lIns="91425" spcFirstLastPara="1" rIns="91425" wrap="square" tIns="91425">
            <a:noAutofit/>
          </a:bodyPr>
          <a:lstStyle/>
          <a:p>
            <a:pPr indent="0" lvl="0" marL="0" rtl="0" algn="l">
              <a:lnSpc>
                <a:spcPct val="115000"/>
              </a:lnSpc>
              <a:spcBef>
                <a:spcPts val="0"/>
              </a:spcBef>
              <a:spcAft>
                <a:spcPts val="0"/>
              </a:spcAft>
              <a:buNone/>
            </a:pPr>
            <a:r>
              <a:rPr lang="en" sz="1500">
                <a:solidFill>
                  <a:srgbClr val="666666"/>
                </a:solidFill>
                <a:latin typeface="Baloo 2"/>
                <a:ea typeface="Baloo 2"/>
                <a:cs typeface="Baloo 2"/>
                <a:sym typeface="Baloo 2"/>
              </a:rPr>
              <a:t>Third Period</a:t>
            </a:r>
            <a:endParaRPr b="1" sz="1500">
              <a:solidFill>
                <a:srgbClr val="666666"/>
              </a:solidFill>
              <a:latin typeface="Baloo 2"/>
              <a:ea typeface="Baloo 2"/>
              <a:cs typeface="Baloo 2"/>
              <a:sym typeface="Baloo 2"/>
            </a:endParaRPr>
          </a:p>
        </p:txBody>
      </p:sp>
      <p:sp>
        <p:nvSpPr>
          <p:cNvPr id="1869" name="Google Shape;1869;p53"/>
          <p:cNvSpPr txBox="1"/>
          <p:nvPr/>
        </p:nvSpPr>
        <p:spPr>
          <a:xfrm>
            <a:off x="1423474" y="2629700"/>
            <a:ext cx="1357800" cy="371700"/>
          </a:xfrm>
          <a:prstGeom prst="rect">
            <a:avLst/>
          </a:prstGeom>
          <a:noFill/>
          <a:ln>
            <a:noFill/>
          </a:ln>
        </p:spPr>
        <p:txBody>
          <a:bodyPr anchorCtr="0" anchor="t" bIns="0" lIns="91425" spcFirstLastPara="1" rIns="91425" wrap="square" tIns="91425">
            <a:noAutofit/>
          </a:bodyPr>
          <a:lstStyle/>
          <a:p>
            <a:pPr indent="0" lvl="0" marL="0" rtl="0" algn="l">
              <a:lnSpc>
                <a:spcPct val="115000"/>
              </a:lnSpc>
              <a:spcBef>
                <a:spcPts val="0"/>
              </a:spcBef>
              <a:spcAft>
                <a:spcPts val="0"/>
              </a:spcAft>
              <a:buNone/>
            </a:pPr>
            <a:r>
              <a:rPr lang="en" sz="1500">
                <a:solidFill>
                  <a:srgbClr val="666666"/>
                </a:solidFill>
                <a:latin typeface="Baloo 2"/>
                <a:ea typeface="Baloo 2"/>
                <a:cs typeface="Baloo 2"/>
                <a:sym typeface="Baloo 2"/>
              </a:rPr>
              <a:t>Second Period</a:t>
            </a:r>
            <a:endParaRPr b="1" sz="1500">
              <a:solidFill>
                <a:srgbClr val="666666"/>
              </a:solidFill>
              <a:latin typeface="Baloo 2"/>
              <a:ea typeface="Baloo 2"/>
              <a:cs typeface="Baloo 2"/>
              <a:sym typeface="Baloo 2"/>
            </a:endParaRPr>
          </a:p>
        </p:txBody>
      </p:sp>
      <p:sp>
        <p:nvSpPr>
          <p:cNvPr id="1870" name="Google Shape;1870;p53"/>
          <p:cNvSpPr txBox="1"/>
          <p:nvPr/>
        </p:nvSpPr>
        <p:spPr>
          <a:xfrm>
            <a:off x="1423474" y="2077200"/>
            <a:ext cx="1357800" cy="371700"/>
          </a:xfrm>
          <a:prstGeom prst="rect">
            <a:avLst/>
          </a:prstGeom>
          <a:noFill/>
          <a:ln>
            <a:noFill/>
          </a:ln>
        </p:spPr>
        <p:txBody>
          <a:bodyPr anchorCtr="0" anchor="t" bIns="0" lIns="91425" spcFirstLastPara="1" rIns="91425" wrap="square" tIns="91425">
            <a:noAutofit/>
          </a:bodyPr>
          <a:lstStyle/>
          <a:p>
            <a:pPr indent="0" lvl="0" marL="0" rtl="0" algn="l">
              <a:lnSpc>
                <a:spcPct val="115000"/>
              </a:lnSpc>
              <a:spcBef>
                <a:spcPts val="0"/>
              </a:spcBef>
              <a:spcAft>
                <a:spcPts val="0"/>
              </a:spcAft>
              <a:buNone/>
            </a:pPr>
            <a:r>
              <a:rPr lang="en" sz="1500">
                <a:solidFill>
                  <a:srgbClr val="666666"/>
                </a:solidFill>
                <a:latin typeface="Baloo 2"/>
                <a:ea typeface="Baloo 2"/>
                <a:cs typeface="Baloo 2"/>
                <a:sym typeface="Baloo 2"/>
              </a:rPr>
              <a:t>First Period</a:t>
            </a:r>
            <a:endParaRPr b="1" sz="1500">
              <a:solidFill>
                <a:srgbClr val="666666"/>
              </a:solidFill>
              <a:latin typeface="Baloo 2"/>
              <a:ea typeface="Baloo 2"/>
              <a:cs typeface="Baloo 2"/>
              <a:sym typeface="Baloo 2"/>
            </a:endParaRPr>
          </a:p>
          <a:p>
            <a:pPr indent="0" lvl="0" marL="0" rtl="0" algn="l">
              <a:lnSpc>
                <a:spcPct val="115000"/>
              </a:lnSpc>
              <a:spcBef>
                <a:spcPts val="0"/>
              </a:spcBef>
              <a:spcAft>
                <a:spcPts val="0"/>
              </a:spcAft>
              <a:buNone/>
            </a:pPr>
            <a:r>
              <a:t/>
            </a:r>
            <a:endParaRPr sz="1500">
              <a:solidFill>
                <a:srgbClr val="666666"/>
              </a:solidFill>
              <a:latin typeface="Baloo 2"/>
              <a:ea typeface="Baloo 2"/>
              <a:cs typeface="Baloo 2"/>
              <a:sym typeface="Baloo 2"/>
            </a:endParaRPr>
          </a:p>
        </p:txBody>
      </p:sp>
      <p:sp>
        <p:nvSpPr>
          <p:cNvPr id="1871" name="Google Shape;1871;p53"/>
          <p:cNvSpPr/>
          <p:nvPr/>
        </p:nvSpPr>
        <p:spPr>
          <a:xfrm>
            <a:off x="1067577" y="2146620"/>
            <a:ext cx="236027" cy="232859"/>
          </a:xfrm>
          <a:custGeom>
            <a:rect b="b" l="l" r="r" t="t"/>
            <a:pathLst>
              <a:path extrusionOk="0" h="5440" w="5514">
                <a:moveTo>
                  <a:pt x="2281" y="1"/>
                </a:moveTo>
                <a:cubicBezTo>
                  <a:pt x="1880" y="201"/>
                  <a:pt x="1554" y="427"/>
                  <a:pt x="1253" y="728"/>
                </a:cubicBezTo>
                <a:lnTo>
                  <a:pt x="727" y="1154"/>
                </a:lnTo>
                <a:cubicBezTo>
                  <a:pt x="501" y="1455"/>
                  <a:pt x="301" y="1680"/>
                  <a:pt x="201" y="1981"/>
                </a:cubicBezTo>
                <a:cubicBezTo>
                  <a:pt x="0" y="2307"/>
                  <a:pt x="0" y="2608"/>
                  <a:pt x="0" y="2933"/>
                </a:cubicBezTo>
                <a:cubicBezTo>
                  <a:pt x="0" y="3334"/>
                  <a:pt x="0" y="3660"/>
                  <a:pt x="201" y="3961"/>
                </a:cubicBezTo>
                <a:cubicBezTo>
                  <a:pt x="301" y="4287"/>
                  <a:pt x="501" y="4487"/>
                  <a:pt x="727" y="4713"/>
                </a:cubicBezTo>
                <a:cubicBezTo>
                  <a:pt x="928" y="4913"/>
                  <a:pt x="1028" y="5014"/>
                  <a:pt x="1253" y="5114"/>
                </a:cubicBezTo>
                <a:cubicBezTo>
                  <a:pt x="1654" y="5339"/>
                  <a:pt x="2080" y="5440"/>
                  <a:pt x="2506" y="5440"/>
                </a:cubicBezTo>
                <a:cubicBezTo>
                  <a:pt x="2707" y="5440"/>
                  <a:pt x="2907" y="5440"/>
                  <a:pt x="3133" y="5339"/>
                </a:cubicBezTo>
                <a:cubicBezTo>
                  <a:pt x="3534" y="5214"/>
                  <a:pt x="3960" y="5014"/>
                  <a:pt x="4261" y="4713"/>
                </a:cubicBezTo>
                <a:lnTo>
                  <a:pt x="4787" y="4287"/>
                </a:lnTo>
                <a:cubicBezTo>
                  <a:pt x="5013" y="3961"/>
                  <a:pt x="5213" y="3760"/>
                  <a:pt x="5314" y="3460"/>
                </a:cubicBezTo>
                <a:cubicBezTo>
                  <a:pt x="5414" y="3134"/>
                  <a:pt x="5514" y="2833"/>
                  <a:pt x="5514" y="2507"/>
                </a:cubicBezTo>
                <a:cubicBezTo>
                  <a:pt x="5514" y="2081"/>
                  <a:pt x="5414" y="1780"/>
                  <a:pt x="5314" y="1455"/>
                </a:cubicBezTo>
                <a:cubicBezTo>
                  <a:pt x="5213" y="1154"/>
                  <a:pt x="5013" y="953"/>
                  <a:pt x="4787" y="728"/>
                </a:cubicBezTo>
                <a:cubicBezTo>
                  <a:pt x="4587" y="527"/>
                  <a:pt x="4386" y="427"/>
                  <a:pt x="4261" y="327"/>
                </a:cubicBezTo>
                <a:cubicBezTo>
                  <a:pt x="3860" y="101"/>
                  <a:pt x="3434" y="1"/>
                  <a:pt x="30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3"/>
          <p:cNvSpPr/>
          <p:nvPr/>
        </p:nvSpPr>
        <p:spPr>
          <a:xfrm>
            <a:off x="1067577" y="2699120"/>
            <a:ext cx="236027" cy="232859"/>
          </a:xfrm>
          <a:custGeom>
            <a:rect b="b" l="l" r="r" t="t"/>
            <a:pathLst>
              <a:path extrusionOk="0" h="5440" w="5514">
                <a:moveTo>
                  <a:pt x="2281" y="1"/>
                </a:moveTo>
                <a:cubicBezTo>
                  <a:pt x="1880" y="201"/>
                  <a:pt x="1554" y="427"/>
                  <a:pt x="1253" y="728"/>
                </a:cubicBezTo>
                <a:lnTo>
                  <a:pt x="727" y="1154"/>
                </a:lnTo>
                <a:cubicBezTo>
                  <a:pt x="501" y="1455"/>
                  <a:pt x="301" y="1680"/>
                  <a:pt x="201" y="1981"/>
                </a:cubicBezTo>
                <a:cubicBezTo>
                  <a:pt x="0" y="2307"/>
                  <a:pt x="0" y="2608"/>
                  <a:pt x="0" y="2933"/>
                </a:cubicBezTo>
                <a:cubicBezTo>
                  <a:pt x="0" y="3334"/>
                  <a:pt x="0" y="3660"/>
                  <a:pt x="201" y="3961"/>
                </a:cubicBezTo>
                <a:cubicBezTo>
                  <a:pt x="301" y="4287"/>
                  <a:pt x="501" y="4487"/>
                  <a:pt x="727" y="4713"/>
                </a:cubicBezTo>
                <a:cubicBezTo>
                  <a:pt x="928" y="4913"/>
                  <a:pt x="1028" y="5014"/>
                  <a:pt x="1253" y="5114"/>
                </a:cubicBezTo>
                <a:cubicBezTo>
                  <a:pt x="1654" y="5339"/>
                  <a:pt x="2080" y="5440"/>
                  <a:pt x="2506" y="5440"/>
                </a:cubicBezTo>
                <a:cubicBezTo>
                  <a:pt x="2707" y="5440"/>
                  <a:pt x="2907" y="5440"/>
                  <a:pt x="3133" y="5339"/>
                </a:cubicBezTo>
                <a:cubicBezTo>
                  <a:pt x="3534" y="5214"/>
                  <a:pt x="3960" y="5014"/>
                  <a:pt x="4261" y="4713"/>
                </a:cubicBezTo>
                <a:lnTo>
                  <a:pt x="4787" y="4287"/>
                </a:lnTo>
                <a:cubicBezTo>
                  <a:pt x="5013" y="3961"/>
                  <a:pt x="5213" y="3760"/>
                  <a:pt x="5314" y="3460"/>
                </a:cubicBezTo>
                <a:cubicBezTo>
                  <a:pt x="5414" y="3134"/>
                  <a:pt x="5514" y="2833"/>
                  <a:pt x="5514" y="2507"/>
                </a:cubicBezTo>
                <a:cubicBezTo>
                  <a:pt x="5514" y="2081"/>
                  <a:pt x="5414" y="1780"/>
                  <a:pt x="5314" y="1455"/>
                </a:cubicBezTo>
                <a:cubicBezTo>
                  <a:pt x="5213" y="1154"/>
                  <a:pt x="5013" y="953"/>
                  <a:pt x="4787" y="728"/>
                </a:cubicBezTo>
                <a:cubicBezTo>
                  <a:pt x="4587" y="527"/>
                  <a:pt x="4386" y="427"/>
                  <a:pt x="4261" y="327"/>
                </a:cubicBezTo>
                <a:cubicBezTo>
                  <a:pt x="3860" y="101"/>
                  <a:pt x="3434" y="1"/>
                  <a:pt x="3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3"/>
          <p:cNvSpPr/>
          <p:nvPr/>
        </p:nvSpPr>
        <p:spPr>
          <a:xfrm>
            <a:off x="1067577" y="3251619"/>
            <a:ext cx="236027" cy="232859"/>
          </a:xfrm>
          <a:custGeom>
            <a:rect b="b" l="l" r="r" t="t"/>
            <a:pathLst>
              <a:path extrusionOk="0" h="5440" w="5514">
                <a:moveTo>
                  <a:pt x="2281" y="1"/>
                </a:moveTo>
                <a:cubicBezTo>
                  <a:pt x="1880" y="201"/>
                  <a:pt x="1554" y="427"/>
                  <a:pt x="1253" y="728"/>
                </a:cubicBezTo>
                <a:lnTo>
                  <a:pt x="727" y="1154"/>
                </a:lnTo>
                <a:cubicBezTo>
                  <a:pt x="501" y="1455"/>
                  <a:pt x="301" y="1680"/>
                  <a:pt x="201" y="1981"/>
                </a:cubicBezTo>
                <a:cubicBezTo>
                  <a:pt x="0" y="2307"/>
                  <a:pt x="0" y="2608"/>
                  <a:pt x="0" y="2933"/>
                </a:cubicBezTo>
                <a:cubicBezTo>
                  <a:pt x="0" y="3334"/>
                  <a:pt x="0" y="3660"/>
                  <a:pt x="201" y="3961"/>
                </a:cubicBezTo>
                <a:cubicBezTo>
                  <a:pt x="301" y="4287"/>
                  <a:pt x="501" y="4487"/>
                  <a:pt x="727" y="4713"/>
                </a:cubicBezTo>
                <a:cubicBezTo>
                  <a:pt x="928" y="4913"/>
                  <a:pt x="1028" y="5014"/>
                  <a:pt x="1253" y="5114"/>
                </a:cubicBezTo>
                <a:cubicBezTo>
                  <a:pt x="1654" y="5339"/>
                  <a:pt x="2080" y="5440"/>
                  <a:pt x="2506" y="5440"/>
                </a:cubicBezTo>
                <a:cubicBezTo>
                  <a:pt x="2707" y="5440"/>
                  <a:pt x="2907" y="5440"/>
                  <a:pt x="3133" y="5339"/>
                </a:cubicBezTo>
                <a:cubicBezTo>
                  <a:pt x="3534" y="5214"/>
                  <a:pt x="3960" y="5014"/>
                  <a:pt x="4261" y="4713"/>
                </a:cubicBezTo>
                <a:lnTo>
                  <a:pt x="4787" y="4287"/>
                </a:lnTo>
                <a:cubicBezTo>
                  <a:pt x="5013" y="3961"/>
                  <a:pt x="5213" y="3760"/>
                  <a:pt x="5314" y="3460"/>
                </a:cubicBezTo>
                <a:cubicBezTo>
                  <a:pt x="5414" y="3134"/>
                  <a:pt x="5514" y="2833"/>
                  <a:pt x="5514" y="2507"/>
                </a:cubicBezTo>
                <a:cubicBezTo>
                  <a:pt x="5514" y="2081"/>
                  <a:pt x="5414" y="1780"/>
                  <a:pt x="5314" y="1455"/>
                </a:cubicBezTo>
                <a:cubicBezTo>
                  <a:pt x="5213" y="1154"/>
                  <a:pt x="5013" y="953"/>
                  <a:pt x="4787" y="728"/>
                </a:cubicBezTo>
                <a:cubicBezTo>
                  <a:pt x="4587" y="527"/>
                  <a:pt x="4386" y="427"/>
                  <a:pt x="4261" y="327"/>
                </a:cubicBezTo>
                <a:cubicBezTo>
                  <a:pt x="3860" y="101"/>
                  <a:pt x="3434" y="1"/>
                  <a:pt x="30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3"/>
          <p:cNvSpPr txBox="1"/>
          <p:nvPr/>
        </p:nvSpPr>
        <p:spPr>
          <a:xfrm>
            <a:off x="1423474" y="3734700"/>
            <a:ext cx="1357800" cy="371700"/>
          </a:xfrm>
          <a:prstGeom prst="rect">
            <a:avLst/>
          </a:prstGeom>
          <a:noFill/>
          <a:ln>
            <a:noFill/>
          </a:ln>
        </p:spPr>
        <p:txBody>
          <a:bodyPr anchorCtr="0" anchor="t" bIns="0" lIns="91425" spcFirstLastPara="1" rIns="91425" wrap="square" tIns="91425">
            <a:noAutofit/>
          </a:bodyPr>
          <a:lstStyle/>
          <a:p>
            <a:pPr indent="0" lvl="0" marL="0" rtl="0" algn="l">
              <a:lnSpc>
                <a:spcPct val="115000"/>
              </a:lnSpc>
              <a:spcBef>
                <a:spcPts val="0"/>
              </a:spcBef>
              <a:spcAft>
                <a:spcPts val="0"/>
              </a:spcAft>
              <a:buNone/>
            </a:pPr>
            <a:r>
              <a:rPr lang="en" sz="1500">
                <a:solidFill>
                  <a:srgbClr val="666666"/>
                </a:solidFill>
                <a:latin typeface="Baloo 2"/>
                <a:ea typeface="Baloo 2"/>
                <a:cs typeface="Baloo 2"/>
                <a:sym typeface="Baloo 2"/>
              </a:rPr>
              <a:t>Fourth Period</a:t>
            </a:r>
            <a:endParaRPr b="1" sz="1500">
              <a:solidFill>
                <a:srgbClr val="666666"/>
              </a:solidFill>
              <a:latin typeface="Baloo 2"/>
              <a:ea typeface="Baloo 2"/>
              <a:cs typeface="Baloo 2"/>
              <a:sym typeface="Baloo 2"/>
            </a:endParaRPr>
          </a:p>
        </p:txBody>
      </p:sp>
      <p:sp>
        <p:nvSpPr>
          <p:cNvPr id="1875" name="Google Shape;1875;p53"/>
          <p:cNvSpPr/>
          <p:nvPr/>
        </p:nvSpPr>
        <p:spPr>
          <a:xfrm>
            <a:off x="1067577" y="3804119"/>
            <a:ext cx="236027" cy="232859"/>
          </a:xfrm>
          <a:custGeom>
            <a:rect b="b" l="l" r="r" t="t"/>
            <a:pathLst>
              <a:path extrusionOk="0" h="5440" w="5514">
                <a:moveTo>
                  <a:pt x="2281" y="1"/>
                </a:moveTo>
                <a:cubicBezTo>
                  <a:pt x="1880" y="201"/>
                  <a:pt x="1554" y="427"/>
                  <a:pt x="1253" y="728"/>
                </a:cubicBezTo>
                <a:lnTo>
                  <a:pt x="727" y="1154"/>
                </a:lnTo>
                <a:cubicBezTo>
                  <a:pt x="501" y="1455"/>
                  <a:pt x="301" y="1680"/>
                  <a:pt x="201" y="1981"/>
                </a:cubicBezTo>
                <a:cubicBezTo>
                  <a:pt x="0" y="2307"/>
                  <a:pt x="0" y="2608"/>
                  <a:pt x="0" y="2933"/>
                </a:cubicBezTo>
                <a:cubicBezTo>
                  <a:pt x="0" y="3334"/>
                  <a:pt x="0" y="3660"/>
                  <a:pt x="201" y="3961"/>
                </a:cubicBezTo>
                <a:cubicBezTo>
                  <a:pt x="301" y="4287"/>
                  <a:pt x="501" y="4487"/>
                  <a:pt x="727" y="4713"/>
                </a:cubicBezTo>
                <a:cubicBezTo>
                  <a:pt x="928" y="4913"/>
                  <a:pt x="1028" y="5014"/>
                  <a:pt x="1253" y="5114"/>
                </a:cubicBezTo>
                <a:cubicBezTo>
                  <a:pt x="1654" y="5339"/>
                  <a:pt x="2080" y="5440"/>
                  <a:pt x="2506" y="5440"/>
                </a:cubicBezTo>
                <a:cubicBezTo>
                  <a:pt x="2707" y="5440"/>
                  <a:pt x="2907" y="5440"/>
                  <a:pt x="3133" y="5339"/>
                </a:cubicBezTo>
                <a:cubicBezTo>
                  <a:pt x="3534" y="5214"/>
                  <a:pt x="3960" y="5014"/>
                  <a:pt x="4261" y="4713"/>
                </a:cubicBezTo>
                <a:lnTo>
                  <a:pt x="4787" y="4287"/>
                </a:lnTo>
                <a:cubicBezTo>
                  <a:pt x="5013" y="3961"/>
                  <a:pt x="5213" y="3760"/>
                  <a:pt x="5314" y="3460"/>
                </a:cubicBezTo>
                <a:cubicBezTo>
                  <a:pt x="5414" y="3134"/>
                  <a:pt x="5514" y="2833"/>
                  <a:pt x="5514" y="2507"/>
                </a:cubicBezTo>
                <a:cubicBezTo>
                  <a:pt x="5514" y="2081"/>
                  <a:pt x="5414" y="1780"/>
                  <a:pt x="5314" y="1455"/>
                </a:cubicBezTo>
                <a:cubicBezTo>
                  <a:pt x="5213" y="1154"/>
                  <a:pt x="5013" y="953"/>
                  <a:pt x="4787" y="728"/>
                </a:cubicBezTo>
                <a:cubicBezTo>
                  <a:pt x="4587" y="527"/>
                  <a:pt x="4386" y="427"/>
                  <a:pt x="4261" y="327"/>
                </a:cubicBezTo>
                <a:cubicBezTo>
                  <a:pt x="3860" y="101"/>
                  <a:pt x="3434" y="1"/>
                  <a:pt x="300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3"/>
          <p:cNvSpPr/>
          <p:nvPr/>
        </p:nvSpPr>
        <p:spPr>
          <a:xfrm>
            <a:off x="719300" y="1352550"/>
            <a:ext cx="2757300" cy="4383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1"/>
                </a:solidFill>
                <a:latin typeface="Handlee"/>
                <a:ea typeface="Handlee"/>
                <a:cs typeface="Handlee"/>
                <a:sym typeface="Handlee"/>
              </a:rPr>
              <a:t>Student:</a:t>
            </a:r>
            <a:endParaRPr b="1" sz="2000">
              <a:solidFill>
                <a:schemeClr val="lt1"/>
              </a:solidFill>
              <a:latin typeface="Handlee"/>
              <a:ea typeface="Handlee"/>
              <a:cs typeface="Handlee"/>
              <a:sym typeface="Handlee"/>
            </a:endParaRPr>
          </a:p>
        </p:txBody>
      </p:sp>
      <p:pic>
        <p:nvPicPr>
          <p:cNvPr id="1877" name="Google Shape;1877;p53" title="Gráfico">
            <a:hlinkClick r:id="rId3"/>
          </p:cNvPr>
          <p:cNvPicPr preferRelativeResize="0"/>
          <p:nvPr/>
        </p:nvPicPr>
        <p:blipFill>
          <a:blip r:embed="rId4">
            <a:alphaModFix/>
          </a:blip>
          <a:stretch>
            <a:fillRect/>
          </a:stretch>
        </p:blipFill>
        <p:spPr>
          <a:xfrm>
            <a:off x="3628381" y="1238250"/>
            <a:ext cx="4858396" cy="3000374"/>
          </a:xfrm>
          <a:prstGeom prst="rect">
            <a:avLst/>
          </a:prstGeom>
          <a:noFill/>
          <a:ln>
            <a:noFill/>
          </a:ln>
        </p:spPr>
      </p:pic>
      <p:sp>
        <p:nvSpPr>
          <p:cNvPr id="1878" name="Google Shape;1878;p53"/>
          <p:cNvSpPr/>
          <p:nvPr/>
        </p:nvSpPr>
        <p:spPr>
          <a:xfrm>
            <a:off x="1074427" y="2464473"/>
            <a:ext cx="2047047" cy="4455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3"/>
          <p:cNvSpPr/>
          <p:nvPr/>
        </p:nvSpPr>
        <p:spPr>
          <a:xfrm>
            <a:off x="1074427" y="2997873"/>
            <a:ext cx="2047047" cy="4455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3"/>
          <p:cNvSpPr/>
          <p:nvPr/>
        </p:nvSpPr>
        <p:spPr>
          <a:xfrm>
            <a:off x="1074427" y="3531273"/>
            <a:ext cx="2047047" cy="4455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3"/>
          <p:cNvSpPr/>
          <p:nvPr/>
        </p:nvSpPr>
        <p:spPr>
          <a:xfrm>
            <a:off x="1074427" y="4064673"/>
            <a:ext cx="2047047" cy="44550"/>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2" name="Google Shape;1882;p53"/>
          <p:cNvGrpSpPr/>
          <p:nvPr/>
        </p:nvGrpSpPr>
        <p:grpSpPr>
          <a:xfrm rot="8380630">
            <a:off x="6734377" y="-603828"/>
            <a:ext cx="3392812" cy="1796729"/>
            <a:chOff x="-1085827" y="927365"/>
            <a:chExt cx="3393304" cy="1796989"/>
          </a:xfrm>
        </p:grpSpPr>
        <p:sp>
          <p:nvSpPr>
            <p:cNvPr id="1883" name="Google Shape;1883;p53"/>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3"/>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3"/>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3"/>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3"/>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3"/>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3"/>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3"/>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3"/>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3"/>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3"/>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3"/>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3"/>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3"/>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 name="Google Shape;1897;p53"/>
          <p:cNvGrpSpPr/>
          <p:nvPr/>
        </p:nvGrpSpPr>
        <p:grpSpPr>
          <a:xfrm rot="165617">
            <a:off x="-273134" y="3649918"/>
            <a:ext cx="1748384" cy="1517699"/>
            <a:chOff x="972034" y="4038077"/>
            <a:chExt cx="1579697" cy="1371393"/>
          </a:xfrm>
        </p:grpSpPr>
        <p:sp>
          <p:nvSpPr>
            <p:cNvPr id="1898" name="Google Shape;1898;p53"/>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3"/>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0" name="Google Shape;1900;p53"/>
            <p:cNvGrpSpPr/>
            <p:nvPr/>
          </p:nvGrpSpPr>
          <p:grpSpPr>
            <a:xfrm>
              <a:off x="972034" y="4038077"/>
              <a:ext cx="1579697" cy="1371393"/>
              <a:chOff x="972034" y="4038077"/>
              <a:chExt cx="1579697" cy="1371393"/>
            </a:xfrm>
          </p:grpSpPr>
          <p:sp>
            <p:nvSpPr>
              <p:cNvPr id="1901" name="Google Shape;1901;p53"/>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3"/>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3"/>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3"/>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8" name="Shape 1908"/>
        <p:cNvGrpSpPr/>
        <p:nvPr/>
      </p:nvGrpSpPr>
      <p:grpSpPr>
        <a:xfrm>
          <a:off x="0" y="0"/>
          <a:ext cx="0" cy="0"/>
          <a:chOff x="0" y="0"/>
          <a:chExt cx="0" cy="0"/>
        </a:xfrm>
      </p:grpSpPr>
      <p:sp>
        <p:nvSpPr>
          <p:cNvPr id="1909" name="Google Shape;1909;p54"/>
          <p:cNvSpPr/>
          <p:nvPr/>
        </p:nvSpPr>
        <p:spPr>
          <a:xfrm>
            <a:off x="704543" y="1181350"/>
            <a:ext cx="1039500" cy="30204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4"/>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Student’s Report Calendar</a:t>
            </a:r>
            <a:endParaRPr/>
          </a:p>
        </p:txBody>
      </p:sp>
      <p:sp>
        <p:nvSpPr>
          <p:cNvPr id="1911" name="Google Shape;1911;p54"/>
          <p:cNvSpPr/>
          <p:nvPr/>
        </p:nvSpPr>
        <p:spPr>
          <a:xfrm>
            <a:off x="1745219" y="1171575"/>
            <a:ext cx="1298400" cy="3028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4"/>
          <p:cNvSpPr/>
          <p:nvPr/>
        </p:nvSpPr>
        <p:spPr>
          <a:xfrm>
            <a:off x="3043216" y="1171575"/>
            <a:ext cx="1298400" cy="3028200"/>
          </a:xfrm>
          <a:prstGeom prst="rect">
            <a:avLst/>
          </a:pr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4"/>
          <p:cNvSpPr/>
          <p:nvPr/>
        </p:nvSpPr>
        <p:spPr>
          <a:xfrm>
            <a:off x="4341243" y="1171575"/>
            <a:ext cx="1298400" cy="3028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4"/>
          <p:cNvSpPr/>
          <p:nvPr/>
        </p:nvSpPr>
        <p:spPr>
          <a:xfrm>
            <a:off x="5639271" y="1171575"/>
            <a:ext cx="1298400" cy="3028200"/>
          </a:xfrm>
          <a:prstGeom prst="rect">
            <a:avLst/>
          </a:pr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4"/>
          <p:cNvSpPr/>
          <p:nvPr/>
        </p:nvSpPr>
        <p:spPr>
          <a:xfrm>
            <a:off x="6937268" y="1171575"/>
            <a:ext cx="1298400" cy="3028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6" name="Google Shape;1916;p54"/>
          <p:cNvGrpSpPr/>
          <p:nvPr/>
        </p:nvGrpSpPr>
        <p:grpSpPr>
          <a:xfrm>
            <a:off x="1745218" y="4201871"/>
            <a:ext cx="6490000" cy="180807"/>
            <a:chOff x="1753900" y="4163771"/>
            <a:chExt cx="6490000" cy="180807"/>
          </a:xfrm>
        </p:grpSpPr>
        <p:cxnSp>
          <p:nvCxnSpPr>
            <p:cNvPr id="1917" name="Google Shape;1917;p54"/>
            <p:cNvCxnSpPr/>
            <p:nvPr/>
          </p:nvCxnSpPr>
          <p:spPr>
            <a:xfrm>
              <a:off x="8243900" y="4173578"/>
              <a:ext cx="0" cy="171000"/>
            </a:xfrm>
            <a:prstGeom prst="straightConnector1">
              <a:avLst/>
            </a:prstGeom>
            <a:noFill/>
            <a:ln cap="flat" cmpd="sng" w="9525">
              <a:solidFill>
                <a:schemeClr val="dk2"/>
              </a:solidFill>
              <a:prstDash val="solid"/>
              <a:round/>
              <a:headEnd len="med" w="med" type="none"/>
              <a:tailEnd len="med" w="med" type="none"/>
            </a:ln>
          </p:spPr>
        </p:cxnSp>
        <p:cxnSp>
          <p:nvCxnSpPr>
            <p:cNvPr id="1918" name="Google Shape;1918;p54"/>
            <p:cNvCxnSpPr/>
            <p:nvPr/>
          </p:nvCxnSpPr>
          <p:spPr>
            <a:xfrm>
              <a:off x="6945589" y="4173578"/>
              <a:ext cx="0" cy="171000"/>
            </a:xfrm>
            <a:prstGeom prst="straightConnector1">
              <a:avLst/>
            </a:prstGeom>
            <a:noFill/>
            <a:ln cap="flat" cmpd="sng" w="9525">
              <a:solidFill>
                <a:schemeClr val="dk2"/>
              </a:solidFill>
              <a:prstDash val="solid"/>
              <a:round/>
              <a:headEnd len="med" w="med" type="none"/>
              <a:tailEnd len="med" w="med" type="none"/>
            </a:ln>
          </p:spPr>
        </p:cxnSp>
        <p:cxnSp>
          <p:nvCxnSpPr>
            <p:cNvPr id="1919" name="Google Shape;1919;p54"/>
            <p:cNvCxnSpPr/>
            <p:nvPr/>
          </p:nvCxnSpPr>
          <p:spPr>
            <a:xfrm>
              <a:off x="5648055" y="4173578"/>
              <a:ext cx="0" cy="171000"/>
            </a:xfrm>
            <a:prstGeom prst="straightConnector1">
              <a:avLst/>
            </a:prstGeom>
            <a:noFill/>
            <a:ln cap="flat" cmpd="sng" w="9525">
              <a:solidFill>
                <a:schemeClr val="dk2"/>
              </a:solidFill>
              <a:prstDash val="solid"/>
              <a:round/>
              <a:headEnd len="med" w="med" type="none"/>
              <a:tailEnd len="med" w="med" type="none"/>
            </a:ln>
          </p:spPr>
        </p:cxnSp>
        <p:cxnSp>
          <p:nvCxnSpPr>
            <p:cNvPr id="1920" name="Google Shape;1920;p54"/>
            <p:cNvCxnSpPr/>
            <p:nvPr/>
          </p:nvCxnSpPr>
          <p:spPr>
            <a:xfrm>
              <a:off x="4349745" y="4173578"/>
              <a:ext cx="0" cy="171000"/>
            </a:xfrm>
            <a:prstGeom prst="straightConnector1">
              <a:avLst/>
            </a:prstGeom>
            <a:noFill/>
            <a:ln cap="flat" cmpd="sng" w="9525">
              <a:solidFill>
                <a:schemeClr val="dk2"/>
              </a:solidFill>
              <a:prstDash val="solid"/>
              <a:round/>
              <a:headEnd len="med" w="med" type="none"/>
              <a:tailEnd len="med" w="med" type="none"/>
            </a:ln>
          </p:spPr>
        </p:cxnSp>
        <p:cxnSp>
          <p:nvCxnSpPr>
            <p:cNvPr id="1921" name="Google Shape;1921;p54"/>
            <p:cNvCxnSpPr/>
            <p:nvPr/>
          </p:nvCxnSpPr>
          <p:spPr>
            <a:xfrm>
              <a:off x="3052211" y="4173578"/>
              <a:ext cx="0" cy="171000"/>
            </a:xfrm>
            <a:prstGeom prst="straightConnector1">
              <a:avLst/>
            </a:prstGeom>
            <a:noFill/>
            <a:ln cap="flat" cmpd="sng" w="9525">
              <a:solidFill>
                <a:schemeClr val="dk2"/>
              </a:solidFill>
              <a:prstDash val="solid"/>
              <a:round/>
              <a:headEnd len="med" w="med" type="none"/>
              <a:tailEnd len="med" w="med" type="none"/>
            </a:ln>
          </p:spPr>
        </p:cxnSp>
        <p:cxnSp>
          <p:nvCxnSpPr>
            <p:cNvPr id="1922" name="Google Shape;1922;p54"/>
            <p:cNvCxnSpPr/>
            <p:nvPr/>
          </p:nvCxnSpPr>
          <p:spPr>
            <a:xfrm>
              <a:off x="1753900" y="4173578"/>
              <a:ext cx="0" cy="171000"/>
            </a:xfrm>
            <a:prstGeom prst="straightConnector1">
              <a:avLst/>
            </a:prstGeom>
            <a:noFill/>
            <a:ln cap="flat" cmpd="sng" w="9525">
              <a:solidFill>
                <a:schemeClr val="dk2"/>
              </a:solidFill>
              <a:prstDash val="solid"/>
              <a:round/>
              <a:headEnd len="med" w="med" type="none"/>
              <a:tailEnd len="med" w="med" type="none"/>
            </a:ln>
          </p:spPr>
        </p:cxnSp>
        <p:cxnSp>
          <p:nvCxnSpPr>
            <p:cNvPr id="1923" name="Google Shape;1923;p54"/>
            <p:cNvCxnSpPr/>
            <p:nvPr/>
          </p:nvCxnSpPr>
          <p:spPr>
            <a:xfrm rot="10800000">
              <a:off x="8032038"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24" name="Google Shape;1924;p54"/>
            <p:cNvCxnSpPr/>
            <p:nvPr/>
          </p:nvCxnSpPr>
          <p:spPr>
            <a:xfrm rot="10800000">
              <a:off x="7814750"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25" name="Google Shape;1925;p54"/>
            <p:cNvCxnSpPr/>
            <p:nvPr/>
          </p:nvCxnSpPr>
          <p:spPr>
            <a:xfrm rot="10800000">
              <a:off x="7597463"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26" name="Google Shape;1926;p54"/>
            <p:cNvCxnSpPr/>
            <p:nvPr/>
          </p:nvCxnSpPr>
          <p:spPr>
            <a:xfrm rot="10800000">
              <a:off x="7380175"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27" name="Google Shape;1927;p54"/>
            <p:cNvCxnSpPr/>
            <p:nvPr/>
          </p:nvCxnSpPr>
          <p:spPr>
            <a:xfrm rot="10800000">
              <a:off x="7162888"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28" name="Google Shape;1928;p54"/>
            <p:cNvCxnSpPr/>
            <p:nvPr/>
          </p:nvCxnSpPr>
          <p:spPr>
            <a:xfrm rot="10800000">
              <a:off x="6731413"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29" name="Google Shape;1929;p54"/>
            <p:cNvCxnSpPr/>
            <p:nvPr/>
          </p:nvCxnSpPr>
          <p:spPr>
            <a:xfrm rot="10800000">
              <a:off x="6514125"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30" name="Google Shape;1930;p54"/>
            <p:cNvCxnSpPr/>
            <p:nvPr/>
          </p:nvCxnSpPr>
          <p:spPr>
            <a:xfrm rot="10800000">
              <a:off x="6296838"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31" name="Google Shape;1931;p54"/>
            <p:cNvCxnSpPr/>
            <p:nvPr/>
          </p:nvCxnSpPr>
          <p:spPr>
            <a:xfrm rot="10800000">
              <a:off x="6079550"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32" name="Google Shape;1932;p54"/>
            <p:cNvCxnSpPr/>
            <p:nvPr/>
          </p:nvCxnSpPr>
          <p:spPr>
            <a:xfrm rot="10800000">
              <a:off x="5862263"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33" name="Google Shape;1933;p54"/>
            <p:cNvCxnSpPr/>
            <p:nvPr/>
          </p:nvCxnSpPr>
          <p:spPr>
            <a:xfrm rot="10800000">
              <a:off x="5433488"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34" name="Google Shape;1934;p54"/>
            <p:cNvCxnSpPr/>
            <p:nvPr/>
          </p:nvCxnSpPr>
          <p:spPr>
            <a:xfrm rot="10800000">
              <a:off x="5216200"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35" name="Google Shape;1935;p54"/>
            <p:cNvCxnSpPr/>
            <p:nvPr/>
          </p:nvCxnSpPr>
          <p:spPr>
            <a:xfrm rot="10800000">
              <a:off x="4998913"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36" name="Google Shape;1936;p54"/>
            <p:cNvCxnSpPr/>
            <p:nvPr/>
          </p:nvCxnSpPr>
          <p:spPr>
            <a:xfrm rot="10800000">
              <a:off x="4781625"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37" name="Google Shape;1937;p54"/>
            <p:cNvCxnSpPr/>
            <p:nvPr/>
          </p:nvCxnSpPr>
          <p:spPr>
            <a:xfrm rot="10800000">
              <a:off x="4564338"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38" name="Google Shape;1938;p54"/>
            <p:cNvCxnSpPr/>
            <p:nvPr/>
          </p:nvCxnSpPr>
          <p:spPr>
            <a:xfrm rot="10800000">
              <a:off x="4135563"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39" name="Google Shape;1939;p54"/>
            <p:cNvCxnSpPr/>
            <p:nvPr/>
          </p:nvCxnSpPr>
          <p:spPr>
            <a:xfrm rot="10800000">
              <a:off x="3918275"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40" name="Google Shape;1940;p54"/>
            <p:cNvCxnSpPr/>
            <p:nvPr/>
          </p:nvCxnSpPr>
          <p:spPr>
            <a:xfrm rot="10800000">
              <a:off x="3700988"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41" name="Google Shape;1941;p54"/>
            <p:cNvCxnSpPr/>
            <p:nvPr/>
          </p:nvCxnSpPr>
          <p:spPr>
            <a:xfrm rot="10800000">
              <a:off x="3483700"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42" name="Google Shape;1942;p54"/>
            <p:cNvCxnSpPr/>
            <p:nvPr/>
          </p:nvCxnSpPr>
          <p:spPr>
            <a:xfrm rot="10800000">
              <a:off x="3266413"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43" name="Google Shape;1943;p54"/>
            <p:cNvCxnSpPr/>
            <p:nvPr/>
          </p:nvCxnSpPr>
          <p:spPr>
            <a:xfrm rot="10800000">
              <a:off x="2837638"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44" name="Google Shape;1944;p54"/>
            <p:cNvCxnSpPr/>
            <p:nvPr/>
          </p:nvCxnSpPr>
          <p:spPr>
            <a:xfrm rot="10800000">
              <a:off x="2620350"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45" name="Google Shape;1945;p54"/>
            <p:cNvCxnSpPr/>
            <p:nvPr/>
          </p:nvCxnSpPr>
          <p:spPr>
            <a:xfrm rot="10800000">
              <a:off x="2403063"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46" name="Google Shape;1946;p54"/>
            <p:cNvCxnSpPr/>
            <p:nvPr/>
          </p:nvCxnSpPr>
          <p:spPr>
            <a:xfrm rot="10800000">
              <a:off x="2185775" y="4163771"/>
              <a:ext cx="0" cy="106200"/>
            </a:xfrm>
            <a:prstGeom prst="straightConnector1">
              <a:avLst/>
            </a:prstGeom>
            <a:noFill/>
            <a:ln cap="flat" cmpd="sng" w="9525">
              <a:solidFill>
                <a:schemeClr val="dk2"/>
              </a:solidFill>
              <a:prstDash val="solid"/>
              <a:round/>
              <a:headEnd len="med" w="med" type="none"/>
              <a:tailEnd len="med" w="med" type="none"/>
            </a:ln>
          </p:spPr>
        </p:cxnSp>
        <p:cxnSp>
          <p:nvCxnSpPr>
            <p:cNvPr id="1947" name="Google Shape;1947;p54"/>
            <p:cNvCxnSpPr/>
            <p:nvPr/>
          </p:nvCxnSpPr>
          <p:spPr>
            <a:xfrm rot="10800000">
              <a:off x="1968488" y="4163771"/>
              <a:ext cx="0" cy="106200"/>
            </a:xfrm>
            <a:prstGeom prst="straightConnector1">
              <a:avLst/>
            </a:prstGeom>
            <a:noFill/>
            <a:ln cap="flat" cmpd="sng" w="9525">
              <a:solidFill>
                <a:schemeClr val="dk2"/>
              </a:solidFill>
              <a:prstDash val="solid"/>
              <a:round/>
              <a:headEnd len="med" w="med" type="none"/>
              <a:tailEnd len="med" w="med" type="none"/>
            </a:ln>
          </p:spPr>
        </p:cxnSp>
      </p:grpSp>
      <p:sp>
        <p:nvSpPr>
          <p:cNvPr id="1948" name="Google Shape;1948;p54"/>
          <p:cNvSpPr txBox="1"/>
          <p:nvPr/>
        </p:nvSpPr>
        <p:spPr>
          <a:xfrm>
            <a:off x="1238828" y="4377574"/>
            <a:ext cx="1012800" cy="25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accent1"/>
                </a:solidFill>
                <a:latin typeface="Handlee"/>
                <a:ea typeface="Handlee"/>
                <a:cs typeface="Handlee"/>
                <a:sym typeface="Handlee"/>
              </a:rPr>
              <a:t>Jan</a:t>
            </a:r>
            <a:endParaRPr b="1" sz="1600">
              <a:solidFill>
                <a:schemeClr val="accent1"/>
              </a:solidFill>
              <a:latin typeface="Handlee"/>
              <a:ea typeface="Handlee"/>
              <a:cs typeface="Handlee"/>
              <a:sym typeface="Handlee"/>
            </a:endParaRPr>
          </a:p>
        </p:txBody>
      </p:sp>
      <p:sp>
        <p:nvSpPr>
          <p:cNvPr id="1949" name="Google Shape;1949;p54"/>
          <p:cNvSpPr txBox="1"/>
          <p:nvPr/>
        </p:nvSpPr>
        <p:spPr>
          <a:xfrm>
            <a:off x="2537116" y="4377574"/>
            <a:ext cx="1012800" cy="25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accent1"/>
                </a:solidFill>
                <a:latin typeface="Handlee"/>
                <a:ea typeface="Handlee"/>
                <a:cs typeface="Handlee"/>
                <a:sym typeface="Handlee"/>
              </a:rPr>
              <a:t>Mar</a:t>
            </a:r>
            <a:endParaRPr b="1" sz="1600">
              <a:solidFill>
                <a:schemeClr val="accent1"/>
              </a:solidFill>
              <a:latin typeface="Handlee"/>
              <a:ea typeface="Handlee"/>
              <a:cs typeface="Handlee"/>
              <a:sym typeface="Handlee"/>
            </a:endParaRPr>
          </a:p>
        </p:txBody>
      </p:sp>
      <p:sp>
        <p:nvSpPr>
          <p:cNvPr id="1950" name="Google Shape;1950;p54"/>
          <p:cNvSpPr txBox="1"/>
          <p:nvPr/>
        </p:nvSpPr>
        <p:spPr>
          <a:xfrm>
            <a:off x="3835430" y="4377574"/>
            <a:ext cx="1012800" cy="25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accent1"/>
                </a:solidFill>
                <a:latin typeface="Handlee"/>
                <a:ea typeface="Handlee"/>
                <a:cs typeface="Handlee"/>
                <a:sym typeface="Handlee"/>
              </a:rPr>
              <a:t>May</a:t>
            </a:r>
            <a:endParaRPr b="1" sz="1600">
              <a:solidFill>
                <a:schemeClr val="accent1"/>
              </a:solidFill>
              <a:latin typeface="Handlee"/>
              <a:ea typeface="Handlee"/>
              <a:cs typeface="Handlee"/>
              <a:sym typeface="Handlee"/>
            </a:endParaRPr>
          </a:p>
        </p:txBody>
      </p:sp>
      <p:sp>
        <p:nvSpPr>
          <p:cNvPr id="1951" name="Google Shape;1951;p54"/>
          <p:cNvSpPr txBox="1"/>
          <p:nvPr/>
        </p:nvSpPr>
        <p:spPr>
          <a:xfrm>
            <a:off x="5133718" y="4377574"/>
            <a:ext cx="1012800" cy="25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accent1"/>
                </a:solidFill>
                <a:latin typeface="Handlee"/>
                <a:ea typeface="Handlee"/>
                <a:cs typeface="Handlee"/>
                <a:sym typeface="Handlee"/>
              </a:rPr>
              <a:t>Jul</a:t>
            </a:r>
            <a:endParaRPr b="1" sz="1600">
              <a:solidFill>
                <a:schemeClr val="accent1"/>
              </a:solidFill>
              <a:latin typeface="Handlee"/>
              <a:ea typeface="Handlee"/>
              <a:cs typeface="Handlee"/>
              <a:sym typeface="Handlee"/>
            </a:endParaRPr>
          </a:p>
        </p:txBody>
      </p:sp>
      <p:sp>
        <p:nvSpPr>
          <p:cNvPr id="1952" name="Google Shape;1952;p54"/>
          <p:cNvSpPr txBox="1"/>
          <p:nvPr/>
        </p:nvSpPr>
        <p:spPr>
          <a:xfrm>
            <a:off x="7730307" y="4377574"/>
            <a:ext cx="1012800" cy="25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accent1"/>
                </a:solidFill>
                <a:latin typeface="Handlee"/>
                <a:ea typeface="Handlee"/>
                <a:cs typeface="Handlee"/>
                <a:sym typeface="Handlee"/>
              </a:rPr>
              <a:t>Nov</a:t>
            </a:r>
            <a:endParaRPr b="1" sz="1600">
              <a:solidFill>
                <a:schemeClr val="accent1"/>
              </a:solidFill>
              <a:latin typeface="Handlee"/>
              <a:ea typeface="Handlee"/>
              <a:cs typeface="Handlee"/>
              <a:sym typeface="Handlee"/>
            </a:endParaRPr>
          </a:p>
        </p:txBody>
      </p:sp>
      <p:sp>
        <p:nvSpPr>
          <p:cNvPr id="1953" name="Google Shape;1953;p54"/>
          <p:cNvSpPr txBox="1"/>
          <p:nvPr/>
        </p:nvSpPr>
        <p:spPr>
          <a:xfrm>
            <a:off x="6432007" y="4377574"/>
            <a:ext cx="1012800" cy="259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accent1"/>
                </a:solidFill>
                <a:latin typeface="Handlee"/>
                <a:ea typeface="Handlee"/>
                <a:cs typeface="Handlee"/>
                <a:sym typeface="Handlee"/>
              </a:rPr>
              <a:t>Sep</a:t>
            </a:r>
            <a:endParaRPr b="1" sz="1600">
              <a:solidFill>
                <a:schemeClr val="accent1"/>
              </a:solidFill>
              <a:latin typeface="Handlee"/>
              <a:ea typeface="Handlee"/>
              <a:cs typeface="Handlee"/>
              <a:sym typeface="Handlee"/>
            </a:endParaRPr>
          </a:p>
        </p:txBody>
      </p:sp>
      <p:cxnSp>
        <p:nvCxnSpPr>
          <p:cNvPr id="1954" name="Google Shape;1954;p54"/>
          <p:cNvCxnSpPr/>
          <p:nvPr/>
        </p:nvCxnSpPr>
        <p:spPr>
          <a:xfrm>
            <a:off x="1740700" y="1724025"/>
            <a:ext cx="6492300" cy="5100"/>
          </a:xfrm>
          <a:prstGeom prst="straightConnector1">
            <a:avLst/>
          </a:prstGeom>
          <a:noFill/>
          <a:ln cap="flat" cmpd="sng" w="9525">
            <a:solidFill>
              <a:srgbClr val="666666"/>
            </a:solidFill>
            <a:prstDash val="solid"/>
            <a:round/>
            <a:headEnd len="med" w="med" type="none"/>
            <a:tailEnd len="med" w="med" type="none"/>
          </a:ln>
        </p:spPr>
      </p:cxnSp>
      <p:sp>
        <p:nvSpPr>
          <p:cNvPr id="1955" name="Google Shape;1955;p54"/>
          <p:cNvSpPr txBox="1"/>
          <p:nvPr/>
        </p:nvSpPr>
        <p:spPr>
          <a:xfrm>
            <a:off x="400893" y="1579650"/>
            <a:ext cx="1164300" cy="298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800">
                <a:solidFill>
                  <a:schemeClr val="lt1"/>
                </a:solidFill>
                <a:latin typeface="Handlee"/>
                <a:ea typeface="Handlee"/>
                <a:cs typeface="Handlee"/>
                <a:sym typeface="Handlee"/>
              </a:rPr>
              <a:t>First</a:t>
            </a:r>
            <a:endParaRPr b="1" sz="1800">
              <a:solidFill>
                <a:schemeClr val="lt1"/>
              </a:solidFill>
              <a:latin typeface="Handlee"/>
              <a:ea typeface="Handlee"/>
              <a:cs typeface="Handlee"/>
              <a:sym typeface="Handlee"/>
            </a:endParaRPr>
          </a:p>
        </p:txBody>
      </p:sp>
      <p:grpSp>
        <p:nvGrpSpPr>
          <p:cNvPr id="1956" name="Google Shape;1956;p54"/>
          <p:cNvGrpSpPr/>
          <p:nvPr/>
        </p:nvGrpSpPr>
        <p:grpSpPr>
          <a:xfrm>
            <a:off x="3113993" y="1216850"/>
            <a:ext cx="2454300" cy="512250"/>
            <a:chOff x="3246500" y="1054925"/>
            <a:chExt cx="2454300" cy="512250"/>
          </a:xfrm>
        </p:grpSpPr>
        <p:cxnSp>
          <p:nvCxnSpPr>
            <p:cNvPr id="1957" name="Google Shape;1957;p54"/>
            <p:cNvCxnSpPr/>
            <p:nvPr/>
          </p:nvCxnSpPr>
          <p:spPr>
            <a:xfrm>
              <a:off x="3247250" y="1567175"/>
              <a:ext cx="2453400" cy="0"/>
            </a:xfrm>
            <a:prstGeom prst="straightConnector1">
              <a:avLst/>
            </a:prstGeom>
            <a:noFill/>
            <a:ln cap="flat" cmpd="sng" w="114300">
              <a:solidFill>
                <a:schemeClr val="accent1"/>
              </a:solidFill>
              <a:prstDash val="solid"/>
              <a:round/>
              <a:headEnd len="med" w="med" type="none"/>
              <a:tailEnd len="med" w="med" type="none"/>
            </a:ln>
          </p:spPr>
        </p:cxnSp>
        <p:sp>
          <p:nvSpPr>
            <p:cNvPr id="1958" name="Google Shape;1958;p54"/>
            <p:cNvSpPr txBox="1"/>
            <p:nvPr/>
          </p:nvSpPr>
          <p:spPr>
            <a:xfrm>
              <a:off x="3246500" y="1054925"/>
              <a:ext cx="2454300" cy="45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lang="en">
                  <a:solidFill>
                    <a:srgbClr val="666666"/>
                  </a:solidFill>
                  <a:latin typeface="Baloo 2"/>
                  <a:ea typeface="Baloo 2"/>
                  <a:cs typeface="Baloo 2"/>
                  <a:sym typeface="Baloo 2"/>
                </a:rPr>
                <a:t>It is</a:t>
              </a:r>
              <a:r>
                <a:rPr lang="en">
                  <a:solidFill>
                    <a:srgbClr val="666666"/>
                  </a:solidFill>
                  <a:latin typeface="Baloo 2"/>
                  <a:ea typeface="Baloo 2"/>
                  <a:cs typeface="Baloo 2"/>
                  <a:sym typeface="Baloo 2"/>
                </a:rPr>
                <a:t> a gas giant and also the biggest planet of them all</a:t>
              </a:r>
              <a:endParaRPr>
                <a:solidFill>
                  <a:srgbClr val="666666"/>
                </a:solidFill>
                <a:latin typeface="Baloo 2"/>
                <a:ea typeface="Baloo 2"/>
                <a:cs typeface="Baloo 2"/>
                <a:sym typeface="Baloo 2"/>
              </a:endParaRPr>
            </a:p>
          </p:txBody>
        </p:sp>
      </p:grpSp>
      <p:cxnSp>
        <p:nvCxnSpPr>
          <p:cNvPr id="1959" name="Google Shape;1959;p54"/>
          <p:cNvCxnSpPr/>
          <p:nvPr/>
        </p:nvCxnSpPr>
        <p:spPr>
          <a:xfrm>
            <a:off x="1743918" y="3090325"/>
            <a:ext cx="6489900" cy="0"/>
          </a:xfrm>
          <a:prstGeom prst="straightConnector1">
            <a:avLst/>
          </a:prstGeom>
          <a:noFill/>
          <a:ln cap="flat" cmpd="sng" w="9525">
            <a:solidFill>
              <a:srgbClr val="666666"/>
            </a:solidFill>
            <a:prstDash val="solid"/>
            <a:round/>
            <a:headEnd len="med" w="med" type="none"/>
            <a:tailEnd len="med" w="med" type="none"/>
          </a:ln>
        </p:spPr>
      </p:cxnSp>
      <p:sp>
        <p:nvSpPr>
          <p:cNvPr id="1960" name="Google Shape;1960;p54"/>
          <p:cNvSpPr txBox="1"/>
          <p:nvPr/>
        </p:nvSpPr>
        <p:spPr>
          <a:xfrm>
            <a:off x="400893" y="2940908"/>
            <a:ext cx="1164300" cy="298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800">
                <a:solidFill>
                  <a:schemeClr val="lt1"/>
                </a:solidFill>
                <a:latin typeface="Handlee"/>
                <a:ea typeface="Handlee"/>
                <a:cs typeface="Handlee"/>
                <a:sym typeface="Handlee"/>
              </a:rPr>
              <a:t>Third</a:t>
            </a:r>
            <a:endParaRPr b="1" sz="1800">
              <a:solidFill>
                <a:schemeClr val="lt1"/>
              </a:solidFill>
              <a:latin typeface="Handlee"/>
              <a:ea typeface="Handlee"/>
              <a:cs typeface="Handlee"/>
              <a:sym typeface="Handlee"/>
            </a:endParaRPr>
          </a:p>
        </p:txBody>
      </p:sp>
      <p:grpSp>
        <p:nvGrpSpPr>
          <p:cNvPr id="1961" name="Google Shape;1961;p54"/>
          <p:cNvGrpSpPr/>
          <p:nvPr/>
        </p:nvGrpSpPr>
        <p:grpSpPr>
          <a:xfrm>
            <a:off x="6689318" y="2573925"/>
            <a:ext cx="1545900" cy="516375"/>
            <a:chOff x="6821825" y="2564400"/>
            <a:chExt cx="1545900" cy="516375"/>
          </a:xfrm>
        </p:grpSpPr>
        <p:cxnSp>
          <p:nvCxnSpPr>
            <p:cNvPr id="1962" name="Google Shape;1962;p54"/>
            <p:cNvCxnSpPr/>
            <p:nvPr/>
          </p:nvCxnSpPr>
          <p:spPr>
            <a:xfrm>
              <a:off x="6821825" y="3080775"/>
              <a:ext cx="1545900" cy="0"/>
            </a:xfrm>
            <a:prstGeom prst="straightConnector1">
              <a:avLst/>
            </a:prstGeom>
            <a:noFill/>
            <a:ln cap="flat" cmpd="sng" w="114300">
              <a:solidFill>
                <a:schemeClr val="accent3"/>
              </a:solidFill>
              <a:prstDash val="solid"/>
              <a:round/>
              <a:headEnd len="med" w="med" type="none"/>
              <a:tailEnd len="med" w="med" type="none"/>
            </a:ln>
          </p:spPr>
        </p:cxnSp>
        <p:sp>
          <p:nvSpPr>
            <p:cNvPr id="1963" name="Google Shape;1963;p54"/>
            <p:cNvSpPr txBox="1"/>
            <p:nvPr/>
          </p:nvSpPr>
          <p:spPr>
            <a:xfrm>
              <a:off x="6821825" y="2564400"/>
              <a:ext cx="1545900" cy="45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lang="en">
                  <a:solidFill>
                    <a:srgbClr val="666666"/>
                  </a:solidFill>
                  <a:latin typeface="Baloo 2"/>
                  <a:ea typeface="Baloo 2"/>
                  <a:cs typeface="Baloo 2"/>
                  <a:sym typeface="Baloo 2"/>
                </a:rPr>
                <a:t>Venus has a nice name, but it’s hot</a:t>
              </a:r>
              <a:endParaRPr>
                <a:solidFill>
                  <a:srgbClr val="666666"/>
                </a:solidFill>
                <a:latin typeface="Baloo 2"/>
                <a:ea typeface="Baloo 2"/>
                <a:cs typeface="Baloo 2"/>
                <a:sym typeface="Baloo 2"/>
              </a:endParaRPr>
            </a:p>
          </p:txBody>
        </p:sp>
      </p:grpSp>
      <p:cxnSp>
        <p:nvCxnSpPr>
          <p:cNvPr id="1964" name="Google Shape;1964;p54"/>
          <p:cNvCxnSpPr/>
          <p:nvPr/>
        </p:nvCxnSpPr>
        <p:spPr>
          <a:xfrm>
            <a:off x="1743918" y="2409700"/>
            <a:ext cx="6489600" cy="0"/>
          </a:xfrm>
          <a:prstGeom prst="straightConnector1">
            <a:avLst/>
          </a:prstGeom>
          <a:noFill/>
          <a:ln cap="flat" cmpd="sng" w="9525">
            <a:solidFill>
              <a:srgbClr val="666666"/>
            </a:solidFill>
            <a:prstDash val="solid"/>
            <a:round/>
            <a:headEnd len="med" w="med" type="none"/>
            <a:tailEnd len="med" w="med" type="none"/>
          </a:ln>
        </p:spPr>
      </p:cxnSp>
      <p:sp>
        <p:nvSpPr>
          <p:cNvPr id="1965" name="Google Shape;1965;p54"/>
          <p:cNvSpPr txBox="1"/>
          <p:nvPr/>
        </p:nvSpPr>
        <p:spPr>
          <a:xfrm>
            <a:off x="400893" y="2260280"/>
            <a:ext cx="1164300" cy="298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800">
                <a:solidFill>
                  <a:schemeClr val="lt1"/>
                </a:solidFill>
                <a:latin typeface="Handlee"/>
                <a:ea typeface="Handlee"/>
                <a:cs typeface="Handlee"/>
                <a:sym typeface="Handlee"/>
              </a:rPr>
              <a:t>Second</a:t>
            </a:r>
            <a:endParaRPr b="1" sz="1800">
              <a:solidFill>
                <a:schemeClr val="lt1"/>
              </a:solidFill>
              <a:latin typeface="Handlee"/>
              <a:ea typeface="Handlee"/>
              <a:cs typeface="Handlee"/>
              <a:sym typeface="Handlee"/>
            </a:endParaRPr>
          </a:p>
        </p:txBody>
      </p:sp>
      <p:grpSp>
        <p:nvGrpSpPr>
          <p:cNvPr id="1966" name="Google Shape;1966;p54"/>
          <p:cNvGrpSpPr/>
          <p:nvPr/>
        </p:nvGrpSpPr>
        <p:grpSpPr>
          <a:xfrm>
            <a:off x="4334168" y="1904200"/>
            <a:ext cx="2930106" cy="505500"/>
            <a:chOff x="4466675" y="1818475"/>
            <a:chExt cx="2930106" cy="505500"/>
          </a:xfrm>
        </p:grpSpPr>
        <p:cxnSp>
          <p:nvCxnSpPr>
            <p:cNvPr id="1967" name="Google Shape;1967;p54"/>
            <p:cNvCxnSpPr/>
            <p:nvPr/>
          </p:nvCxnSpPr>
          <p:spPr>
            <a:xfrm>
              <a:off x="4466681" y="2323975"/>
              <a:ext cx="2930100" cy="0"/>
            </a:xfrm>
            <a:prstGeom prst="straightConnector1">
              <a:avLst/>
            </a:prstGeom>
            <a:noFill/>
            <a:ln cap="flat" cmpd="sng" w="114300">
              <a:solidFill>
                <a:srgbClr val="E89F88"/>
              </a:solidFill>
              <a:prstDash val="solid"/>
              <a:round/>
              <a:headEnd len="med" w="med" type="none"/>
              <a:tailEnd len="med" w="med" type="none"/>
            </a:ln>
          </p:spPr>
        </p:cxnSp>
        <p:sp>
          <p:nvSpPr>
            <p:cNvPr id="1968" name="Google Shape;1968;p54"/>
            <p:cNvSpPr txBox="1"/>
            <p:nvPr/>
          </p:nvSpPr>
          <p:spPr>
            <a:xfrm>
              <a:off x="4466675" y="1818475"/>
              <a:ext cx="2930100" cy="45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lang="en">
                  <a:solidFill>
                    <a:schemeClr val="dk2"/>
                  </a:solidFill>
                  <a:latin typeface="Baloo 2"/>
                  <a:ea typeface="Baloo 2"/>
                  <a:cs typeface="Baloo 2"/>
                  <a:sym typeface="Baloo 2"/>
                </a:rPr>
                <a:t>Despite being red, Mars is a cold place</a:t>
              </a:r>
              <a:endParaRPr>
                <a:solidFill>
                  <a:schemeClr val="dk2"/>
                </a:solidFill>
                <a:latin typeface="Baloo 2"/>
                <a:ea typeface="Baloo 2"/>
                <a:cs typeface="Baloo 2"/>
                <a:sym typeface="Baloo 2"/>
              </a:endParaRPr>
            </a:p>
          </p:txBody>
        </p:sp>
      </p:grpSp>
      <p:cxnSp>
        <p:nvCxnSpPr>
          <p:cNvPr id="1969" name="Google Shape;1969;p54"/>
          <p:cNvCxnSpPr/>
          <p:nvPr/>
        </p:nvCxnSpPr>
        <p:spPr>
          <a:xfrm>
            <a:off x="1753197" y="3770925"/>
            <a:ext cx="6480600" cy="0"/>
          </a:xfrm>
          <a:prstGeom prst="straightConnector1">
            <a:avLst/>
          </a:prstGeom>
          <a:noFill/>
          <a:ln cap="flat" cmpd="sng" w="9525">
            <a:solidFill>
              <a:srgbClr val="666666"/>
            </a:solidFill>
            <a:prstDash val="solid"/>
            <a:round/>
            <a:headEnd len="med" w="med" type="none"/>
            <a:tailEnd len="med" w="med" type="none"/>
          </a:ln>
        </p:spPr>
      </p:cxnSp>
      <p:sp>
        <p:nvSpPr>
          <p:cNvPr id="1970" name="Google Shape;1970;p54"/>
          <p:cNvSpPr txBox="1"/>
          <p:nvPr/>
        </p:nvSpPr>
        <p:spPr>
          <a:xfrm>
            <a:off x="400893" y="3621525"/>
            <a:ext cx="1164300" cy="298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1800">
                <a:solidFill>
                  <a:schemeClr val="lt1"/>
                </a:solidFill>
                <a:latin typeface="Handlee"/>
                <a:ea typeface="Handlee"/>
                <a:cs typeface="Handlee"/>
                <a:sym typeface="Handlee"/>
              </a:rPr>
              <a:t>Fourth</a:t>
            </a:r>
            <a:endParaRPr b="1" sz="1800">
              <a:solidFill>
                <a:schemeClr val="lt1"/>
              </a:solidFill>
              <a:latin typeface="Handlee"/>
              <a:ea typeface="Handlee"/>
              <a:cs typeface="Handlee"/>
              <a:sym typeface="Handlee"/>
            </a:endParaRPr>
          </a:p>
        </p:txBody>
      </p:sp>
      <p:grpSp>
        <p:nvGrpSpPr>
          <p:cNvPr id="1971" name="Google Shape;1971;p54"/>
          <p:cNvGrpSpPr/>
          <p:nvPr/>
        </p:nvGrpSpPr>
        <p:grpSpPr>
          <a:xfrm>
            <a:off x="1745218" y="3256025"/>
            <a:ext cx="2181306" cy="514900"/>
            <a:chOff x="1877725" y="3322700"/>
            <a:chExt cx="2181306" cy="514900"/>
          </a:xfrm>
        </p:grpSpPr>
        <p:cxnSp>
          <p:nvCxnSpPr>
            <p:cNvPr id="1972" name="Google Shape;1972;p54"/>
            <p:cNvCxnSpPr/>
            <p:nvPr/>
          </p:nvCxnSpPr>
          <p:spPr>
            <a:xfrm>
              <a:off x="1877731" y="3837600"/>
              <a:ext cx="2181300" cy="0"/>
            </a:xfrm>
            <a:prstGeom prst="straightConnector1">
              <a:avLst/>
            </a:prstGeom>
            <a:noFill/>
            <a:ln cap="flat" cmpd="sng" w="114300">
              <a:solidFill>
                <a:srgbClr val="828D87"/>
              </a:solidFill>
              <a:prstDash val="solid"/>
              <a:round/>
              <a:headEnd len="med" w="med" type="none"/>
              <a:tailEnd len="med" w="med" type="none"/>
            </a:ln>
          </p:spPr>
        </p:cxnSp>
        <p:sp>
          <p:nvSpPr>
            <p:cNvPr id="1973" name="Google Shape;1973;p54"/>
            <p:cNvSpPr txBox="1"/>
            <p:nvPr/>
          </p:nvSpPr>
          <p:spPr>
            <a:xfrm>
              <a:off x="1877725" y="3322700"/>
              <a:ext cx="2181300" cy="457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lang="en">
                  <a:solidFill>
                    <a:srgbClr val="666666"/>
                  </a:solidFill>
                  <a:latin typeface="Baloo 2"/>
                  <a:ea typeface="Baloo 2"/>
                  <a:cs typeface="Baloo 2"/>
                  <a:sym typeface="Baloo 2"/>
                </a:rPr>
                <a:t>Saturn a gas giant made of hydrogen and helium</a:t>
              </a:r>
              <a:endParaRPr>
                <a:solidFill>
                  <a:srgbClr val="666666"/>
                </a:solidFill>
                <a:latin typeface="Baloo 2"/>
                <a:ea typeface="Baloo 2"/>
                <a:cs typeface="Baloo 2"/>
                <a:sym typeface="Baloo 2"/>
              </a:endParaRPr>
            </a:p>
          </p:txBody>
        </p:sp>
      </p:grpSp>
      <p:grpSp>
        <p:nvGrpSpPr>
          <p:cNvPr id="1974" name="Google Shape;1974;p54"/>
          <p:cNvGrpSpPr/>
          <p:nvPr/>
        </p:nvGrpSpPr>
        <p:grpSpPr>
          <a:xfrm flipH="1" rot="-1325830">
            <a:off x="7364161" y="3993060"/>
            <a:ext cx="3081725" cy="1994875"/>
            <a:chOff x="3476322" y="3871854"/>
            <a:chExt cx="3081549" cy="1994761"/>
          </a:xfrm>
        </p:grpSpPr>
        <p:sp>
          <p:nvSpPr>
            <p:cNvPr id="1975" name="Google Shape;1975;p54"/>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4"/>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4"/>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4"/>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4"/>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4"/>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4"/>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4"/>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4"/>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4"/>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4"/>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4"/>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4"/>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4"/>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4"/>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4"/>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4"/>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4"/>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4"/>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 name="Google Shape;1994;p54"/>
          <p:cNvGrpSpPr/>
          <p:nvPr/>
        </p:nvGrpSpPr>
        <p:grpSpPr>
          <a:xfrm rot="-4064914">
            <a:off x="-1498032" y="-605524"/>
            <a:ext cx="3774806" cy="1979976"/>
            <a:chOff x="6797960" y="203729"/>
            <a:chExt cx="3774524" cy="1979829"/>
          </a:xfrm>
        </p:grpSpPr>
        <p:sp>
          <p:nvSpPr>
            <p:cNvPr id="1995" name="Google Shape;1995;p54"/>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4"/>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4"/>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4"/>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4"/>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4"/>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 name="Google Shape;2001;p54"/>
          <p:cNvGrpSpPr/>
          <p:nvPr/>
        </p:nvGrpSpPr>
        <p:grpSpPr>
          <a:xfrm rot="-2968875">
            <a:off x="7547156" y="-291855"/>
            <a:ext cx="1748446" cy="1517801"/>
            <a:chOff x="972034" y="4038077"/>
            <a:chExt cx="1579697" cy="1371393"/>
          </a:xfrm>
        </p:grpSpPr>
        <p:sp>
          <p:nvSpPr>
            <p:cNvPr id="2002" name="Google Shape;2002;p54"/>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4"/>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4" name="Google Shape;2004;p54"/>
            <p:cNvGrpSpPr/>
            <p:nvPr/>
          </p:nvGrpSpPr>
          <p:grpSpPr>
            <a:xfrm>
              <a:off x="972034" y="4038077"/>
              <a:ext cx="1579697" cy="1371393"/>
              <a:chOff x="972034" y="4038077"/>
              <a:chExt cx="1579697" cy="1371393"/>
            </a:xfrm>
          </p:grpSpPr>
          <p:sp>
            <p:nvSpPr>
              <p:cNvPr id="2005" name="Google Shape;2005;p54"/>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4"/>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4"/>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4"/>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2" name="Shape 2012"/>
        <p:cNvGrpSpPr/>
        <p:nvPr/>
      </p:nvGrpSpPr>
      <p:grpSpPr>
        <a:xfrm>
          <a:off x="0" y="0"/>
          <a:ext cx="0" cy="0"/>
          <a:chOff x="0" y="0"/>
          <a:chExt cx="0" cy="0"/>
        </a:xfrm>
      </p:grpSpPr>
      <p:sp>
        <p:nvSpPr>
          <p:cNvPr id="2013" name="Google Shape;2013;p55"/>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Field Trips</a:t>
            </a:r>
            <a:endParaRPr/>
          </a:p>
        </p:txBody>
      </p:sp>
      <p:grpSp>
        <p:nvGrpSpPr>
          <p:cNvPr id="2014" name="Google Shape;2014;p55"/>
          <p:cNvGrpSpPr/>
          <p:nvPr/>
        </p:nvGrpSpPr>
        <p:grpSpPr>
          <a:xfrm>
            <a:off x="848501" y="1190607"/>
            <a:ext cx="5589632" cy="3094087"/>
            <a:chOff x="2654821" y="2311071"/>
            <a:chExt cx="2279715" cy="1262120"/>
          </a:xfrm>
        </p:grpSpPr>
        <p:grpSp>
          <p:nvGrpSpPr>
            <p:cNvPr id="2015" name="Google Shape;2015;p55"/>
            <p:cNvGrpSpPr/>
            <p:nvPr/>
          </p:nvGrpSpPr>
          <p:grpSpPr>
            <a:xfrm>
              <a:off x="4034269" y="2840745"/>
              <a:ext cx="40212" cy="36437"/>
              <a:chOff x="4293400" y="2574725"/>
              <a:chExt cx="84425" cy="80100"/>
            </a:xfrm>
          </p:grpSpPr>
          <p:sp>
            <p:nvSpPr>
              <p:cNvPr id="2016" name="Google Shape;2016;p5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lt1"/>
              </a:solidFill>
              <a:ln>
                <a:noFill/>
              </a:ln>
            </p:spPr>
          </p:sp>
          <p:sp>
            <p:nvSpPr>
              <p:cNvPr id="2017" name="Google Shape;2017;p5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8" name="Google Shape;2018;p55"/>
            <p:cNvGrpSpPr/>
            <p:nvPr/>
          </p:nvGrpSpPr>
          <p:grpSpPr>
            <a:xfrm>
              <a:off x="3894606" y="2334874"/>
              <a:ext cx="913198" cy="518984"/>
              <a:chOff x="4000175" y="1462675"/>
              <a:chExt cx="1917275" cy="1140875"/>
            </a:xfrm>
          </p:grpSpPr>
          <p:sp>
            <p:nvSpPr>
              <p:cNvPr id="2019" name="Google Shape;2019;p5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lt1"/>
              </a:solidFill>
              <a:ln>
                <a:noFill/>
              </a:ln>
            </p:spPr>
          </p:sp>
          <p:grpSp>
            <p:nvGrpSpPr>
              <p:cNvPr id="2020" name="Google Shape;2020;p55"/>
              <p:cNvGrpSpPr/>
              <p:nvPr/>
            </p:nvGrpSpPr>
            <p:grpSpPr>
              <a:xfrm>
                <a:off x="4000175" y="1462675"/>
                <a:ext cx="1917275" cy="1140875"/>
                <a:chOff x="4000175" y="1462675"/>
                <a:chExt cx="1917275" cy="1140875"/>
              </a:xfrm>
            </p:grpSpPr>
            <p:sp>
              <p:nvSpPr>
                <p:cNvPr id="2021" name="Google Shape;2021;p5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lt1"/>
                </a:solidFill>
                <a:ln>
                  <a:noFill/>
                </a:ln>
              </p:spPr>
            </p:sp>
            <p:sp>
              <p:nvSpPr>
                <p:cNvPr id="2022" name="Google Shape;2022;p5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026" name="Google Shape;2026;p5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27" name="Google Shape;2027;p55"/>
            <p:cNvGrpSpPr/>
            <p:nvPr/>
          </p:nvGrpSpPr>
          <p:grpSpPr>
            <a:xfrm>
              <a:off x="3875768" y="2846704"/>
              <a:ext cx="44796" cy="47366"/>
              <a:chOff x="3960625" y="2587825"/>
              <a:chExt cx="94050" cy="104125"/>
            </a:xfrm>
          </p:grpSpPr>
          <p:sp>
            <p:nvSpPr>
              <p:cNvPr id="2028" name="Google Shape;2028;p5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lt1"/>
              </a:solidFill>
              <a:ln>
                <a:noFill/>
              </a:ln>
            </p:spPr>
          </p:sp>
          <p:sp>
            <p:nvSpPr>
              <p:cNvPr id="2029" name="Google Shape;2029;p5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 name="Google Shape;2030;p55"/>
            <p:cNvGrpSpPr/>
            <p:nvPr/>
          </p:nvGrpSpPr>
          <p:grpSpPr>
            <a:xfrm>
              <a:off x="3782759" y="2807162"/>
              <a:ext cx="82686" cy="85487"/>
              <a:chOff x="3765350" y="2500900"/>
              <a:chExt cx="173600" cy="187925"/>
            </a:xfrm>
          </p:grpSpPr>
          <p:sp>
            <p:nvSpPr>
              <p:cNvPr id="2031" name="Google Shape;2031;p5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1"/>
              </a:solidFill>
              <a:ln>
                <a:noFill/>
              </a:ln>
            </p:spPr>
          </p:sp>
          <p:sp>
            <p:nvSpPr>
              <p:cNvPr id="2032" name="Google Shape;2032;p5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 name="Google Shape;2037;p55"/>
            <p:cNvGrpSpPr/>
            <p:nvPr/>
          </p:nvGrpSpPr>
          <p:grpSpPr>
            <a:xfrm>
              <a:off x="3775674" y="2798496"/>
              <a:ext cx="40545" cy="23564"/>
              <a:chOff x="3750475" y="2481850"/>
              <a:chExt cx="85125" cy="51800"/>
            </a:xfrm>
          </p:grpSpPr>
          <p:sp>
            <p:nvSpPr>
              <p:cNvPr id="2038" name="Google Shape;2038;p5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lt1"/>
              </a:solidFill>
              <a:ln>
                <a:noFill/>
              </a:ln>
            </p:spPr>
          </p:sp>
        </p:grpSp>
        <p:grpSp>
          <p:nvGrpSpPr>
            <p:cNvPr id="2040" name="Google Shape;2040;p55"/>
            <p:cNvGrpSpPr/>
            <p:nvPr/>
          </p:nvGrpSpPr>
          <p:grpSpPr>
            <a:xfrm>
              <a:off x="3716946" y="2776024"/>
              <a:ext cx="81971" cy="76912"/>
              <a:chOff x="3627175" y="2432450"/>
              <a:chExt cx="172100" cy="169075"/>
            </a:xfrm>
          </p:grpSpPr>
          <p:sp>
            <p:nvSpPr>
              <p:cNvPr id="2041" name="Google Shape;2041;p5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lt1"/>
              </a:solidFill>
              <a:ln>
                <a:noFill/>
              </a:ln>
            </p:spPr>
          </p:sp>
          <p:sp>
            <p:nvSpPr>
              <p:cNvPr id="2043" name="Google Shape;2043;p5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1"/>
              </a:solidFill>
              <a:ln>
                <a:noFill/>
              </a:ln>
            </p:spPr>
          </p:sp>
        </p:grpSp>
        <p:grpSp>
          <p:nvGrpSpPr>
            <p:cNvPr id="2044" name="Google Shape;2044;p55"/>
            <p:cNvGrpSpPr/>
            <p:nvPr/>
          </p:nvGrpSpPr>
          <p:grpSpPr>
            <a:xfrm>
              <a:off x="3685682" y="2845624"/>
              <a:ext cx="29311" cy="45055"/>
              <a:chOff x="3561536" y="2585450"/>
              <a:chExt cx="61539" cy="99045"/>
            </a:xfrm>
          </p:grpSpPr>
          <p:sp>
            <p:nvSpPr>
              <p:cNvPr id="2045" name="Google Shape;2045;p5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lt1"/>
              </a:solidFill>
              <a:ln>
                <a:noFill/>
              </a:ln>
            </p:spPr>
          </p:sp>
        </p:grpSp>
        <p:grpSp>
          <p:nvGrpSpPr>
            <p:cNvPr id="2047" name="Google Shape;2047;p55"/>
            <p:cNvGrpSpPr/>
            <p:nvPr/>
          </p:nvGrpSpPr>
          <p:grpSpPr>
            <a:xfrm>
              <a:off x="3849905" y="2572252"/>
              <a:ext cx="74339" cy="119559"/>
              <a:chOff x="3906325" y="1984500"/>
              <a:chExt cx="156075" cy="262825"/>
            </a:xfrm>
          </p:grpSpPr>
          <p:sp>
            <p:nvSpPr>
              <p:cNvPr id="2048" name="Google Shape;2048;p5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lt1"/>
              </a:solidFill>
              <a:ln>
                <a:noFill/>
              </a:ln>
            </p:spPr>
          </p:sp>
          <p:sp>
            <p:nvSpPr>
              <p:cNvPr id="2049" name="Google Shape;2049;p5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 name="Google Shape;2050;p55"/>
            <p:cNvGrpSpPr/>
            <p:nvPr/>
          </p:nvGrpSpPr>
          <p:grpSpPr>
            <a:xfrm>
              <a:off x="2654821" y="2414345"/>
              <a:ext cx="667570" cy="558731"/>
              <a:chOff x="1397225" y="1637375"/>
              <a:chExt cx="1401575" cy="1228250"/>
            </a:xfrm>
          </p:grpSpPr>
          <p:sp>
            <p:nvSpPr>
              <p:cNvPr id="2051" name="Google Shape;2051;p5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lt1"/>
              </a:solidFill>
              <a:ln>
                <a:noFill/>
              </a:ln>
            </p:spPr>
          </p:sp>
          <p:grpSp>
            <p:nvGrpSpPr>
              <p:cNvPr id="2052" name="Google Shape;2052;p55"/>
              <p:cNvGrpSpPr/>
              <p:nvPr/>
            </p:nvGrpSpPr>
            <p:grpSpPr>
              <a:xfrm>
                <a:off x="1397225" y="1637375"/>
                <a:ext cx="1398775" cy="1228250"/>
                <a:chOff x="1397225" y="1637375"/>
                <a:chExt cx="1398775" cy="1228250"/>
              </a:xfrm>
            </p:grpSpPr>
            <p:sp>
              <p:nvSpPr>
                <p:cNvPr id="2053" name="Google Shape;2053;p5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55" name="Google Shape;2055;p55"/>
            <p:cNvGrpSpPr/>
            <p:nvPr/>
          </p:nvGrpSpPr>
          <p:grpSpPr>
            <a:xfrm>
              <a:off x="3230417" y="3103734"/>
              <a:ext cx="282982" cy="280332"/>
              <a:chOff x="2605700" y="3152850"/>
              <a:chExt cx="594125" cy="616250"/>
            </a:xfrm>
          </p:grpSpPr>
          <p:sp>
            <p:nvSpPr>
              <p:cNvPr id="2056" name="Google Shape;2056;p5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lt1"/>
              </a:solidFill>
              <a:ln>
                <a:noFill/>
              </a:ln>
            </p:spPr>
          </p:sp>
          <p:sp>
            <p:nvSpPr>
              <p:cNvPr id="2057" name="Google Shape;2057;p5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058" name="Google Shape;2058;p55"/>
            <p:cNvGrpSpPr/>
            <p:nvPr/>
          </p:nvGrpSpPr>
          <p:grpSpPr>
            <a:xfrm>
              <a:off x="3265985" y="3226989"/>
              <a:ext cx="87151" cy="346202"/>
              <a:chOff x="2680375" y="3423800"/>
              <a:chExt cx="182975" cy="761050"/>
            </a:xfrm>
          </p:grpSpPr>
          <p:sp>
            <p:nvSpPr>
              <p:cNvPr id="2059" name="Google Shape;2059;p5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1"/>
              </a:solidFill>
              <a:ln>
                <a:noFill/>
              </a:ln>
            </p:spPr>
          </p:sp>
          <p:sp>
            <p:nvSpPr>
              <p:cNvPr id="2060" name="Google Shape;2060;p5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 name="Google Shape;2061;p55"/>
            <p:cNvGrpSpPr/>
            <p:nvPr/>
          </p:nvGrpSpPr>
          <p:grpSpPr>
            <a:xfrm>
              <a:off x="3855466" y="3289811"/>
              <a:ext cx="112514" cy="94210"/>
              <a:chOff x="3918000" y="3561900"/>
              <a:chExt cx="236225" cy="207100"/>
            </a:xfrm>
          </p:grpSpPr>
          <p:sp>
            <p:nvSpPr>
              <p:cNvPr id="2062" name="Google Shape;2062;p5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lt1"/>
              </a:solidFill>
              <a:ln>
                <a:noFill/>
              </a:ln>
            </p:spPr>
          </p:sp>
          <p:sp>
            <p:nvSpPr>
              <p:cNvPr id="2063" name="Google Shape;2063;p5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4" name="Google Shape;2064;p5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067" name="Google Shape;2067;p55"/>
            <p:cNvGrpSpPr/>
            <p:nvPr/>
          </p:nvGrpSpPr>
          <p:grpSpPr>
            <a:xfrm>
              <a:off x="2905224" y="2311071"/>
              <a:ext cx="596721" cy="528992"/>
              <a:chOff x="1922950" y="1410350"/>
              <a:chExt cx="1252825" cy="1162875"/>
            </a:xfrm>
          </p:grpSpPr>
          <p:sp>
            <p:nvSpPr>
              <p:cNvPr id="2068" name="Google Shape;2068;p5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084" name="Google Shape;2084;p5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104" name="Google Shape;2104;p5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105" name="Google Shape;2105;p5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6" name="Google Shape;2106;p55"/>
            <p:cNvGrpSpPr/>
            <p:nvPr/>
          </p:nvGrpSpPr>
          <p:grpSpPr>
            <a:xfrm>
              <a:off x="3280929" y="3294542"/>
              <a:ext cx="109894" cy="272224"/>
              <a:chOff x="2711750" y="3572300"/>
              <a:chExt cx="230725" cy="598425"/>
            </a:xfrm>
          </p:grpSpPr>
          <p:sp>
            <p:nvSpPr>
              <p:cNvPr id="2107" name="Google Shape;2107;p5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9" name="Google Shape;2109;p5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0" name="Google Shape;2110;p55"/>
            <p:cNvGrpSpPr/>
            <p:nvPr/>
          </p:nvGrpSpPr>
          <p:grpSpPr>
            <a:xfrm>
              <a:off x="3790439" y="2408636"/>
              <a:ext cx="73017" cy="75684"/>
              <a:chOff x="3781475" y="1624825"/>
              <a:chExt cx="153300" cy="166375"/>
            </a:xfrm>
          </p:grpSpPr>
          <p:sp>
            <p:nvSpPr>
              <p:cNvPr id="2111" name="Google Shape;2111;p5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5" name="Google Shape;2115;p5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2" name="Google Shape;2122;p55"/>
            <p:cNvGrpSpPr/>
            <p:nvPr/>
          </p:nvGrpSpPr>
          <p:grpSpPr>
            <a:xfrm>
              <a:off x="4403342" y="3107749"/>
              <a:ext cx="316680" cy="101374"/>
              <a:chOff x="5068275" y="3161675"/>
              <a:chExt cx="664875" cy="222850"/>
            </a:xfrm>
          </p:grpSpPr>
          <p:sp>
            <p:nvSpPr>
              <p:cNvPr id="2123" name="Google Shape;2123;p5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7" name="Google Shape;2127;p5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6" name="Google Shape;2156;p55"/>
            <p:cNvGrpSpPr/>
            <p:nvPr/>
          </p:nvGrpSpPr>
          <p:grpSpPr>
            <a:xfrm>
              <a:off x="3697513" y="2707266"/>
              <a:ext cx="59549" cy="79733"/>
              <a:chOff x="3586375" y="2281300"/>
              <a:chExt cx="125025" cy="175275"/>
            </a:xfrm>
          </p:grpSpPr>
          <p:sp>
            <p:nvSpPr>
              <p:cNvPr id="2157" name="Google Shape;2157;p5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9" name="Google Shape;2159;p5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0" name="Google Shape;2160;p55"/>
            <p:cNvGrpSpPr/>
            <p:nvPr/>
          </p:nvGrpSpPr>
          <p:grpSpPr>
            <a:xfrm>
              <a:off x="4513224" y="3221724"/>
              <a:ext cx="274563" cy="280321"/>
              <a:chOff x="5298975" y="3412225"/>
              <a:chExt cx="576450" cy="616225"/>
            </a:xfrm>
          </p:grpSpPr>
          <p:sp>
            <p:nvSpPr>
              <p:cNvPr id="2161" name="Google Shape;2161;p5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162" name="Google Shape;2162;p5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 name="Google Shape;2163;p55"/>
            <p:cNvGrpSpPr/>
            <p:nvPr/>
          </p:nvGrpSpPr>
          <p:grpSpPr>
            <a:xfrm>
              <a:off x="4824403" y="3421846"/>
              <a:ext cx="110132" cy="130647"/>
              <a:chOff x="5952300" y="3852150"/>
              <a:chExt cx="231225" cy="287200"/>
            </a:xfrm>
          </p:grpSpPr>
          <p:sp>
            <p:nvSpPr>
              <p:cNvPr id="2164" name="Google Shape;2164;p5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6" name="Google Shape;2166;p5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5"/>
            <p:cNvSpPr/>
            <p:nvPr/>
          </p:nvSpPr>
          <p:spPr>
            <a:xfrm>
              <a:off x="4442708" y="2990191"/>
              <a:ext cx="762" cy="967"/>
            </a:xfrm>
            <a:custGeom>
              <a:rect b="b" l="l" r="r" t="t"/>
              <a:pathLst>
                <a:path extrusionOk="0" h="85" w="64">
                  <a:moveTo>
                    <a:pt x="63" y="85"/>
                  </a:moveTo>
                  <a:lnTo>
                    <a:pt x="1" y="1"/>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5"/>
            <p:cNvSpPr/>
            <p:nvPr/>
          </p:nvSpPr>
          <p:spPr>
            <a:xfrm>
              <a:off x="4434742" y="2997094"/>
              <a:ext cx="1250" cy="1205"/>
            </a:xfrm>
            <a:custGeom>
              <a:rect b="b" l="l" r="r" t="t"/>
              <a:pathLst>
                <a:path extrusionOk="0" h="106" w="105">
                  <a:moveTo>
                    <a:pt x="0" y="105"/>
                  </a:moveTo>
                  <a:lnTo>
                    <a:pt x="105" y="1"/>
                  </a:lnTo>
                  <a:lnTo>
                    <a:pt x="1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4" name="Google Shape;2174;p55"/>
            <p:cNvGrpSpPr/>
            <p:nvPr/>
          </p:nvGrpSpPr>
          <p:grpSpPr>
            <a:xfrm>
              <a:off x="4295710" y="3079670"/>
              <a:ext cx="14968" cy="27135"/>
              <a:chOff x="4842300" y="3099950"/>
              <a:chExt cx="31425" cy="59650"/>
            </a:xfrm>
          </p:grpSpPr>
          <p:sp>
            <p:nvSpPr>
              <p:cNvPr id="2175" name="Google Shape;2175;p5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9" name="Google Shape;2179;p5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7" name="Google Shape;2187;p55"/>
            <p:cNvGrpSpPr/>
            <p:nvPr/>
          </p:nvGrpSpPr>
          <p:grpSpPr>
            <a:xfrm>
              <a:off x="3831056" y="2816010"/>
              <a:ext cx="37378" cy="27612"/>
              <a:chOff x="3866750" y="2520350"/>
              <a:chExt cx="78475" cy="60700"/>
            </a:xfrm>
          </p:grpSpPr>
          <p:sp>
            <p:nvSpPr>
              <p:cNvPr id="2188" name="Google Shape;2188;p5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2" name="Google Shape;2192;p5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209" name="Google Shape;2209;p5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221" name="Google Shape;2221;p5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4" name="Google Shape;2234;p55"/>
            <p:cNvGrpSpPr/>
            <p:nvPr/>
          </p:nvGrpSpPr>
          <p:grpSpPr>
            <a:xfrm>
              <a:off x="3632736" y="3051591"/>
              <a:ext cx="63288" cy="45217"/>
              <a:chOff x="3450375" y="3038225"/>
              <a:chExt cx="132875" cy="99400"/>
            </a:xfrm>
          </p:grpSpPr>
          <p:sp>
            <p:nvSpPr>
              <p:cNvPr id="2235" name="Google Shape;2235;p5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7" name="Google Shape;2237;p5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46" name="Google Shape;2246;p5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256" name="Google Shape;2256;p5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262" name="Google Shape;2262;p5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5"/>
            <p:cNvSpPr/>
            <p:nvPr/>
          </p:nvSpPr>
          <p:spPr>
            <a:xfrm>
              <a:off x="4036853" y="2853608"/>
              <a:ext cx="1250" cy="1205"/>
            </a:xfrm>
            <a:custGeom>
              <a:rect b="b" l="l" r="r" t="t"/>
              <a:pathLst>
                <a:path extrusionOk="0" fill="none" h="106" w="105">
                  <a:moveTo>
                    <a:pt x="105" y="105"/>
                  </a:moveTo>
                  <a:lnTo>
                    <a:pt x="0" y="1"/>
                  </a:lnTo>
                </a:path>
              </a:pathLst>
            </a:custGeom>
            <a:solidFill>
              <a:schemeClr val="lt1"/>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55"/>
          <p:cNvGrpSpPr/>
          <p:nvPr/>
        </p:nvGrpSpPr>
        <p:grpSpPr>
          <a:xfrm>
            <a:off x="6753949" y="1342425"/>
            <a:ext cx="1503450" cy="867427"/>
            <a:chOff x="6673200" y="1409100"/>
            <a:chExt cx="1503450" cy="867427"/>
          </a:xfrm>
        </p:grpSpPr>
        <p:sp>
          <p:nvSpPr>
            <p:cNvPr id="2273" name="Google Shape;2273;p55"/>
            <p:cNvSpPr txBox="1"/>
            <p:nvPr/>
          </p:nvSpPr>
          <p:spPr>
            <a:xfrm>
              <a:off x="6675150" y="1409100"/>
              <a:ext cx="1501500" cy="3399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1"/>
                  </a:solidFill>
                  <a:latin typeface="Handlee"/>
                  <a:ea typeface="Handlee"/>
                  <a:cs typeface="Handlee"/>
                  <a:sym typeface="Handlee"/>
                </a:rPr>
                <a:t>Mercury</a:t>
              </a:r>
              <a:endParaRPr b="1" sz="2000">
                <a:solidFill>
                  <a:schemeClr val="lt1"/>
                </a:solidFill>
                <a:latin typeface="Handlee"/>
                <a:ea typeface="Handlee"/>
                <a:cs typeface="Handlee"/>
                <a:sym typeface="Handlee"/>
              </a:endParaRPr>
            </a:p>
          </p:txBody>
        </p:sp>
        <p:sp>
          <p:nvSpPr>
            <p:cNvPr id="2274" name="Google Shape;2274;p55"/>
            <p:cNvSpPr txBox="1"/>
            <p:nvPr/>
          </p:nvSpPr>
          <p:spPr>
            <a:xfrm>
              <a:off x="6673200" y="1749127"/>
              <a:ext cx="1501500" cy="527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Baloo 2"/>
                  <a:ea typeface="Baloo 2"/>
                  <a:cs typeface="Baloo 2"/>
                  <a:sym typeface="Baloo 2"/>
                </a:rPr>
                <a:t>It’s the closest planet to the Sun</a:t>
              </a:r>
              <a:endParaRPr>
                <a:solidFill>
                  <a:schemeClr val="dk2"/>
                </a:solidFill>
                <a:latin typeface="Baloo 2"/>
                <a:ea typeface="Baloo 2"/>
                <a:cs typeface="Baloo 2"/>
                <a:sym typeface="Baloo 2"/>
              </a:endParaRPr>
            </a:p>
          </p:txBody>
        </p:sp>
      </p:grpSp>
      <p:grpSp>
        <p:nvGrpSpPr>
          <p:cNvPr id="2275" name="Google Shape;2275;p55"/>
          <p:cNvGrpSpPr/>
          <p:nvPr/>
        </p:nvGrpSpPr>
        <p:grpSpPr>
          <a:xfrm>
            <a:off x="6753949" y="3364650"/>
            <a:ext cx="1502625" cy="868576"/>
            <a:chOff x="6673200" y="3431325"/>
            <a:chExt cx="1502625" cy="868576"/>
          </a:xfrm>
        </p:grpSpPr>
        <p:sp>
          <p:nvSpPr>
            <p:cNvPr id="2276" name="Google Shape;2276;p55"/>
            <p:cNvSpPr txBox="1"/>
            <p:nvPr/>
          </p:nvSpPr>
          <p:spPr>
            <a:xfrm>
              <a:off x="6674325" y="3431325"/>
              <a:ext cx="1501500" cy="339900"/>
            </a:xfrm>
            <a:prstGeom prst="rect">
              <a:avLst/>
            </a:pr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1"/>
                  </a:solidFill>
                  <a:latin typeface="Handlee"/>
                  <a:ea typeface="Handlee"/>
                  <a:cs typeface="Handlee"/>
                  <a:sym typeface="Handlee"/>
                </a:rPr>
                <a:t>Neptune</a:t>
              </a:r>
              <a:endParaRPr b="1" sz="2000">
                <a:solidFill>
                  <a:schemeClr val="lt1"/>
                </a:solidFill>
                <a:latin typeface="Handlee"/>
                <a:ea typeface="Handlee"/>
                <a:cs typeface="Handlee"/>
                <a:sym typeface="Handlee"/>
              </a:endParaRPr>
            </a:p>
          </p:txBody>
        </p:sp>
        <p:sp>
          <p:nvSpPr>
            <p:cNvPr id="2277" name="Google Shape;2277;p55"/>
            <p:cNvSpPr txBox="1"/>
            <p:nvPr/>
          </p:nvSpPr>
          <p:spPr>
            <a:xfrm>
              <a:off x="6673200" y="3772501"/>
              <a:ext cx="1501500" cy="527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666666"/>
                  </a:solidFill>
                  <a:latin typeface="Baloo 2"/>
                  <a:ea typeface="Baloo 2"/>
                  <a:cs typeface="Baloo 2"/>
                  <a:sym typeface="Baloo 2"/>
                </a:rPr>
                <a:t>Neptune is the farthest planet</a:t>
              </a:r>
              <a:endParaRPr>
                <a:solidFill>
                  <a:srgbClr val="666666"/>
                </a:solidFill>
                <a:latin typeface="Baloo 2"/>
                <a:ea typeface="Baloo 2"/>
                <a:cs typeface="Baloo 2"/>
                <a:sym typeface="Baloo 2"/>
              </a:endParaRPr>
            </a:p>
          </p:txBody>
        </p:sp>
      </p:grpSp>
      <p:grpSp>
        <p:nvGrpSpPr>
          <p:cNvPr id="2278" name="Google Shape;2278;p55"/>
          <p:cNvGrpSpPr/>
          <p:nvPr/>
        </p:nvGrpSpPr>
        <p:grpSpPr>
          <a:xfrm>
            <a:off x="6753949" y="2353288"/>
            <a:ext cx="1503450" cy="867927"/>
            <a:chOff x="6673200" y="2420225"/>
            <a:chExt cx="1503450" cy="867927"/>
          </a:xfrm>
        </p:grpSpPr>
        <p:sp>
          <p:nvSpPr>
            <p:cNvPr id="2279" name="Google Shape;2279;p55"/>
            <p:cNvSpPr txBox="1"/>
            <p:nvPr/>
          </p:nvSpPr>
          <p:spPr>
            <a:xfrm>
              <a:off x="6675150" y="2420225"/>
              <a:ext cx="1501500" cy="339900"/>
            </a:xfrm>
            <a:prstGeom prst="rect">
              <a:avLst/>
            </a:pr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1"/>
                  </a:solidFill>
                  <a:latin typeface="Handlee"/>
                  <a:ea typeface="Handlee"/>
                  <a:cs typeface="Handlee"/>
                  <a:sym typeface="Handlee"/>
                </a:rPr>
                <a:t>Mars</a:t>
              </a:r>
              <a:endParaRPr b="1" sz="2000">
                <a:solidFill>
                  <a:schemeClr val="lt1"/>
                </a:solidFill>
                <a:latin typeface="Handlee"/>
                <a:ea typeface="Handlee"/>
                <a:cs typeface="Handlee"/>
                <a:sym typeface="Handlee"/>
              </a:endParaRPr>
            </a:p>
          </p:txBody>
        </p:sp>
        <p:sp>
          <p:nvSpPr>
            <p:cNvPr id="2280" name="Google Shape;2280;p55"/>
            <p:cNvSpPr txBox="1"/>
            <p:nvPr/>
          </p:nvSpPr>
          <p:spPr>
            <a:xfrm>
              <a:off x="6673200" y="2760752"/>
              <a:ext cx="1501500" cy="5274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666666"/>
                  </a:solidFill>
                  <a:latin typeface="Baloo 2"/>
                  <a:ea typeface="Baloo 2"/>
                  <a:cs typeface="Baloo 2"/>
                  <a:sym typeface="Baloo 2"/>
                </a:rPr>
                <a:t>Mars is a cold place</a:t>
              </a:r>
              <a:endParaRPr>
                <a:solidFill>
                  <a:srgbClr val="666666"/>
                </a:solidFill>
                <a:latin typeface="Baloo 2"/>
                <a:ea typeface="Baloo 2"/>
                <a:cs typeface="Baloo 2"/>
                <a:sym typeface="Baloo 2"/>
              </a:endParaRPr>
            </a:p>
          </p:txBody>
        </p:sp>
      </p:grpSp>
      <p:grpSp>
        <p:nvGrpSpPr>
          <p:cNvPr id="2281" name="Google Shape;2281;p55"/>
          <p:cNvGrpSpPr/>
          <p:nvPr/>
        </p:nvGrpSpPr>
        <p:grpSpPr>
          <a:xfrm rot="-6445979">
            <a:off x="-1084718" y="-1205"/>
            <a:ext cx="3081652" cy="1994828"/>
            <a:chOff x="3476322" y="3871854"/>
            <a:chExt cx="3081549" cy="1994761"/>
          </a:xfrm>
        </p:grpSpPr>
        <p:sp>
          <p:nvSpPr>
            <p:cNvPr id="2282" name="Google Shape;2282;p55"/>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5"/>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5"/>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5"/>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5"/>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5"/>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5"/>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5"/>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5"/>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5"/>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5"/>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5"/>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5"/>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5"/>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5"/>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5"/>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5"/>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5"/>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5"/>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1" name="Google Shape;2301;p55"/>
          <p:cNvGrpSpPr/>
          <p:nvPr/>
        </p:nvGrpSpPr>
        <p:grpSpPr>
          <a:xfrm rot="-2968875">
            <a:off x="7547156" y="-291855"/>
            <a:ext cx="1748446" cy="1517801"/>
            <a:chOff x="972034" y="4038077"/>
            <a:chExt cx="1579697" cy="1371393"/>
          </a:xfrm>
        </p:grpSpPr>
        <p:sp>
          <p:nvSpPr>
            <p:cNvPr id="2302" name="Google Shape;2302;p55"/>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5"/>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4" name="Google Shape;2304;p55"/>
            <p:cNvGrpSpPr/>
            <p:nvPr/>
          </p:nvGrpSpPr>
          <p:grpSpPr>
            <a:xfrm>
              <a:off x="972034" y="4038077"/>
              <a:ext cx="1579697" cy="1371393"/>
              <a:chOff x="972034" y="4038077"/>
              <a:chExt cx="1579697" cy="1371393"/>
            </a:xfrm>
          </p:grpSpPr>
          <p:sp>
            <p:nvSpPr>
              <p:cNvPr id="2305" name="Google Shape;2305;p55"/>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5"/>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5"/>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5"/>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2" name="Shape 2312"/>
        <p:cNvGrpSpPr/>
        <p:nvPr/>
      </p:nvGrpSpPr>
      <p:grpSpPr>
        <a:xfrm>
          <a:off x="0" y="0"/>
          <a:ext cx="0" cy="0"/>
          <a:chOff x="0" y="0"/>
          <a:chExt cx="0" cy="0"/>
        </a:xfrm>
      </p:grpSpPr>
      <p:sp>
        <p:nvSpPr>
          <p:cNvPr id="2313" name="Google Shape;2313;p56"/>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Field Trip Planner</a:t>
            </a:r>
            <a:endParaRPr/>
          </a:p>
        </p:txBody>
      </p:sp>
      <p:graphicFrame>
        <p:nvGraphicFramePr>
          <p:cNvPr id="2314" name="Google Shape;2314;p56"/>
          <p:cNvGraphicFramePr/>
          <p:nvPr/>
        </p:nvGraphicFramePr>
        <p:xfrm>
          <a:off x="811125" y="1485775"/>
          <a:ext cx="3000000" cy="3000000"/>
        </p:xfrm>
        <a:graphic>
          <a:graphicData uri="http://schemas.openxmlformats.org/drawingml/2006/table">
            <a:tbl>
              <a:tblPr>
                <a:noFill/>
                <a:tableStyleId>{0FD95C56-2F64-4D4F-8B9A-96654DED36F6}</a:tableStyleId>
              </a:tblPr>
              <a:tblGrid>
                <a:gridCol w="1253625"/>
                <a:gridCol w="1044075"/>
                <a:gridCol w="1329825"/>
                <a:gridCol w="1386975"/>
                <a:gridCol w="2595675"/>
              </a:tblGrid>
              <a:tr h="381000">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Month</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Date</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dk2"/>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Duration</a:t>
                      </a:r>
                      <a:endParaRPr b="1" sz="1600">
                        <a:solidFill>
                          <a:schemeClr val="lt1"/>
                        </a:solidFill>
                        <a:latin typeface="Handlee"/>
                        <a:ea typeface="Handlee"/>
                        <a:cs typeface="Handlee"/>
                        <a:sym typeface="Handlee"/>
                      </a:endParaRPr>
                    </a:p>
                  </a:txBody>
                  <a:tcPr marT="91425" marB="91425" marR="91425" marL="91425" anchor="ctr">
                    <a:lnL cap="flat" cmpd="sng" w="9525">
                      <a:solidFill>
                        <a:srgbClr val="666666"/>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Location</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Things to do</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1"/>
                    </a:solidFill>
                  </a:tcPr>
                </a:tc>
              </a:tr>
              <a:tr h="381000">
                <a:tc>
                  <a:txBody>
                    <a:bodyPr/>
                    <a:lstStyle/>
                    <a:p>
                      <a:pPr indent="0" lvl="0" marL="0" rtl="0" algn="ctr">
                        <a:spcBef>
                          <a:spcPts val="0"/>
                        </a:spcBef>
                        <a:spcAft>
                          <a:spcPts val="0"/>
                        </a:spcAft>
                        <a:buNone/>
                      </a:pPr>
                      <a:r>
                        <a:rPr b="1" lang="en" sz="1600">
                          <a:solidFill>
                            <a:srgbClr val="666666"/>
                          </a:solidFill>
                          <a:latin typeface="Handlee"/>
                          <a:ea typeface="Handlee"/>
                          <a:cs typeface="Handlee"/>
                          <a:sym typeface="Handlee"/>
                        </a:rPr>
                        <a:t>July</a:t>
                      </a:r>
                      <a:endParaRPr b="1" sz="1600">
                        <a:solidFill>
                          <a:srgbClr val="666666"/>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14</a:t>
                      </a:r>
                      <a:endParaRPr>
                        <a:solidFill>
                          <a:srgbClr val="666666"/>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8 days</a:t>
                      </a:r>
                      <a:endParaRPr>
                        <a:solidFill>
                          <a:srgbClr val="666666"/>
                        </a:solidFill>
                        <a:latin typeface="Baloo 2"/>
                        <a:ea typeface="Baloo 2"/>
                        <a:cs typeface="Baloo 2"/>
                        <a:sym typeface="Baloo 2"/>
                      </a:endParaRPr>
                    </a:p>
                  </a:txBody>
                  <a:tcPr marT="91425" marB="91425" marR="91425" marL="91425" anchor="ctr">
                    <a:lnL cap="flat" cmpd="sng" w="9525">
                      <a:solidFill>
                        <a:srgbClr val="666666"/>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Brazil</a:t>
                      </a:r>
                      <a:endParaRPr>
                        <a:solidFill>
                          <a:srgbClr val="666666"/>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Mars is a cold place</a:t>
                      </a:r>
                      <a:endParaRPr>
                        <a:solidFill>
                          <a:srgbClr val="666666"/>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r>
              <a:tr h="381000">
                <a:tc>
                  <a:txBody>
                    <a:bodyPr/>
                    <a:lstStyle/>
                    <a:p>
                      <a:pPr indent="0" lvl="0" marL="0" rtl="0" algn="ctr">
                        <a:spcBef>
                          <a:spcPts val="0"/>
                        </a:spcBef>
                        <a:spcAft>
                          <a:spcPts val="0"/>
                        </a:spcAft>
                        <a:buNone/>
                      </a:pPr>
                      <a:r>
                        <a:rPr b="1" lang="en" sz="1600">
                          <a:solidFill>
                            <a:srgbClr val="666666"/>
                          </a:solidFill>
                          <a:latin typeface="Handlee"/>
                          <a:ea typeface="Handlee"/>
                          <a:cs typeface="Handlee"/>
                          <a:sym typeface="Handlee"/>
                        </a:rPr>
                        <a:t>August</a:t>
                      </a:r>
                      <a:endParaRPr b="1" sz="1600">
                        <a:solidFill>
                          <a:srgbClr val="666666"/>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26</a:t>
                      </a:r>
                      <a:endParaRPr>
                        <a:solidFill>
                          <a:srgbClr val="666666"/>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15 days</a:t>
                      </a:r>
                      <a:endParaRPr>
                        <a:solidFill>
                          <a:srgbClr val="666666"/>
                        </a:solidFill>
                        <a:latin typeface="Baloo 2"/>
                        <a:ea typeface="Baloo 2"/>
                        <a:cs typeface="Baloo 2"/>
                        <a:sym typeface="Baloo 2"/>
                      </a:endParaRPr>
                    </a:p>
                  </a:txBody>
                  <a:tcPr marT="91425" marB="91425" marR="91425" marL="91425" anchor="ctr">
                    <a:lnL cap="flat" cmpd="sng" w="9525">
                      <a:solidFill>
                        <a:srgbClr val="666666"/>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Spain</a:t>
                      </a:r>
                      <a:endParaRPr>
                        <a:solidFill>
                          <a:srgbClr val="666666"/>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Venus has a beautiful name</a:t>
                      </a:r>
                      <a:endParaRPr>
                        <a:solidFill>
                          <a:srgbClr val="666666"/>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lt1"/>
                    </a:solidFill>
                  </a:tcPr>
                </a:tc>
              </a:tr>
              <a:tr h="381000">
                <a:tc>
                  <a:txBody>
                    <a:bodyPr/>
                    <a:lstStyle/>
                    <a:p>
                      <a:pPr indent="0" lvl="0" marL="0" rtl="0" algn="ctr">
                        <a:spcBef>
                          <a:spcPts val="0"/>
                        </a:spcBef>
                        <a:spcAft>
                          <a:spcPts val="0"/>
                        </a:spcAft>
                        <a:buNone/>
                      </a:pPr>
                      <a:r>
                        <a:rPr b="1" lang="en" sz="1600">
                          <a:solidFill>
                            <a:srgbClr val="666666"/>
                          </a:solidFill>
                          <a:latin typeface="Handlee"/>
                          <a:ea typeface="Handlee"/>
                          <a:cs typeface="Handlee"/>
                          <a:sym typeface="Handlee"/>
                        </a:rPr>
                        <a:t>September</a:t>
                      </a:r>
                      <a:endParaRPr b="1" sz="1600">
                        <a:solidFill>
                          <a:srgbClr val="666666"/>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b="1" lang="en">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b="1" lang="en">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T="91425" marB="91425" marR="91425" marL="91425" anchor="ctr">
                    <a:lnL cap="flat" cmpd="sng" w="9525">
                      <a:solidFill>
                        <a:srgbClr val="666666"/>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b="1" lang="en">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b="1" lang="en">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r>
              <a:tr h="381000">
                <a:tc>
                  <a:txBody>
                    <a:bodyPr/>
                    <a:lstStyle/>
                    <a:p>
                      <a:pPr indent="0" lvl="0" marL="0" rtl="0" algn="ctr">
                        <a:spcBef>
                          <a:spcPts val="0"/>
                        </a:spcBef>
                        <a:spcAft>
                          <a:spcPts val="0"/>
                        </a:spcAft>
                        <a:buNone/>
                      </a:pPr>
                      <a:r>
                        <a:rPr b="1" lang="en" sz="1600">
                          <a:solidFill>
                            <a:srgbClr val="666666"/>
                          </a:solidFill>
                          <a:latin typeface="Handlee"/>
                          <a:ea typeface="Handlee"/>
                          <a:cs typeface="Handlee"/>
                          <a:sym typeface="Handlee"/>
                        </a:rPr>
                        <a:t>October</a:t>
                      </a:r>
                      <a:endParaRPr b="1" sz="1600">
                        <a:solidFill>
                          <a:srgbClr val="666666"/>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b="1" lang="en">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b="1" lang="en">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T="91425" marB="91425" marR="91425" marL="91425" anchor="ctr">
                    <a:lnL cap="flat" cmpd="sng" w="9525">
                      <a:solidFill>
                        <a:srgbClr val="666666"/>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b="1" lang="en">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b="1" lang="en">
                          <a:solidFill>
                            <a:schemeClr val="dk2"/>
                          </a:solidFill>
                          <a:latin typeface="Baloo 2"/>
                          <a:ea typeface="Baloo 2"/>
                          <a:cs typeface="Baloo 2"/>
                          <a:sym typeface="Baloo 2"/>
                        </a:rPr>
                        <a:t>-</a:t>
                      </a:r>
                      <a:endParaRPr b="1">
                        <a:solidFill>
                          <a:schemeClr val="dk2"/>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5"/>
                    </a:solidFill>
                  </a:tcPr>
                </a:tc>
              </a:tr>
              <a:tr h="381000">
                <a:tc>
                  <a:txBody>
                    <a:bodyPr/>
                    <a:lstStyle/>
                    <a:p>
                      <a:pPr indent="0" lvl="0" marL="0" rtl="0" algn="ctr">
                        <a:spcBef>
                          <a:spcPts val="0"/>
                        </a:spcBef>
                        <a:spcAft>
                          <a:spcPts val="0"/>
                        </a:spcAft>
                        <a:buNone/>
                      </a:pPr>
                      <a:r>
                        <a:rPr b="1" lang="en" sz="1600">
                          <a:solidFill>
                            <a:srgbClr val="666666"/>
                          </a:solidFill>
                          <a:latin typeface="Handlee"/>
                          <a:ea typeface="Handlee"/>
                          <a:cs typeface="Handlee"/>
                          <a:sym typeface="Handlee"/>
                        </a:rPr>
                        <a:t>November</a:t>
                      </a:r>
                      <a:endParaRPr b="1" sz="1600">
                        <a:solidFill>
                          <a:srgbClr val="666666"/>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1</a:t>
                      </a:r>
                      <a:endParaRPr>
                        <a:solidFill>
                          <a:srgbClr val="666666"/>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chemeClr val="dk2"/>
                          </a:solidFill>
                          <a:latin typeface="Baloo 2"/>
                          <a:ea typeface="Baloo 2"/>
                          <a:cs typeface="Baloo 2"/>
                          <a:sym typeface="Baloo 2"/>
                        </a:rPr>
                        <a:t>20 days</a:t>
                      </a:r>
                      <a:endParaRPr>
                        <a:solidFill>
                          <a:schemeClr val="dk2"/>
                        </a:solidFill>
                        <a:latin typeface="Baloo 2"/>
                        <a:ea typeface="Baloo 2"/>
                        <a:cs typeface="Baloo 2"/>
                        <a:sym typeface="Baloo 2"/>
                      </a:endParaRPr>
                    </a:p>
                  </a:txBody>
                  <a:tcPr marT="91425" marB="91425" marR="91425" marL="91425" anchor="ctr">
                    <a:lnL cap="flat" cmpd="sng" w="9525">
                      <a:solidFill>
                        <a:srgbClr val="666666"/>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Australia</a:t>
                      </a:r>
                      <a:endParaRPr>
                        <a:solidFill>
                          <a:srgbClr val="666666"/>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c>
                  <a:txBody>
                    <a:bodyPr/>
                    <a:lstStyle/>
                    <a:p>
                      <a:pPr indent="0" lvl="0" marL="0" rtl="0" algn="l">
                        <a:spcBef>
                          <a:spcPts val="0"/>
                        </a:spcBef>
                        <a:spcAft>
                          <a:spcPts val="0"/>
                        </a:spcAft>
                        <a:buClr>
                          <a:schemeClr val="dk1"/>
                        </a:buClr>
                        <a:buSzPts val="1100"/>
                        <a:buFont typeface="Arial"/>
                        <a:buNone/>
                      </a:pPr>
                      <a:r>
                        <a:rPr lang="en">
                          <a:solidFill>
                            <a:schemeClr val="dk2"/>
                          </a:solidFill>
                          <a:latin typeface="Baloo 2"/>
                          <a:ea typeface="Baloo 2"/>
                          <a:cs typeface="Baloo 2"/>
                          <a:sym typeface="Baloo 2"/>
                        </a:rPr>
                        <a:t>Neptune is the farthest planet</a:t>
                      </a:r>
                      <a:endParaRPr>
                        <a:solidFill>
                          <a:schemeClr val="dk2"/>
                        </a:solidFill>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chemeClr val="accent6"/>
                    </a:solidFill>
                  </a:tcPr>
                </a:tc>
              </a:tr>
              <a:tr h="381000">
                <a:tc>
                  <a:txBody>
                    <a:bodyPr/>
                    <a:lstStyle/>
                    <a:p>
                      <a:pPr indent="0" lvl="0" marL="0" rtl="0" algn="ctr">
                        <a:spcBef>
                          <a:spcPts val="0"/>
                        </a:spcBef>
                        <a:spcAft>
                          <a:spcPts val="0"/>
                        </a:spcAft>
                        <a:buNone/>
                      </a:pPr>
                      <a:r>
                        <a:rPr b="1" lang="en" sz="1600">
                          <a:solidFill>
                            <a:srgbClr val="666666"/>
                          </a:solidFill>
                          <a:latin typeface="Handlee"/>
                          <a:ea typeface="Handlee"/>
                          <a:cs typeface="Handlee"/>
                          <a:sym typeface="Handlee"/>
                        </a:rPr>
                        <a:t>December</a:t>
                      </a:r>
                      <a:endParaRPr b="1" sz="1600">
                        <a:solidFill>
                          <a:srgbClr val="666666"/>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08</a:t>
                      </a:r>
                      <a:endParaRPr>
                        <a:solidFill>
                          <a:srgbClr val="666666"/>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5 days</a:t>
                      </a:r>
                      <a:endParaRPr>
                        <a:solidFill>
                          <a:srgbClr val="666666"/>
                        </a:solidFill>
                        <a:latin typeface="Baloo 2"/>
                        <a:ea typeface="Baloo 2"/>
                        <a:cs typeface="Baloo 2"/>
                        <a:sym typeface="Baloo 2"/>
                      </a:endParaRPr>
                    </a:p>
                  </a:txBody>
                  <a:tcPr marT="91425" marB="91425" marR="91425" marL="91425" anchor="ctr">
                    <a:lnL cap="flat" cmpd="sng" w="9525">
                      <a:solidFill>
                        <a:srgbClr val="666666"/>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California</a:t>
                      </a:r>
                      <a:endParaRPr>
                        <a:solidFill>
                          <a:srgbClr val="666666"/>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dk2"/>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Saturn is a gas giant</a:t>
                      </a:r>
                      <a:endParaRPr>
                        <a:solidFill>
                          <a:srgbClr val="666666"/>
                        </a:solidFill>
                        <a:latin typeface="Baloo 2"/>
                        <a:ea typeface="Baloo 2"/>
                        <a:cs typeface="Baloo 2"/>
                        <a:sym typeface="Baloo 2"/>
                      </a:endParaRPr>
                    </a:p>
                  </a:txBody>
                  <a:tcPr marT="91425" marB="91425" marR="91425" marL="91425" anchor="ctr">
                    <a:lnL cap="flat" cmpd="sng" w="9525">
                      <a:solidFill>
                        <a:schemeClr val="dk2"/>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r>
            </a:tbl>
          </a:graphicData>
        </a:graphic>
      </p:graphicFrame>
      <p:grpSp>
        <p:nvGrpSpPr>
          <p:cNvPr id="2315" name="Google Shape;2315;p56"/>
          <p:cNvGrpSpPr/>
          <p:nvPr/>
        </p:nvGrpSpPr>
        <p:grpSpPr>
          <a:xfrm rot="1508116">
            <a:off x="-1132644" y="3945632"/>
            <a:ext cx="3081864" cy="1994965"/>
            <a:chOff x="3476322" y="3871854"/>
            <a:chExt cx="3081549" cy="1994761"/>
          </a:xfrm>
        </p:grpSpPr>
        <p:sp>
          <p:nvSpPr>
            <p:cNvPr id="2316" name="Google Shape;2316;p56"/>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6"/>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6"/>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6"/>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6"/>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6"/>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6"/>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6"/>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6"/>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6"/>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6"/>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6"/>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6"/>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6"/>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6"/>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6"/>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6"/>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6"/>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6"/>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5" name="Google Shape;2335;p56"/>
          <p:cNvGrpSpPr/>
          <p:nvPr/>
        </p:nvGrpSpPr>
        <p:grpSpPr>
          <a:xfrm rot="-4064914">
            <a:off x="-1498032" y="-605524"/>
            <a:ext cx="3774806" cy="1979976"/>
            <a:chOff x="6797960" y="203729"/>
            <a:chExt cx="3774524" cy="1979829"/>
          </a:xfrm>
        </p:grpSpPr>
        <p:sp>
          <p:nvSpPr>
            <p:cNvPr id="2336" name="Google Shape;2336;p56"/>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6"/>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6"/>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6"/>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6"/>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6"/>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2" name="Google Shape;2342;p56"/>
          <p:cNvGrpSpPr/>
          <p:nvPr/>
        </p:nvGrpSpPr>
        <p:grpSpPr>
          <a:xfrm rot="-2968875">
            <a:off x="7547156" y="-291855"/>
            <a:ext cx="1748446" cy="1517801"/>
            <a:chOff x="972034" y="4038077"/>
            <a:chExt cx="1579697" cy="1371393"/>
          </a:xfrm>
        </p:grpSpPr>
        <p:sp>
          <p:nvSpPr>
            <p:cNvPr id="2343" name="Google Shape;2343;p56"/>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6"/>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5" name="Google Shape;2345;p56"/>
            <p:cNvGrpSpPr/>
            <p:nvPr/>
          </p:nvGrpSpPr>
          <p:grpSpPr>
            <a:xfrm>
              <a:off x="972034" y="4038077"/>
              <a:ext cx="1579697" cy="1371393"/>
              <a:chOff x="972034" y="4038077"/>
              <a:chExt cx="1579697" cy="1371393"/>
            </a:xfrm>
          </p:grpSpPr>
          <p:sp>
            <p:nvSpPr>
              <p:cNvPr id="2346" name="Google Shape;2346;p56"/>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6"/>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6"/>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6"/>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8" name="Shape 318"/>
        <p:cNvGrpSpPr/>
        <p:nvPr/>
      </p:nvGrpSpPr>
      <p:grpSpPr>
        <a:xfrm>
          <a:off x="0" y="0"/>
          <a:ext cx="0" cy="0"/>
          <a:chOff x="0" y="0"/>
          <a:chExt cx="0" cy="0"/>
        </a:xfrm>
      </p:grpSpPr>
      <p:sp>
        <p:nvSpPr>
          <p:cNvPr id="319" name="Google Shape;319;p30"/>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Month at a Glance</a:t>
            </a:r>
            <a:endParaRPr/>
          </a:p>
        </p:txBody>
      </p:sp>
      <p:sp>
        <p:nvSpPr>
          <p:cNvPr id="320" name="Google Shape;320;p30"/>
          <p:cNvSpPr txBox="1"/>
          <p:nvPr>
            <p:ph idx="4294967295" type="subTitle"/>
          </p:nvPr>
        </p:nvSpPr>
        <p:spPr>
          <a:xfrm>
            <a:off x="713225" y="1194100"/>
            <a:ext cx="6117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Jan</a:t>
            </a:r>
            <a:endParaRPr b="1" sz="1600">
              <a:solidFill>
                <a:schemeClr val="lt1"/>
              </a:solidFill>
              <a:latin typeface="Handlee"/>
              <a:ea typeface="Handlee"/>
              <a:cs typeface="Handlee"/>
              <a:sym typeface="Handlee"/>
            </a:endParaRPr>
          </a:p>
        </p:txBody>
      </p:sp>
      <p:sp>
        <p:nvSpPr>
          <p:cNvPr id="321" name="Google Shape;321;p30"/>
          <p:cNvSpPr txBox="1"/>
          <p:nvPr>
            <p:ph idx="4294967295" type="subTitle"/>
          </p:nvPr>
        </p:nvSpPr>
        <p:spPr>
          <a:xfrm>
            <a:off x="1324924" y="1194100"/>
            <a:ext cx="6498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Feb</a:t>
            </a:r>
            <a:endParaRPr b="1" sz="1600">
              <a:solidFill>
                <a:schemeClr val="lt1"/>
              </a:solidFill>
              <a:latin typeface="Handlee"/>
              <a:ea typeface="Handlee"/>
              <a:cs typeface="Handlee"/>
              <a:sym typeface="Handlee"/>
            </a:endParaRPr>
          </a:p>
        </p:txBody>
      </p:sp>
      <p:sp>
        <p:nvSpPr>
          <p:cNvPr id="322" name="Google Shape;322;p30"/>
          <p:cNvSpPr txBox="1"/>
          <p:nvPr>
            <p:ph idx="4294967295" type="subTitle"/>
          </p:nvPr>
        </p:nvSpPr>
        <p:spPr>
          <a:xfrm>
            <a:off x="1974724" y="1194100"/>
            <a:ext cx="6498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Mar</a:t>
            </a:r>
            <a:endParaRPr b="1" sz="1600">
              <a:solidFill>
                <a:schemeClr val="lt1"/>
              </a:solidFill>
              <a:latin typeface="Handlee"/>
              <a:ea typeface="Handlee"/>
              <a:cs typeface="Handlee"/>
              <a:sym typeface="Handlee"/>
            </a:endParaRPr>
          </a:p>
        </p:txBody>
      </p:sp>
      <p:sp>
        <p:nvSpPr>
          <p:cNvPr id="323" name="Google Shape;323;p30"/>
          <p:cNvSpPr txBox="1"/>
          <p:nvPr>
            <p:ph idx="4294967295" type="subTitle"/>
          </p:nvPr>
        </p:nvSpPr>
        <p:spPr>
          <a:xfrm>
            <a:off x="2624524" y="1194100"/>
            <a:ext cx="6498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Apr</a:t>
            </a:r>
            <a:endParaRPr b="1" sz="1600">
              <a:solidFill>
                <a:schemeClr val="lt1"/>
              </a:solidFill>
              <a:latin typeface="Handlee"/>
              <a:ea typeface="Handlee"/>
              <a:cs typeface="Handlee"/>
              <a:sym typeface="Handlee"/>
            </a:endParaRPr>
          </a:p>
        </p:txBody>
      </p:sp>
      <p:sp>
        <p:nvSpPr>
          <p:cNvPr id="324" name="Google Shape;324;p30"/>
          <p:cNvSpPr txBox="1"/>
          <p:nvPr>
            <p:ph idx="4294967295" type="subTitle"/>
          </p:nvPr>
        </p:nvSpPr>
        <p:spPr>
          <a:xfrm>
            <a:off x="3274324" y="1194100"/>
            <a:ext cx="6498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May</a:t>
            </a:r>
            <a:endParaRPr b="1" sz="1600">
              <a:solidFill>
                <a:schemeClr val="lt1"/>
              </a:solidFill>
              <a:latin typeface="Handlee"/>
              <a:ea typeface="Handlee"/>
              <a:cs typeface="Handlee"/>
              <a:sym typeface="Handlee"/>
            </a:endParaRPr>
          </a:p>
        </p:txBody>
      </p:sp>
      <p:sp>
        <p:nvSpPr>
          <p:cNvPr id="325" name="Google Shape;325;p30"/>
          <p:cNvSpPr txBox="1"/>
          <p:nvPr>
            <p:ph idx="4294967295" type="subTitle"/>
          </p:nvPr>
        </p:nvSpPr>
        <p:spPr>
          <a:xfrm>
            <a:off x="3924124" y="1194100"/>
            <a:ext cx="6498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Jun</a:t>
            </a:r>
            <a:endParaRPr b="1" sz="1600">
              <a:solidFill>
                <a:schemeClr val="lt1"/>
              </a:solidFill>
              <a:latin typeface="Handlee"/>
              <a:ea typeface="Handlee"/>
              <a:cs typeface="Handlee"/>
              <a:sym typeface="Handlee"/>
            </a:endParaRPr>
          </a:p>
        </p:txBody>
      </p:sp>
      <p:sp>
        <p:nvSpPr>
          <p:cNvPr id="326" name="Google Shape;326;p30"/>
          <p:cNvSpPr txBox="1"/>
          <p:nvPr>
            <p:ph idx="4294967295" type="subTitle"/>
          </p:nvPr>
        </p:nvSpPr>
        <p:spPr>
          <a:xfrm>
            <a:off x="4573924" y="1194100"/>
            <a:ext cx="6498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Jul</a:t>
            </a:r>
            <a:endParaRPr b="1" sz="1600">
              <a:solidFill>
                <a:schemeClr val="lt1"/>
              </a:solidFill>
              <a:latin typeface="Handlee"/>
              <a:ea typeface="Handlee"/>
              <a:cs typeface="Handlee"/>
              <a:sym typeface="Handlee"/>
            </a:endParaRPr>
          </a:p>
        </p:txBody>
      </p:sp>
      <p:sp>
        <p:nvSpPr>
          <p:cNvPr id="327" name="Google Shape;327;p30"/>
          <p:cNvSpPr txBox="1"/>
          <p:nvPr>
            <p:ph idx="4294967295" type="subTitle"/>
          </p:nvPr>
        </p:nvSpPr>
        <p:spPr>
          <a:xfrm>
            <a:off x="5223724" y="1194100"/>
            <a:ext cx="6498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Aug</a:t>
            </a:r>
            <a:endParaRPr b="1" sz="1600">
              <a:solidFill>
                <a:schemeClr val="lt1"/>
              </a:solidFill>
              <a:latin typeface="Handlee"/>
              <a:ea typeface="Handlee"/>
              <a:cs typeface="Handlee"/>
              <a:sym typeface="Handlee"/>
            </a:endParaRPr>
          </a:p>
        </p:txBody>
      </p:sp>
      <p:sp>
        <p:nvSpPr>
          <p:cNvPr id="328" name="Google Shape;328;p30"/>
          <p:cNvSpPr txBox="1"/>
          <p:nvPr>
            <p:ph idx="4294967295" type="subTitle"/>
          </p:nvPr>
        </p:nvSpPr>
        <p:spPr>
          <a:xfrm>
            <a:off x="5873524" y="1194100"/>
            <a:ext cx="6498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Sep</a:t>
            </a:r>
            <a:endParaRPr b="1" sz="1600">
              <a:solidFill>
                <a:schemeClr val="lt1"/>
              </a:solidFill>
              <a:latin typeface="Handlee"/>
              <a:ea typeface="Handlee"/>
              <a:cs typeface="Handlee"/>
              <a:sym typeface="Handlee"/>
            </a:endParaRPr>
          </a:p>
        </p:txBody>
      </p:sp>
      <p:sp>
        <p:nvSpPr>
          <p:cNvPr id="329" name="Google Shape;329;p30"/>
          <p:cNvSpPr txBox="1"/>
          <p:nvPr>
            <p:ph idx="4294967295" type="subTitle"/>
          </p:nvPr>
        </p:nvSpPr>
        <p:spPr>
          <a:xfrm>
            <a:off x="6523324" y="1194100"/>
            <a:ext cx="6498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Oct</a:t>
            </a:r>
            <a:endParaRPr b="1" sz="1600">
              <a:solidFill>
                <a:schemeClr val="lt1"/>
              </a:solidFill>
              <a:latin typeface="Handlee"/>
              <a:ea typeface="Handlee"/>
              <a:cs typeface="Handlee"/>
              <a:sym typeface="Handlee"/>
            </a:endParaRPr>
          </a:p>
        </p:txBody>
      </p:sp>
      <p:sp>
        <p:nvSpPr>
          <p:cNvPr id="330" name="Google Shape;330;p30"/>
          <p:cNvSpPr txBox="1"/>
          <p:nvPr>
            <p:ph idx="4294967295" type="subTitle"/>
          </p:nvPr>
        </p:nvSpPr>
        <p:spPr>
          <a:xfrm>
            <a:off x="7173124" y="1194100"/>
            <a:ext cx="6498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Nov</a:t>
            </a:r>
            <a:endParaRPr b="1" sz="1600">
              <a:solidFill>
                <a:schemeClr val="lt1"/>
              </a:solidFill>
              <a:latin typeface="Handlee"/>
              <a:ea typeface="Handlee"/>
              <a:cs typeface="Handlee"/>
              <a:sym typeface="Handlee"/>
            </a:endParaRPr>
          </a:p>
        </p:txBody>
      </p:sp>
      <p:sp>
        <p:nvSpPr>
          <p:cNvPr id="331" name="Google Shape;331;p30"/>
          <p:cNvSpPr txBox="1"/>
          <p:nvPr>
            <p:ph idx="4294967295" type="subTitle"/>
          </p:nvPr>
        </p:nvSpPr>
        <p:spPr>
          <a:xfrm>
            <a:off x="7822925" y="1194100"/>
            <a:ext cx="611700" cy="4044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chemeClr val="lt1"/>
                </a:solidFill>
                <a:latin typeface="Handlee"/>
                <a:ea typeface="Handlee"/>
                <a:cs typeface="Handlee"/>
                <a:sym typeface="Handlee"/>
              </a:rPr>
              <a:t>Dic</a:t>
            </a:r>
            <a:endParaRPr b="1" sz="1600">
              <a:solidFill>
                <a:schemeClr val="lt1"/>
              </a:solidFill>
              <a:latin typeface="Handlee"/>
              <a:ea typeface="Handlee"/>
              <a:cs typeface="Handlee"/>
              <a:sym typeface="Handlee"/>
            </a:endParaRPr>
          </a:p>
        </p:txBody>
      </p:sp>
      <p:graphicFrame>
        <p:nvGraphicFramePr>
          <p:cNvPr id="332" name="Google Shape;332;p30"/>
          <p:cNvGraphicFramePr/>
          <p:nvPr/>
        </p:nvGraphicFramePr>
        <p:xfrm>
          <a:off x="751800" y="1820812"/>
          <a:ext cx="3000000" cy="3000000"/>
        </p:xfrm>
        <a:graphic>
          <a:graphicData uri="http://schemas.openxmlformats.org/drawingml/2006/table">
            <a:tbl>
              <a:tblPr>
                <a:noFill/>
                <a:tableStyleId>{0FD95C56-2F64-4D4F-8B9A-96654DED36F6}</a:tableStyleId>
              </a:tblPr>
              <a:tblGrid>
                <a:gridCol w="630425"/>
                <a:gridCol w="630425"/>
                <a:gridCol w="639200"/>
                <a:gridCol w="630425"/>
                <a:gridCol w="630425"/>
              </a:tblGrid>
              <a:tr h="485575">
                <a:tc>
                  <a:txBody>
                    <a:bodyPr/>
                    <a:lstStyle/>
                    <a:p>
                      <a:pPr indent="0" lvl="0" marL="0" rtl="0" algn="ctr">
                        <a:spcBef>
                          <a:spcPts val="0"/>
                        </a:spcBef>
                        <a:spcAft>
                          <a:spcPts val="0"/>
                        </a:spcAft>
                        <a:buNone/>
                      </a:pPr>
                      <a:r>
                        <a:rPr b="1" lang="en" sz="1600">
                          <a:solidFill>
                            <a:srgbClr val="666666"/>
                          </a:solidFill>
                          <a:latin typeface="Handlee"/>
                          <a:ea typeface="Handlee"/>
                          <a:cs typeface="Handlee"/>
                          <a:sym typeface="Handlee"/>
                        </a:rPr>
                        <a:t>Mon</a:t>
                      </a:r>
                      <a:endParaRPr b="1" sz="1600">
                        <a:solidFill>
                          <a:srgbClr val="666666"/>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ctr">
                        <a:spcBef>
                          <a:spcPts val="0"/>
                        </a:spcBef>
                        <a:spcAft>
                          <a:spcPts val="0"/>
                        </a:spcAft>
                        <a:buNone/>
                      </a:pPr>
                      <a:r>
                        <a:rPr b="1" lang="en" sz="1600">
                          <a:solidFill>
                            <a:srgbClr val="666666"/>
                          </a:solidFill>
                          <a:latin typeface="Handlee"/>
                          <a:ea typeface="Handlee"/>
                          <a:cs typeface="Handlee"/>
                          <a:sym typeface="Handlee"/>
                        </a:rPr>
                        <a:t>Tue</a:t>
                      </a:r>
                      <a:endParaRPr b="1" sz="1600">
                        <a:solidFill>
                          <a:srgbClr val="666666"/>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ctr">
                        <a:spcBef>
                          <a:spcPts val="0"/>
                        </a:spcBef>
                        <a:spcAft>
                          <a:spcPts val="0"/>
                        </a:spcAft>
                        <a:buNone/>
                      </a:pPr>
                      <a:r>
                        <a:rPr b="1" lang="en" sz="1600">
                          <a:solidFill>
                            <a:srgbClr val="666666"/>
                          </a:solidFill>
                          <a:latin typeface="Handlee"/>
                          <a:ea typeface="Handlee"/>
                          <a:cs typeface="Handlee"/>
                          <a:sym typeface="Handlee"/>
                        </a:rPr>
                        <a:t>Wed</a:t>
                      </a:r>
                      <a:endParaRPr b="1" sz="1600">
                        <a:solidFill>
                          <a:srgbClr val="666666"/>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ctr">
                        <a:spcBef>
                          <a:spcPts val="0"/>
                        </a:spcBef>
                        <a:spcAft>
                          <a:spcPts val="0"/>
                        </a:spcAft>
                        <a:buNone/>
                      </a:pPr>
                      <a:r>
                        <a:rPr b="1" lang="en" sz="1600">
                          <a:solidFill>
                            <a:srgbClr val="666666"/>
                          </a:solidFill>
                          <a:latin typeface="Handlee"/>
                          <a:ea typeface="Handlee"/>
                          <a:cs typeface="Handlee"/>
                          <a:sym typeface="Handlee"/>
                        </a:rPr>
                        <a:t>Thu</a:t>
                      </a:r>
                      <a:endParaRPr b="1" sz="1600">
                        <a:solidFill>
                          <a:srgbClr val="666666"/>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c>
                  <a:txBody>
                    <a:bodyPr/>
                    <a:lstStyle/>
                    <a:p>
                      <a:pPr indent="0" lvl="0" marL="0" rtl="0" algn="ctr">
                        <a:spcBef>
                          <a:spcPts val="0"/>
                        </a:spcBef>
                        <a:spcAft>
                          <a:spcPts val="0"/>
                        </a:spcAft>
                        <a:buNone/>
                      </a:pPr>
                      <a:r>
                        <a:rPr b="1" lang="en" sz="1600">
                          <a:solidFill>
                            <a:srgbClr val="666666"/>
                          </a:solidFill>
                          <a:latin typeface="Handlee"/>
                          <a:ea typeface="Handlee"/>
                          <a:cs typeface="Handlee"/>
                          <a:sym typeface="Handlee"/>
                        </a:rPr>
                        <a:t>Fri</a:t>
                      </a:r>
                      <a:endParaRPr b="1" sz="1600">
                        <a:solidFill>
                          <a:srgbClr val="666666"/>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666666">
                          <a:alpha val="0"/>
                        </a:srgbClr>
                      </a:solidFill>
                      <a:prstDash val="solid"/>
                      <a:round/>
                      <a:headEnd len="sm" w="sm" type="none"/>
                      <a:tailEnd len="sm" w="sm" type="none"/>
                    </a:lnB>
                    <a:solidFill>
                      <a:srgbClr val="E89F88"/>
                    </a:solidFill>
                  </a:tcPr>
                </a:tc>
              </a:tr>
              <a:tr h="442950">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442950">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442950">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442950">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r h="442950">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666666"/>
                      </a:solidFill>
                      <a:prstDash val="solid"/>
                      <a:round/>
                      <a:headEnd len="sm" w="sm" type="none"/>
                      <a:tailEnd len="sm" w="sm" type="none"/>
                    </a:lnL>
                    <a:lnR cap="flat" cmpd="sng" w="9525">
                      <a:solidFill>
                        <a:srgbClr val="666666"/>
                      </a:solidFill>
                      <a:prstDash val="solid"/>
                      <a:round/>
                      <a:headEnd len="sm" w="sm" type="none"/>
                      <a:tailEnd len="sm" w="sm" type="none"/>
                    </a:lnR>
                    <a:lnT cap="flat" cmpd="sng" w="9525">
                      <a:solidFill>
                        <a:srgbClr val="666666"/>
                      </a:solidFill>
                      <a:prstDash val="solid"/>
                      <a:round/>
                      <a:headEnd len="sm" w="sm" type="none"/>
                      <a:tailEnd len="sm" w="sm" type="none"/>
                    </a:lnT>
                    <a:lnB cap="flat" cmpd="sng" w="9525">
                      <a:solidFill>
                        <a:srgbClr val="666666"/>
                      </a:solidFill>
                      <a:prstDash val="solid"/>
                      <a:round/>
                      <a:headEnd len="sm" w="sm" type="none"/>
                      <a:tailEnd len="sm" w="sm" type="none"/>
                    </a:lnB>
                    <a:solidFill>
                      <a:schemeClr val="lt1"/>
                    </a:solidFill>
                  </a:tcPr>
                </a:tc>
              </a:tr>
            </a:tbl>
          </a:graphicData>
        </a:graphic>
      </p:graphicFrame>
      <p:graphicFrame>
        <p:nvGraphicFramePr>
          <p:cNvPr id="333" name="Google Shape;333;p30"/>
          <p:cNvGraphicFramePr/>
          <p:nvPr/>
        </p:nvGraphicFramePr>
        <p:xfrm>
          <a:off x="4283850" y="1820802"/>
          <a:ext cx="3000000" cy="3000000"/>
        </p:xfrm>
        <a:graphic>
          <a:graphicData uri="http://schemas.openxmlformats.org/drawingml/2006/table">
            <a:tbl>
              <a:tblPr>
                <a:noFill/>
                <a:tableStyleId>{0FD95C56-2F64-4D4F-8B9A-96654DED36F6}</a:tableStyleId>
              </a:tblPr>
              <a:tblGrid>
                <a:gridCol w="1922925"/>
              </a:tblGrid>
              <a:tr h="421375">
                <a:tc>
                  <a:txBody>
                    <a:bodyPr/>
                    <a:lstStyle/>
                    <a:p>
                      <a:pPr indent="0" lvl="0" marL="0" rtl="0" algn="l">
                        <a:spcBef>
                          <a:spcPts val="0"/>
                        </a:spcBef>
                        <a:spcAft>
                          <a:spcPts val="0"/>
                        </a:spcAft>
                        <a:buNone/>
                      </a:pPr>
                      <a:r>
                        <a:rPr b="1" lang="en" sz="1600">
                          <a:solidFill>
                            <a:schemeClr val="dk2"/>
                          </a:solidFill>
                          <a:latin typeface="Handlee"/>
                          <a:ea typeface="Handlee"/>
                          <a:cs typeface="Handlee"/>
                          <a:sym typeface="Handlee"/>
                        </a:rPr>
                        <a:t>Appointments</a:t>
                      </a:r>
                      <a:endParaRPr b="1" sz="1600">
                        <a:solidFill>
                          <a:schemeClr val="dk2"/>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rgbClr val="FFD1B6"/>
                    </a:solidFill>
                  </a:tcPr>
                </a:tc>
              </a:tr>
              <a:tr h="392725">
                <a:tc>
                  <a:txBody>
                    <a:bodyPr/>
                    <a:lstStyle/>
                    <a:p>
                      <a:pPr indent="0" lvl="0" marL="0" rtl="0" algn="l">
                        <a:spcBef>
                          <a:spcPts val="0"/>
                        </a:spcBef>
                        <a:spcAft>
                          <a:spcPts val="0"/>
                        </a:spcAft>
                        <a:buNone/>
                      </a:pPr>
                      <a:r>
                        <a:rPr lang="en">
                          <a:solidFill>
                            <a:schemeClr val="dk2"/>
                          </a:solidFill>
                          <a:latin typeface="Baloo 2"/>
                          <a:ea typeface="Baloo 2"/>
                          <a:cs typeface="Baloo 2"/>
                          <a:sym typeface="Baloo 2"/>
                        </a:rPr>
                        <a:t>10:00 Meeting</a:t>
                      </a:r>
                      <a:endParaRPr sz="1200">
                        <a:solidFill>
                          <a:srgbClr val="1D262D"/>
                        </a:solidFill>
                        <a:latin typeface="Poppins"/>
                        <a:ea typeface="Poppins"/>
                        <a:cs typeface="Poppins"/>
                        <a:sym typeface="Poppins"/>
                      </a:endParaRPr>
                    </a:p>
                  </a:txBody>
                  <a:tcPr marT="91425" marB="91425" marR="91425" marL="91425">
                    <a:lnL cap="flat" cmpd="sng" w="9525">
                      <a:solidFill>
                        <a:srgbClr val="D9D9D9"/>
                      </a:solidFill>
                      <a:prstDash val="solid"/>
                      <a:round/>
                      <a:headEnd len="sm" w="sm" type="none"/>
                      <a:tailEnd len="sm" w="sm" type="none"/>
                    </a:lnL>
                    <a:lnR cap="flat" cmpd="sng" w="9525">
                      <a:solidFill>
                        <a:srgbClr val="D9D9D9"/>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solidFill>
                      <a:prstDash val="solid"/>
                      <a:round/>
                      <a:headEnd len="sm" w="sm" type="none"/>
                      <a:tailEnd len="sm" w="sm" type="none"/>
                    </a:lnB>
                    <a:solidFill>
                      <a:schemeClr val="lt1"/>
                    </a:solidFill>
                  </a:tcPr>
                </a:tc>
              </a:tr>
              <a:tr h="392725">
                <a:tc>
                  <a:txBody>
                    <a:bodyPr/>
                    <a:lstStyle/>
                    <a:p>
                      <a:pPr indent="0" lvl="0" marL="0" rtl="0" algn="l">
                        <a:spcBef>
                          <a:spcPts val="0"/>
                        </a:spcBef>
                        <a:spcAft>
                          <a:spcPts val="0"/>
                        </a:spcAft>
                        <a:buNone/>
                      </a:pPr>
                      <a:r>
                        <a:rPr lang="en" sz="1200">
                          <a:solidFill>
                            <a:schemeClr val="dk2"/>
                          </a:solidFill>
                          <a:latin typeface="Poppins"/>
                          <a:ea typeface="Poppins"/>
                          <a:cs typeface="Poppins"/>
                          <a:sym typeface="Poppins"/>
                        </a:rPr>
                        <a:t>13:00 Lunch</a:t>
                      </a:r>
                      <a:endParaRPr sz="1200">
                        <a:solidFill>
                          <a:schemeClr val="dk2"/>
                        </a:solidFill>
                        <a:latin typeface="Poppins"/>
                        <a:ea typeface="Poppins"/>
                        <a:cs typeface="Poppins"/>
                        <a:sym typeface="Poppins"/>
                      </a:endParaRPr>
                    </a:p>
                  </a:txBody>
                  <a:tcPr marT="91425" marB="91425" marR="91425" marL="91425">
                    <a:lnL cap="flat" cmpd="sng" w="9525">
                      <a:solidFill>
                        <a:srgbClr val="D9D9D9"/>
                      </a:solidFill>
                      <a:prstDash val="solid"/>
                      <a:round/>
                      <a:headEnd len="sm" w="sm" type="none"/>
                      <a:tailEnd len="sm" w="sm" type="none"/>
                    </a:lnL>
                    <a:lnR cap="flat" cmpd="sng" w="9525">
                      <a:solidFill>
                        <a:srgbClr val="D9D9D9"/>
                      </a:solidFill>
                      <a:prstDash val="solid"/>
                      <a:round/>
                      <a:headEnd len="sm" w="sm" type="none"/>
                      <a:tailEnd len="sm" w="sm" type="none"/>
                    </a:lnR>
                    <a:lnT cap="flat" cmpd="sng" w="9525">
                      <a:solidFill>
                        <a:srgbClr val="D9D9D9"/>
                      </a:solidFill>
                      <a:prstDash val="solid"/>
                      <a:round/>
                      <a:headEnd len="sm" w="sm" type="none"/>
                      <a:tailEnd len="sm" w="sm" type="none"/>
                    </a:lnT>
                    <a:lnB cap="flat" cmpd="sng" w="9525">
                      <a:solidFill>
                        <a:srgbClr val="D9D9D9"/>
                      </a:solidFill>
                      <a:prstDash val="solid"/>
                      <a:round/>
                      <a:headEnd len="sm" w="sm" type="none"/>
                      <a:tailEnd len="sm" w="sm" type="none"/>
                    </a:lnB>
                    <a:solidFill>
                      <a:schemeClr val="lt1"/>
                    </a:solidFill>
                  </a:tcPr>
                </a:tc>
              </a:tr>
              <a:tr h="392725">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D9D9D9"/>
                      </a:solidFill>
                      <a:prstDash val="solid"/>
                      <a:round/>
                      <a:headEnd len="sm" w="sm" type="none"/>
                      <a:tailEnd len="sm" w="sm" type="none"/>
                    </a:lnL>
                    <a:lnR cap="flat" cmpd="sng" w="9525">
                      <a:solidFill>
                        <a:srgbClr val="D9D9D9"/>
                      </a:solidFill>
                      <a:prstDash val="solid"/>
                      <a:round/>
                      <a:headEnd len="sm" w="sm" type="none"/>
                      <a:tailEnd len="sm" w="sm" type="none"/>
                    </a:lnR>
                    <a:lnT cap="flat" cmpd="sng" w="9525">
                      <a:solidFill>
                        <a:srgbClr val="D9D9D9"/>
                      </a:solidFill>
                      <a:prstDash val="solid"/>
                      <a:round/>
                      <a:headEnd len="sm" w="sm" type="none"/>
                      <a:tailEnd len="sm" w="sm" type="none"/>
                    </a:lnT>
                    <a:lnB cap="flat" cmpd="sng" w="9525">
                      <a:solidFill>
                        <a:srgbClr val="D9D9D9"/>
                      </a:solidFill>
                      <a:prstDash val="solid"/>
                      <a:round/>
                      <a:headEnd len="sm" w="sm" type="none"/>
                      <a:tailEnd len="sm" w="sm" type="none"/>
                    </a:lnB>
                    <a:solidFill>
                      <a:schemeClr val="lt1"/>
                    </a:solidFill>
                  </a:tcPr>
                </a:tc>
              </a:tr>
            </a:tbl>
          </a:graphicData>
        </a:graphic>
      </p:graphicFrame>
      <p:graphicFrame>
        <p:nvGraphicFramePr>
          <p:cNvPr id="334" name="Google Shape;334;p30"/>
          <p:cNvGraphicFramePr/>
          <p:nvPr/>
        </p:nvGraphicFramePr>
        <p:xfrm>
          <a:off x="6401250" y="1820802"/>
          <a:ext cx="3000000" cy="3000000"/>
        </p:xfrm>
        <a:graphic>
          <a:graphicData uri="http://schemas.openxmlformats.org/drawingml/2006/table">
            <a:tbl>
              <a:tblPr>
                <a:noFill/>
                <a:tableStyleId>{0FD95C56-2F64-4D4F-8B9A-96654DED36F6}</a:tableStyleId>
              </a:tblPr>
              <a:tblGrid>
                <a:gridCol w="1922925"/>
              </a:tblGrid>
              <a:tr h="421375">
                <a:tc>
                  <a:txBody>
                    <a:bodyPr/>
                    <a:lstStyle/>
                    <a:p>
                      <a:pPr indent="0" lvl="0" marL="0" rtl="0" algn="l">
                        <a:spcBef>
                          <a:spcPts val="0"/>
                        </a:spcBef>
                        <a:spcAft>
                          <a:spcPts val="0"/>
                        </a:spcAft>
                        <a:buNone/>
                      </a:pPr>
                      <a:r>
                        <a:rPr b="1" lang="en" sz="1600">
                          <a:solidFill>
                            <a:schemeClr val="dk2"/>
                          </a:solidFill>
                          <a:latin typeface="Handlee"/>
                          <a:ea typeface="Handlee"/>
                          <a:cs typeface="Handlee"/>
                          <a:sym typeface="Handlee"/>
                        </a:rPr>
                        <a:t>This month’s goals</a:t>
                      </a:r>
                      <a:endParaRPr b="1" sz="1600">
                        <a:solidFill>
                          <a:schemeClr val="dk2"/>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rgbClr val="FFD1B6"/>
                    </a:solidFill>
                  </a:tcPr>
                </a:tc>
              </a:tr>
              <a:tr h="39272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Teach about biology</a:t>
                      </a:r>
                      <a:endParaRPr>
                        <a:solidFill>
                          <a:srgbClr val="666666"/>
                        </a:solidFill>
                        <a:latin typeface="Baloo 2"/>
                        <a:ea typeface="Baloo 2"/>
                        <a:cs typeface="Baloo 2"/>
                        <a:sym typeface="Baloo 2"/>
                      </a:endParaRPr>
                    </a:p>
                  </a:txBody>
                  <a:tcPr marT="91425" marB="91425" marR="91425" marL="91425">
                    <a:lnL cap="flat" cmpd="sng" w="9525">
                      <a:solidFill>
                        <a:srgbClr val="D9D9D9"/>
                      </a:solidFill>
                      <a:prstDash val="solid"/>
                      <a:round/>
                      <a:headEnd len="sm" w="sm" type="none"/>
                      <a:tailEnd len="sm" w="sm" type="none"/>
                    </a:lnL>
                    <a:lnR cap="flat" cmpd="sng" w="9525">
                      <a:solidFill>
                        <a:srgbClr val="D9D9D9"/>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solidFill>
                      <a:prstDash val="solid"/>
                      <a:round/>
                      <a:headEnd len="sm" w="sm" type="none"/>
                      <a:tailEnd len="sm" w="sm" type="none"/>
                    </a:lnB>
                    <a:solidFill>
                      <a:schemeClr val="lt1"/>
                    </a:solidFill>
                  </a:tcPr>
                </a:tc>
              </a:tr>
              <a:tr h="392725">
                <a:tc>
                  <a:txBody>
                    <a:bodyPr/>
                    <a:lstStyle/>
                    <a:p>
                      <a:pPr indent="0" lvl="0" marL="0" rtl="0" algn="l">
                        <a:spcBef>
                          <a:spcPts val="0"/>
                        </a:spcBef>
                        <a:spcAft>
                          <a:spcPts val="0"/>
                        </a:spcAft>
                        <a:buNone/>
                      </a:pPr>
                      <a:r>
                        <a:rPr lang="en">
                          <a:solidFill>
                            <a:srgbClr val="666666"/>
                          </a:solidFill>
                          <a:latin typeface="Baloo 2"/>
                          <a:ea typeface="Baloo 2"/>
                          <a:cs typeface="Baloo 2"/>
                          <a:sym typeface="Baloo 2"/>
                        </a:rPr>
                        <a:t>More time for lesson 2</a:t>
                      </a:r>
                      <a:endParaRPr>
                        <a:solidFill>
                          <a:srgbClr val="666666"/>
                        </a:solidFill>
                        <a:latin typeface="Baloo 2"/>
                        <a:ea typeface="Baloo 2"/>
                        <a:cs typeface="Baloo 2"/>
                        <a:sym typeface="Baloo 2"/>
                      </a:endParaRPr>
                    </a:p>
                  </a:txBody>
                  <a:tcPr marT="91425" marB="91425" marR="91425" marL="91425">
                    <a:lnL cap="flat" cmpd="sng" w="9525">
                      <a:solidFill>
                        <a:srgbClr val="D9D9D9"/>
                      </a:solidFill>
                      <a:prstDash val="solid"/>
                      <a:round/>
                      <a:headEnd len="sm" w="sm" type="none"/>
                      <a:tailEnd len="sm" w="sm" type="none"/>
                    </a:lnL>
                    <a:lnR cap="flat" cmpd="sng" w="9525">
                      <a:solidFill>
                        <a:srgbClr val="D9D9D9"/>
                      </a:solidFill>
                      <a:prstDash val="solid"/>
                      <a:round/>
                      <a:headEnd len="sm" w="sm" type="none"/>
                      <a:tailEnd len="sm" w="sm" type="none"/>
                    </a:lnR>
                    <a:lnT cap="flat" cmpd="sng" w="9525">
                      <a:solidFill>
                        <a:srgbClr val="D9D9D9"/>
                      </a:solidFill>
                      <a:prstDash val="solid"/>
                      <a:round/>
                      <a:headEnd len="sm" w="sm" type="none"/>
                      <a:tailEnd len="sm" w="sm" type="none"/>
                    </a:lnT>
                    <a:lnB cap="flat" cmpd="sng" w="9525">
                      <a:solidFill>
                        <a:srgbClr val="D9D9D9"/>
                      </a:solidFill>
                      <a:prstDash val="solid"/>
                      <a:round/>
                      <a:headEnd len="sm" w="sm" type="none"/>
                      <a:tailEnd len="sm" w="sm" type="none"/>
                    </a:lnB>
                    <a:solidFill>
                      <a:schemeClr val="lt1"/>
                    </a:solidFill>
                  </a:tcPr>
                </a:tc>
              </a:tr>
              <a:tr h="392725">
                <a:tc>
                  <a:txBody>
                    <a:bodyPr/>
                    <a:lstStyle/>
                    <a:p>
                      <a:pPr indent="0" lvl="0" marL="0" rtl="0" algn="l">
                        <a:spcBef>
                          <a:spcPts val="0"/>
                        </a:spcBef>
                        <a:spcAft>
                          <a:spcPts val="0"/>
                        </a:spcAft>
                        <a:buNone/>
                      </a:pPr>
                      <a:r>
                        <a:t/>
                      </a:r>
                      <a:endParaRPr sz="1200">
                        <a:solidFill>
                          <a:srgbClr val="1D262D"/>
                        </a:solidFill>
                        <a:latin typeface="Poppins"/>
                        <a:ea typeface="Poppins"/>
                        <a:cs typeface="Poppins"/>
                        <a:sym typeface="Poppins"/>
                      </a:endParaRPr>
                    </a:p>
                  </a:txBody>
                  <a:tcPr marT="91425" marB="91425" marR="91425" marL="91425">
                    <a:lnL cap="flat" cmpd="sng" w="9525">
                      <a:solidFill>
                        <a:srgbClr val="D9D9D9"/>
                      </a:solidFill>
                      <a:prstDash val="solid"/>
                      <a:round/>
                      <a:headEnd len="sm" w="sm" type="none"/>
                      <a:tailEnd len="sm" w="sm" type="none"/>
                    </a:lnL>
                    <a:lnR cap="flat" cmpd="sng" w="9525">
                      <a:solidFill>
                        <a:srgbClr val="D9D9D9"/>
                      </a:solidFill>
                      <a:prstDash val="solid"/>
                      <a:round/>
                      <a:headEnd len="sm" w="sm" type="none"/>
                      <a:tailEnd len="sm" w="sm" type="none"/>
                    </a:lnR>
                    <a:lnT cap="flat" cmpd="sng" w="9525">
                      <a:solidFill>
                        <a:srgbClr val="D9D9D9"/>
                      </a:solidFill>
                      <a:prstDash val="solid"/>
                      <a:round/>
                      <a:headEnd len="sm" w="sm" type="none"/>
                      <a:tailEnd len="sm" w="sm" type="none"/>
                    </a:lnT>
                    <a:lnB cap="flat" cmpd="sng" w="9525">
                      <a:solidFill>
                        <a:srgbClr val="D9D9D9"/>
                      </a:solidFill>
                      <a:prstDash val="solid"/>
                      <a:round/>
                      <a:headEnd len="sm" w="sm" type="none"/>
                      <a:tailEnd len="sm" w="sm" type="none"/>
                    </a:lnB>
                    <a:solidFill>
                      <a:schemeClr val="lt1"/>
                    </a:solidFill>
                  </a:tcPr>
                </a:tc>
              </a:tr>
            </a:tbl>
          </a:graphicData>
        </a:graphic>
      </p:graphicFrame>
      <p:grpSp>
        <p:nvGrpSpPr>
          <p:cNvPr id="335" name="Google Shape;335;p30"/>
          <p:cNvGrpSpPr/>
          <p:nvPr/>
        </p:nvGrpSpPr>
        <p:grpSpPr>
          <a:xfrm>
            <a:off x="4496216" y="4035941"/>
            <a:ext cx="3510662" cy="254275"/>
            <a:chOff x="5049114" y="4256295"/>
            <a:chExt cx="3270600" cy="254275"/>
          </a:xfrm>
        </p:grpSpPr>
        <p:cxnSp>
          <p:nvCxnSpPr>
            <p:cNvPr id="336" name="Google Shape;336;p30"/>
            <p:cNvCxnSpPr/>
            <p:nvPr/>
          </p:nvCxnSpPr>
          <p:spPr>
            <a:xfrm>
              <a:off x="5049114" y="4256295"/>
              <a:ext cx="3270600" cy="0"/>
            </a:xfrm>
            <a:prstGeom prst="straightConnector1">
              <a:avLst/>
            </a:prstGeom>
            <a:noFill/>
            <a:ln cap="flat" cmpd="sng" w="9525">
              <a:solidFill>
                <a:schemeClr val="dk2"/>
              </a:solidFill>
              <a:prstDash val="solid"/>
              <a:round/>
              <a:headEnd len="med" w="med" type="none"/>
              <a:tailEnd len="med" w="med" type="none"/>
            </a:ln>
          </p:spPr>
        </p:cxnSp>
        <p:cxnSp>
          <p:nvCxnSpPr>
            <p:cNvPr id="337" name="Google Shape;337;p30"/>
            <p:cNvCxnSpPr/>
            <p:nvPr/>
          </p:nvCxnSpPr>
          <p:spPr>
            <a:xfrm>
              <a:off x="5049114" y="4510570"/>
              <a:ext cx="3270600" cy="0"/>
            </a:xfrm>
            <a:prstGeom prst="straightConnector1">
              <a:avLst/>
            </a:prstGeom>
            <a:noFill/>
            <a:ln cap="flat" cmpd="sng" w="9525">
              <a:solidFill>
                <a:schemeClr val="dk2"/>
              </a:solidFill>
              <a:prstDash val="solid"/>
              <a:round/>
              <a:headEnd len="med" w="med" type="none"/>
              <a:tailEnd len="med" w="med" type="none"/>
            </a:ln>
          </p:spPr>
        </p:cxnSp>
      </p:grpSp>
      <p:sp>
        <p:nvSpPr>
          <p:cNvPr id="338" name="Google Shape;338;p30"/>
          <p:cNvSpPr txBox="1"/>
          <p:nvPr/>
        </p:nvSpPr>
        <p:spPr>
          <a:xfrm>
            <a:off x="4741051" y="3556553"/>
            <a:ext cx="821400" cy="404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chemeClr val="accent1"/>
                </a:solidFill>
                <a:latin typeface="Handlee"/>
                <a:ea typeface="Handlee"/>
                <a:cs typeface="Handlee"/>
                <a:sym typeface="Handlee"/>
              </a:rPr>
              <a:t>To Do:</a:t>
            </a:r>
            <a:endParaRPr b="1" sz="1600">
              <a:solidFill>
                <a:schemeClr val="accent1"/>
              </a:solidFill>
              <a:latin typeface="Handlee"/>
              <a:ea typeface="Handlee"/>
              <a:cs typeface="Handlee"/>
              <a:sym typeface="Handlee"/>
            </a:endParaRPr>
          </a:p>
        </p:txBody>
      </p:sp>
      <p:sp>
        <p:nvSpPr>
          <p:cNvPr id="339" name="Google Shape;339;p30"/>
          <p:cNvSpPr txBox="1"/>
          <p:nvPr/>
        </p:nvSpPr>
        <p:spPr>
          <a:xfrm>
            <a:off x="4428046" y="4057403"/>
            <a:ext cx="3956400" cy="232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Baloo 2"/>
                <a:ea typeface="Baloo 2"/>
                <a:cs typeface="Baloo 2"/>
                <a:sym typeface="Baloo 2"/>
              </a:rPr>
              <a:t>Review lesson 2 for tomorrow</a:t>
            </a:r>
            <a:endParaRPr>
              <a:solidFill>
                <a:schemeClr val="dk2"/>
              </a:solidFill>
              <a:latin typeface="Baloo 2"/>
              <a:ea typeface="Baloo 2"/>
              <a:cs typeface="Baloo 2"/>
              <a:sym typeface="Baloo 2"/>
            </a:endParaRPr>
          </a:p>
        </p:txBody>
      </p:sp>
      <p:sp>
        <p:nvSpPr>
          <p:cNvPr id="340" name="Google Shape;340;p30"/>
          <p:cNvSpPr/>
          <p:nvPr/>
        </p:nvSpPr>
        <p:spPr>
          <a:xfrm>
            <a:off x="6045200" y="1270181"/>
            <a:ext cx="306455" cy="312934"/>
          </a:xfrm>
          <a:custGeom>
            <a:rect b="b" l="l" r="r" t="t"/>
            <a:pathLst>
              <a:path extrusionOk="0" h="4410" w="4319">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0"/>
          <p:cNvSpPr/>
          <p:nvPr/>
        </p:nvSpPr>
        <p:spPr>
          <a:xfrm>
            <a:off x="2232278" y="2888873"/>
            <a:ext cx="172803" cy="176444"/>
          </a:xfrm>
          <a:custGeom>
            <a:rect b="b" l="l" r="r" t="t"/>
            <a:pathLst>
              <a:path extrusionOk="0" h="4410" w="4319">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EB7E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0"/>
          <p:cNvSpPr/>
          <p:nvPr/>
        </p:nvSpPr>
        <p:spPr>
          <a:xfrm>
            <a:off x="1592003" y="3332473"/>
            <a:ext cx="172803" cy="176444"/>
          </a:xfrm>
          <a:custGeom>
            <a:rect b="b" l="l" r="r" t="t"/>
            <a:pathLst>
              <a:path extrusionOk="0" h="4410" w="4319">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EB7E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0"/>
          <p:cNvSpPr/>
          <p:nvPr/>
        </p:nvSpPr>
        <p:spPr>
          <a:xfrm>
            <a:off x="3493778" y="3784498"/>
            <a:ext cx="172803" cy="176444"/>
          </a:xfrm>
          <a:custGeom>
            <a:rect b="b" l="l" r="r" t="t"/>
            <a:pathLst>
              <a:path extrusionOk="0" h="4410" w="4319">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EB7E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 name="Google Shape;344;p30"/>
          <p:cNvGrpSpPr/>
          <p:nvPr/>
        </p:nvGrpSpPr>
        <p:grpSpPr>
          <a:xfrm>
            <a:off x="4283850" y="3577664"/>
            <a:ext cx="4040357" cy="943483"/>
            <a:chOff x="4283850" y="3577664"/>
            <a:chExt cx="4040357" cy="943483"/>
          </a:xfrm>
        </p:grpSpPr>
        <p:sp>
          <p:nvSpPr>
            <p:cNvPr id="345" name="Google Shape;345;p30"/>
            <p:cNvSpPr/>
            <p:nvPr/>
          </p:nvSpPr>
          <p:spPr>
            <a:xfrm>
              <a:off x="4388541" y="3628101"/>
              <a:ext cx="357569" cy="249462"/>
            </a:xfrm>
            <a:custGeom>
              <a:rect b="b" l="l" r="r" t="t"/>
              <a:pathLst>
                <a:path extrusionOk="0" h="6235" w="8937">
                  <a:moveTo>
                    <a:pt x="4484" y="1"/>
                  </a:moveTo>
                  <a:cubicBezTo>
                    <a:pt x="3885" y="1"/>
                    <a:pt x="3279" y="82"/>
                    <a:pt x="2710" y="203"/>
                  </a:cubicBezTo>
                  <a:cubicBezTo>
                    <a:pt x="2694" y="236"/>
                    <a:pt x="2662" y="252"/>
                    <a:pt x="2614" y="268"/>
                  </a:cubicBezTo>
                  <a:cubicBezTo>
                    <a:pt x="888" y="881"/>
                    <a:pt x="1" y="2833"/>
                    <a:pt x="856" y="4494"/>
                  </a:cubicBezTo>
                  <a:cubicBezTo>
                    <a:pt x="1480" y="5722"/>
                    <a:pt x="2798" y="6234"/>
                    <a:pt x="4120" y="6234"/>
                  </a:cubicBezTo>
                  <a:cubicBezTo>
                    <a:pt x="4743" y="6234"/>
                    <a:pt x="5367" y="6120"/>
                    <a:pt x="5920" y="5914"/>
                  </a:cubicBezTo>
                  <a:cubicBezTo>
                    <a:pt x="7695" y="5252"/>
                    <a:pt x="8937" y="3123"/>
                    <a:pt x="7695" y="1413"/>
                  </a:cubicBezTo>
                  <a:cubicBezTo>
                    <a:pt x="6923" y="348"/>
                    <a:pt x="5720" y="1"/>
                    <a:pt x="4484"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0"/>
            <p:cNvSpPr/>
            <p:nvPr/>
          </p:nvSpPr>
          <p:spPr>
            <a:xfrm>
              <a:off x="4283850" y="3730703"/>
              <a:ext cx="4040357" cy="790444"/>
            </a:xfrm>
            <a:custGeom>
              <a:rect b="b" l="l" r="r" t="t"/>
              <a:pathLst>
                <a:path extrusionOk="0" fill="none" h="35213" w="30051">
                  <a:moveTo>
                    <a:pt x="27712" y="0"/>
                  </a:moveTo>
                  <a:lnTo>
                    <a:pt x="30051" y="0"/>
                  </a:lnTo>
                  <a:lnTo>
                    <a:pt x="30051" y="35213"/>
                  </a:lnTo>
                  <a:lnTo>
                    <a:pt x="0" y="35213"/>
                  </a:lnTo>
                  <a:lnTo>
                    <a:pt x="0" y="0"/>
                  </a:lnTo>
                  <a:lnTo>
                    <a:pt x="613" y="0"/>
                  </a:lnTo>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 name="Google Shape;347;p30"/>
            <p:cNvGrpSpPr/>
            <p:nvPr/>
          </p:nvGrpSpPr>
          <p:grpSpPr>
            <a:xfrm>
              <a:off x="4418783" y="3577664"/>
              <a:ext cx="306432" cy="331463"/>
              <a:chOff x="3876989" y="1442074"/>
              <a:chExt cx="880298" cy="952206"/>
            </a:xfrm>
          </p:grpSpPr>
          <p:sp>
            <p:nvSpPr>
              <p:cNvPr id="348" name="Google Shape;348;p30"/>
              <p:cNvSpPr/>
              <p:nvPr/>
            </p:nvSpPr>
            <p:spPr>
              <a:xfrm>
                <a:off x="3961030" y="1560395"/>
                <a:ext cx="310772" cy="249705"/>
              </a:xfrm>
              <a:custGeom>
                <a:rect b="b" l="l" r="r" t="t"/>
                <a:pathLst>
                  <a:path extrusionOk="0" h="7532" w="9374">
                    <a:moveTo>
                      <a:pt x="4003" y="835"/>
                    </a:moveTo>
                    <a:lnTo>
                      <a:pt x="4137" y="868"/>
                    </a:lnTo>
                    <a:cubicBezTo>
                      <a:pt x="4203" y="901"/>
                      <a:pt x="4270" y="935"/>
                      <a:pt x="4337" y="968"/>
                    </a:cubicBezTo>
                    <a:cubicBezTo>
                      <a:pt x="4470" y="1102"/>
                      <a:pt x="4604" y="1235"/>
                      <a:pt x="4704" y="1402"/>
                    </a:cubicBezTo>
                    <a:cubicBezTo>
                      <a:pt x="4871" y="1602"/>
                      <a:pt x="5004" y="1802"/>
                      <a:pt x="5171" y="2036"/>
                    </a:cubicBezTo>
                    <a:cubicBezTo>
                      <a:pt x="5204" y="2136"/>
                      <a:pt x="5271" y="2202"/>
                      <a:pt x="5338" y="2269"/>
                    </a:cubicBezTo>
                    <a:cubicBezTo>
                      <a:pt x="5438" y="2369"/>
                      <a:pt x="5538" y="2436"/>
                      <a:pt x="5638" y="2503"/>
                    </a:cubicBezTo>
                    <a:cubicBezTo>
                      <a:pt x="5771" y="2603"/>
                      <a:pt x="5938" y="2669"/>
                      <a:pt x="6105" y="2736"/>
                    </a:cubicBezTo>
                    <a:cubicBezTo>
                      <a:pt x="6372" y="2803"/>
                      <a:pt x="6638" y="2836"/>
                      <a:pt x="6939" y="2836"/>
                    </a:cubicBezTo>
                    <a:cubicBezTo>
                      <a:pt x="7094" y="2836"/>
                      <a:pt x="7265" y="2821"/>
                      <a:pt x="7440" y="2821"/>
                    </a:cubicBezTo>
                    <a:cubicBezTo>
                      <a:pt x="7528" y="2821"/>
                      <a:pt x="7617" y="2825"/>
                      <a:pt x="7706" y="2836"/>
                    </a:cubicBezTo>
                    <a:lnTo>
                      <a:pt x="7873" y="2869"/>
                    </a:lnTo>
                    <a:lnTo>
                      <a:pt x="8006" y="2970"/>
                    </a:lnTo>
                    <a:cubicBezTo>
                      <a:pt x="8073" y="3003"/>
                      <a:pt x="8106" y="3070"/>
                      <a:pt x="8173" y="3103"/>
                    </a:cubicBezTo>
                    <a:cubicBezTo>
                      <a:pt x="8273" y="3270"/>
                      <a:pt x="8373" y="3470"/>
                      <a:pt x="8473" y="3637"/>
                    </a:cubicBezTo>
                    <a:cubicBezTo>
                      <a:pt x="8473" y="3703"/>
                      <a:pt x="8506" y="3737"/>
                      <a:pt x="8506" y="3770"/>
                    </a:cubicBezTo>
                    <a:lnTo>
                      <a:pt x="8506" y="3837"/>
                    </a:lnTo>
                    <a:lnTo>
                      <a:pt x="8473" y="3937"/>
                    </a:lnTo>
                    <a:cubicBezTo>
                      <a:pt x="8440" y="3970"/>
                      <a:pt x="8406" y="4004"/>
                      <a:pt x="8373" y="4037"/>
                    </a:cubicBezTo>
                    <a:cubicBezTo>
                      <a:pt x="8273" y="4070"/>
                      <a:pt x="8173" y="4137"/>
                      <a:pt x="8073" y="4204"/>
                    </a:cubicBezTo>
                    <a:cubicBezTo>
                      <a:pt x="7873" y="4270"/>
                      <a:pt x="7673" y="4304"/>
                      <a:pt x="7506" y="4371"/>
                    </a:cubicBezTo>
                    <a:cubicBezTo>
                      <a:pt x="7306" y="4437"/>
                      <a:pt x="7105" y="4504"/>
                      <a:pt x="6905" y="4571"/>
                    </a:cubicBezTo>
                    <a:cubicBezTo>
                      <a:pt x="6505" y="4704"/>
                      <a:pt x="6071" y="4871"/>
                      <a:pt x="5671" y="5004"/>
                    </a:cubicBezTo>
                    <a:lnTo>
                      <a:pt x="5071" y="5204"/>
                    </a:lnTo>
                    <a:cubicBezTo>
                      <a:pt x="4837" y="5305"/>
                      <a:pt x="4604" y="5405"/>
                      <a:pt x="4370" y="5505"/>
                    </a:cubicBezTo>
                    <a:cubicBezTo>
                      <a:pt x="3937" y="5671"/>
                      <a:pt x="3570" y="5872"/>
                      <a:pt x="3169" y="6072"/>
                    </a:cubicBezTo>
                    <a:lnTo>
                      <a:pt x="2836" y="6205"/>
                    </a:lnTo>
                    <a:cubicBezTo>
                      <a:pt x="2402" y="6405"/>
                      <a:pt x="1935" y="6539"/>
                      <a:pt x="1501" y="6605"/>
                    </a:cubicBezTo>
                    <a:lnTo>
                      <a:pt x="1268" y="6605"/>
                    </a:lnTo>
                    <a:cubicBezTo>
                      <a:pt x="1201" y="6572"/>
                      <a:pt x="1168" y="6572"/>
                      <a:pt x="1135" y="6539"/>
                    </a:cubicBezTo>
                    <a:cubicBezTo>
                      <a:pt x="1101" y="6505"/>
                      <a:pt x="1068" y="6472"/>
                      <a:pt x="1034" y="6439"/>
                    </a:cubicBezTo>
                    <a:cubicBezTo>
                      <a:pt x="1001" y="6372"/>
                      <a:pt x="968" y="6305"/>
                      <a:pt x="934" y="6239"/>
                    </a:cubicBezTo>
                    <a:cubicBezTo>
                      <a:pt x="934" y="6205"/>
                      <a:pt x="901" y="6172"/>
                      <a:pt x="901" y="6138"/>
                    </a:cubicBezTo>
                    <a:cubicBezTo>
                      <a:pt x="901" y="6038"/>
                      <a:pt x="901" y="5972"/>
                      <a:pt x="901" y="5905"/>
                    </a:cubicBezTo>
                    <a:cubicBezTo>
                      <a:pt x="934" y="5772"/>
                      <a:pt x="968" y="5671"/>
                      <a:pt x="1001" y="5538"/>
                    </a:cubicBezTo>
                    <a:cubicBezTo>
                      <a:pt x="1068" y="5405"/>
                      <a:pt x="1135" y="5305"/>
                      <a:pt x="1201" y="5171"/>
                    </a:cubicBezTo>
                    <a:cubicBezTo>
                      <a:pt x="1268" y="5104"/>
                      <a:pt x="1301" y="5071"/>
                      <a:pt x="1368" y="5038"/>
                    </a:cubicBezTo>
                    <a:cubicBezTo>
                      <a:pt x="1501" y="4938"/>
                      <a:pt x="1635" y="4838"/>
                      <a:pt x="1768" y="4771"/>
                    </a:cubicBezTo>
                    <a:cubicBezTo>
                      <a:pt x="2035" y="4671"/>
                      <a:pt x="2335" y="4604"/>
                      <a:pt x="2569" y="4504"/>
                    </a:cubicBezTo>
                    <a:cubicBezTo>
                      <a:pt x="2669" y="4437"/>
                      <a:pt x="2769" y="4371"/>
                      <a:pt x="2869" y="4304"/>
                    </a:cubicBezTo>
                    <a:cubicBezTo>
                      <a:pt x="3036" y="4170"/>
                      <a:pt x="3103" y="3937"/>
                      <a:pt x="3036" y="3737"/>
                    </a:cubicBezTo>
                    <a:cubicBezTo>
                      <a:pt x="3036" y="3670"/>
                      <a:pt x="3003" y="3637"/>
                      <a:pt x="2969" y="3570"/>
                    </a:cubicBezTo>
                    <a:cubicBezTo>
                      <a:pt x="2969" y="3537"/>
                      <a:pt x="2969" y="3537"/>
                      <a:pt x="2969" y="3503"/>
                    </a:cubicBezTo>
                    <a:cubicBezTo>
                      <a:pt x="2836" y="3170"/>
                      <a:pt x="2736" y="2869"/>
                      <a:pt x="2669" y="2536"/>
                    </a:cubicBezTo>
                    <a:cubicBezTo>
                      <a:pt x="2636" y="2336"/>
                      <a:pt x="2636" y="2136"/>
                      <a:pt x="2669" y="1969"/>
                    </a:cubicBezTo>
                    <a:cubicBezTo>
                      <a:pt x="2702" y="1802"/>
                      <a:pt x="2736" y="1669"/>
                      <a:pt x="2769" y="1535"/>
                    </a:cubicBezTo>
                    <a:cubicBezTo>
                      <a:pt x="2802" y="1435"/>
                      <a:pt x="2836" y="1368"/>
                      <a:pt x="2902" y="1302"/>
                    </a:cubicBezTo>
                    <a:cubicBezTo>
                      <a:pt x="2902" y="1268"/>
                      <a:pt x="2936" y="1235"/>
                      <a:pt x="2969" y="1202"/>
                    </a:cubicBezTo>
                    <a:cubicBezTo>
                      <a:pt x="3036" y="1102"/>
                      <a:pt x="3169" y="1001"/>
                      <a:pt x="3303" y="968"/>
                    </a:cubicBezTo>
                    <a:cubicBezTo>
                      <a:pt x="3436" y="901"/>
                      <a:pt x="3603" y="868"/>
                      <a:pt x="3770" y="835"/>
                    </a:cubicBezTo>
                    <a:close/>
                    <a:moveTo>
                      <a:pt x="3903" y="1"/>
                    </a:moveTo>
                    <a:cubicBezTo>
                      <a:pt x="3670" y="1"/>
                      <a:pt x="3436" y="67"/>
                      <a:pt x="3203" y="134"/>
                    </a:cubicBezTo>
                    <a:lnTo>
                      <a:pt x="3203" y="101"/>
                    </a:lnTo>
                    <a:cubicBezTo>
                      <a:pt x="3103" y="168"/>
                      <a:pt x="2969" y="201"/>
                      <a:pt x="2869" y="268"/>
                    </a:cubicBezTo>
                    <a:cubicBezTo>
                      <a:pt x="2636" y="368"/>
                      <a:pt x="2469" y="501"/>
                      <a:pt x="2302" y="701"/>
                    </a:cubicBezTo>
                    <a:cubicBezTo>
                      <a:pt x="2235" y="835"/>
                      <a:pt x="2169" y="968"/>
                      <a:pt x="2102" y="1068"/>
                    </a:cubicBezTo>
                    <a:cubicBezTo>
                      <a:pt x="2035" y="1202"/>
                      <a:pt x="2002" y="1335"/>
                      <a:pt x="1968" y="1468"/>
                    </a:cubicBezTo>
                    <a:cubicBezTo>
                      <a:pt x="1868" y="1669"/>
                      <a:pt x="1835" y="1902"/>
                      <a:pt x="1835" y="2136"/>
                    </a:cubicBezTo>
                    <a:cubicBezTo>
                      <a:pt x="1835" y="2369"/>
                      <a:pt x="1868" y="2603"/>
                      <a:pt x="1902" y="2836"/>
                    </a:cubicBezTo>
                    <a:cubicBezTo>
                      <a:pt x="1968" y="3136"/>
                      <a:pt x="2069" y="3403"/>
                      <a:pt x="2202" y="3703"/>
                    </a:cubicBezTo>
                    <a:lnTo>
                      <a:pt x="2135" y="3737"/>
                    </a:lnTo>
                    <a:lnTo>
                      <a:pt x="1902" y="3803"/>
                    </a:lnTo>
                    <a:lnTo>
                      <a:pt x="1635" y="3904"/>
                    </a:lnTo>
                    <a:cubicBezTo>
                      <a:pt x="1401" y="3970"/>
                      <a:pt x="1201" y="4070"/>
                      <a:pt x="1034" y="4204"/>
                    </a:cubicBezTo>
                    <a:cubicBezTo>
                      <a:pt x="901" y="4270"/>
                      <a:pt x="801" y="4337"/>
                      <a:pt x="734" y="4437"/>
                    </a:cubicBezTo>
                    <a:cubicBezTo>
                      <a:pt x="601" y="4571"/>
                      <a:pt x="501" y="4704"/>
                      <a:pt x="401" y="4871"/>
                    </a:cubicBezTo>
                    <a:cubicBezTo>
                      <a:pt x="334" y="4938"/>
                      <a:pt x="301" y="5038"/>
                      <a:pt x="267" y="5138"/>
                    </a:cubicBezTo>
                    <a:cubicBezTo>
                      <a:pt x="167" y="5305"/>
                      <a:pt x="134" y="5505"/>
                      <a:pt x="67" y="5671"/>
                    </a:cubicBezTo>
                    <a:cubicBezTo>
                      <a:pt x="0" y="6072"/>
                      <a:pt x="34" y="6472"/>
                      <a:pt x="234" y="6806"/>
                    </a:cubicBezTo>
                    <a:cubicBezTo>
                      <a:pt x="267" y="6839"/>
                      <a:pt x="301" y="6906"/>
                      <a:pt x="334" y="6939"/>
                    </a:cubicBezTo>
                    <a:cubicBezTo>
                      <a:pt x="401" y="7006"/>
                      <a:pt x="434" y="7072"/>
                      <a:pt x="501" y="7139"/>
                    </a:cubicBezTo>
                    <a:cubicBezTo>
                      <a:pt x="567" y="7206"/>
                      <a:pt x="668" y="7306"/>
                      <a:pt x="768" y="7339"/>
                    </a:cubicBezTo>
                    <a:cubicBezTo>
                      <a:pt x="868" y="7406"/>
                      <a:pt x="968" y="7473"/>
                      <a:pt x="1101" y="7506"/>
                    </a:cubicBezTo>
                    <a:cubicBezTo>
                      <a:pt x="1218" y="7523"/>
                      <a:pt x="1335" y="7531"/>
                      <a:pt x="1451" y="7531"/>
                    </a:cubicBezTo>
                    <a:cubicBezTo>
                      <a:pt x="1568" y="7531"/>
                      <a:pt x="1685" y="7523"/>
                      <a:pt x="1802" y="7506"/>
                    </a:cubicBezTo>
                    <a:cubicBezTo>
                      <a:pt x="2235" y="7439"/>
                      <a:pt x="2636" y="7306"/>
                      <a:pt x="3036" y="7139"/>
                    </a:cubicBezTo>
                    <a:cubicBezTo>
                      <a:pt x="3470" y="6972"/>
                      <a:pt x="3836" y="6772"/>
                      <a:pt x="4203" y="6605"/>
                    </a:cubicBezTo>
                    <a:cubicBezTo>
                      <a:pt x="4604" y="6405"/>
                      <a:pt x="4904" y="6272"/>
                      <a:pt x="5237" y="6105"/>
                    </a:cubicBezTo>
                    <a:cubicBezTo>
                      <a:pt x="6038" y="5805"/>
                      <a:pt x="6839" y="5538"/>
                      <a:pt x="7639" y="5238"/>
                    </a:cubicBezTo>
                    <a:cubicBezTo>
                      <a:pt x="7839" y="5171"/>
                      <a:pt x="8039" y="5138"/>
                      <a:pt x="8240" y="5038"/>
                    </a:cubicBezTo>
                    <a:cubicBezTo>
                      <a:pt x="8540" y="4938"/>
                      <a:pt x="8773" y="4804"/>
                      <a:pt x="9007" y="4604"/>
                    </a:cubicBezTo>
                    <a:cubicBezTo>
                      <a:pt x="9107" y="4504"/>
                      <a:pt x="9174" y="4404"/>
                      <a:pt x="9240" y="4304"/>
                    </a:cubicBezTo>
                    <a:cubicBezTo>
                      <a:pt x="9307" y="4137"/>
                      <a:pt x="9374" y="3970"/>
                      <a:pt x="9374" y="3803"/>
                    </a:cubicBezTo>
                    <a:cubicBezTo>
                      <a:pt x="9374" y="3703"/>
                      <a:pt x="9374" y="3603"/>
                      <a:pt x="9340" y="3537"/>
                    </a:cubicBezTo>
                    <a:cubicBezTo>
                      <a:pt x="9340" y="3470"/>
                      <a:pt x="9307" y="3403"/>
                      <a:pt x="9307" y="3370"/>
                    </a:cubicBezTo>
                    <a:cubicBezTo>
                      <a:pt x="9274" y="3270"/>
                      <a:pt x="9207" y="3170"/>
                      <a:pt x="9174" y="3103"/>
                    </a:cubicBezTo>
                    <a:cubicBezTo>
                      <a:pt x="9040" y="2803"/>
                      <a:pt x="8873" y="2536"/>
                      <a:pt x="8640" y="2336"/>
                    </a:cubicBezTo>
                    <a:cubicBezTo>
                      <a:pt x="8540" y="2236"/>
                      <a:pt x="8406" y="2136"/>
                      <a:pt x="8273" y="2069"/>
                    </a:cubicBezTo>
                    <a:cubicBezTo>
                      <a:pt x="8173" y="2036"/>
                      <a:pt x="8106" y="2002"/>
                      <a:pt x="8006" y="1969"/>
                    </a:cubicBezTo>
                    <a:cubicBezTo>
                      <a:pt x="7906" y="1935"/>
                      <a:pt x="7806" y="1935"/>
                      <a:pt x="7706" y="1935"/>
                    </a:cubicBezTo>
                    <a:cubicBezTo>
                      <a:pt x="7623" y="1919"/>
                      <a:pt x="7547" y="1910"/>
                      <a:pt x="7472" y="1910"/>
                    </a:cubicBezTo>
                    <a:cubicBezTo>
                      <a:pt x="7397" y="1910"/>
                      <a:pt x="7322" y="1919"/>
                      <a:pt x="7239" y="1935"/>
                    </a:cubicBezTo>
                    <a:lnTo>
                      <a:pt x="6505" y="1935"/>
                    </a:lnTo>
                    <a:cubicBezTo>
                      <a:pt x="6405" y="1902"/>
                      <a:pt x="6305" y="1869"/>
                      <a:pt x="6238" y="1869"/>
                    </a:cubicBezTo>
                    <a:cubicBezTo>
                      <a:pt x="6171" y="1802"/>
                      <a:pt x="6071" y="1769"/>
                      <a:pt x="6005" y="1735"/>
                    </a:cubicBezTo>
                    <a:cubicBezTo>
                      <a:pt x="5971" y="1702"/>
                      <a:pt x="5938" y="1635"/>
                      <a:pt x="5905" y="1602"/>
                    </a:cubicBezTo>
                    <a:cubicBezTo>
                      <a:pt x="5638" y="1235"/>
                      <a:pt x="5404" y="901"/>
                      <a:pt x="5104" y="568"/>
                    </a:cubicBezTo>
                    <a:cubicBezTo>
                      <a:pt x="5004" y="468"/>
                      <a:pt x="4937" y="368"/>
                      <a:pt x="4804" y="301"/>
                    </a:cubicBezTo>
                    <a:cubicBezTo>
                      <a:pt x="4604" y="134"/>
                      <a:pt x="4337" y="34"/>
                      <a:pt x="40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0"/>
              <p:cNvSpPr/>
              <p:nvPr/>
            </p:nvSpPr>
            <p:spPr>
              <a:xfrm>
                <a:off x="4074942" y="1628126"/>
                <a:ext cx="33749" cy="32390"/>
              </a:xfrm>
              <a:custGeom>
                <a:rect b="b" l="l" r="r" t="t"/>
                <a:pathLst>
                  <a:path extrusionOk="0" h="977" w="1018">
                    <a:moveTo>
                      <a:pt x="505" y="1"/>
                    </a:moveTo>
                    <a:cubicBezTo>
                      <a:pt x="275" y="1"/>
                      <a:pt x="50" y="143"/>
                      <a:pt x="34" y="426"/>
                    </a:cubicBezTo>
                    <a:cubicBezTo>
                      <a:pt x="0" y="793"/>
                      <a:pt x="250" y="977"/>
                      <a:pt x="505" y="977"/>
                    </a:cubicBezTo>
                    <a:cubicBezTo>
                      <a:pt x="759" y="977"/>
                      <a:pt x="1018" y="793"/>
                      <a:pt x="1001" y="426"/>
                    </a:cubicBezTo>
                    <a:cubicBezTo>
                      <a:pt x="968" y="143"/>
                      <a:pt x="734" y="1"/>
                      <a:pt x="5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0"/>
              <p:cNvSpPr/>
              <p:nvPr/>
            </p:nvSpPr>
            <p:spPr>
              <a:xfrm>
                <a:off x="3904638" y="1607969"/>
                <a:ext cx="676808" cy="746495"/>
              </a:xfrm>
              <a:custGeom>
                <a:rect b="b" l="l" r="r" t="t"/>
                <a:pathLst>
                  <a:path extrusionOk="0" h="22517" w="20415">
                    <a:moveTo>
                      <a:pt x="14876" y="3235"/>
                    </a:moveTo>
                    <a:cubicBezTo>
                      <a:pt x="14877" y="3240"/>
                      <a:pt x="14877" y="3243"/>
                      <a:pt x="14877" y="3243"/>
                    </a:cubicBezTo>
                    <a:cubicBezTo>
                      <a:pt x="14877" y="3243"/>
                      <a:pt x="14877" y="3241"/>
                      <a:pt x="14877" y="3236"/>
                    </a:cubicBezTo>
                    <a:cubicBezTo>
                      <a:pt x="14877" y="3235"/>
                      <a:pt x="14877" y="3235"/>
                      <a:pt x="14876" y="3235"/>
                    </a:cubicBezTo>
                    <a:close/>
                    <a:moveTo>
                      <a:pt x="18347" y="10741"/>
                    </a:moveTo>
                    <a:cubicBezTo>
                      <a:pt x="18355" y="10763"/>
                      <a:pt x="18363" y="10785"/>
                      <a:pt x="18371" y="10807"/>
                    </a:cubicBezTo>
                    <a:lnTo>
                      <a:pt x="18371" y="10807"/>
                    </a:lnTo>
                    <a:cubicBezTo>
                      <a:pt x="18361" y="10785"/>
                      <a:pt x="18347" y="10763"/>
                      <a:pt x="18347" y="10741"/>
                    </a:cubicBezTo>
                    <a:close/>
                    <a:moveTo>
                      <a:pt x="12609" y="0"/>
                    </a:moveTo>
                    <a:cubicBezTo>
                      <a:pt x="12342" y="0"/>
                      <a:pt x="12109" y="33"/>
                      <a:pt x="11875" y="100"/>
                    </a:cubicBezTo>
                    <a:cubicBezTo>
                      <a:pt x="11608" y="167"/>
                      <a:pt x="11342" y="234"/>
                      <a:pt x="11108" y="367"/>
                    </a:cubicBezTo>
                    <a:cubicBezTo>
                      <a:pt x="10875" y="500"/>
                      <a:pt x="10641" y="601"/>
                      <a:pt x="10408" y="734"/>
                    </a:cubicBezTo>
                    <a:cubicBezTo>
                      <a:pt x="10274" y="801"/>
                      <a:pt x="10207" y="901"/>
                      <a:pt x="10174" y="1001"/>
                    </a:cubicBezTo>
                    <a:cubicBezTo>
                      <a:pt x="10107" y="1268"/>
                      <a:pt x="10241" y="1535"/>
                      <a:pt x="10508" y="1601"/>
                    </a:cubicBezTo>
                    <a:lnTo>
                      <a:pt x="10641" y="1601"/>
                    </a:lnTo>
                    <a:cubicBezTo>
                      <a:pt x="10708" y="1601"/>
                      <a:pt x="10808" y="1568"/>
                      <a:pt x="10875" y="1535"/>
                    </a:cubicBezTo>
                    <a:cubicBezTo>
                      <a:pt x="11141" y="1401"/>
                      <a:pt x="11408" y="1268"/>
                      <a:pt x="11709" y="1101"/>
                    </a:cubicBezTo>
                    <a:cubicBezTo>
                      <a:pt x="11875" y="1034"/>
                      <a:pt x="12042" y="1001"/>
                      <a:pt x="12242" y="967"/>
                    </a:cubicBezTo>
                    <a:cubicBezTo>
                      <a:pt x="12342" y="951"/>
                      <a:pt x="12442" y="942"/>
                      <a:pt x="12547" y="942"/>
                    </a:cubicBezTo>
                    <a:cubicBezTo>
                      <a:pt x="12651" y="942"/>
                      <a:pt x="12759" y="951"/>
                      <a:pt x="12876" y="967"/>
                    </a:cubicBezTo>
                    <a:cubicBezTo>
                      <a:pt x="13009" y="1001"/>
                      <a:pt x="13176" y="1034"/>
                      <a:pt x="13310" y="1101"/>
                    </a:cubicBezTo>
                    <a:cubicBezTo>
                      <a:pt x="13476" y="1168"/>
                      <a:pt x="13610" y="1234"/>
                      <a:pt x="13743" y="1334"/>
                    </a:cubicBezTo>
                    <a:cubicBezTo>
                      <a:pt x="13877" y="1434"/>
                      <a:pt x="13977" y="1535"/>
                      <a:pt x="14044" y="1635"/>
                    </a:cubicBezTo>
                    <a:cubicBezTo>
                      <a:pt x="14210" y="1868"/>
                      <a:pt x="14344" y="2102"/>
                      <a:pt x="14477" y="2335"/>
                    </a:cubicBezTo>
                    <a:cubicBezTo>
                      <a:pt x="14601" y="2613"/>
                      <a:pt x="14724" y="2891"/>
                      <a:pt x="14848" y="3170"/>
                    </a:cubicBezTo>
                    <a:lnTo>
                      <a:pt x="14848" y="3170"/>
                    </a:lnTo>
                    <a:cubicBezTo>
                      <a:pt x="14847" y="3169"/>
                      <a:pt x="14845" y="3169"/>
                      <a:pt x="14844" y="3169"/>
                    </a:cubicBezTo>
                    <a:cubicBezTo>
                      <a:pt x="14844" y="3169"/>
                      <a:pt x="14844" y="3202"/>
                      <a:pt x="14876" y="3235"/>
                    </a:cubicBezTo>
                    <a:lnTo>
                      <a:pt x="14876" y="3235"/>
                    </a:lnTo>
                    <a:cubicBezTo>
                      <a:pt x="14876" y="3234"/>
                      <a:pt x="14876" y="3233"/>
                      <a:pt x="14876" y="3233"/>
                    </a:cubicBezTo>
                    <a:lnTo>
                      <a:pt x="14876" y="3233"/>
                    </a:lnTo>
                    <a:cubicBezTo>
                      <a:pt x="14877" y="3234"/>
                      <a:pt x="14877" y="3235"/>
                      <a:pt x="14877" y="3236"/>
                    </a:cubicBezTo>
                    <a:cubicBezTo>
                      <a:pt x="15244" y="4103"/>
                      <a:pt x="15645" y="4970"/>
                      <a:pt x="16045" y="5804"/>
                    </a:cubicBezTo>
                    <a:cubicBezTo>
                      <a:pt x="16245" y="6238"/>
                      <a:pt x="16479" y="6672"/>
                      <a:pt x="16679" y="7105"/>
                    </a:cubicBezTo>
                    <a:cubicBezTo>
                      <a:pt x="16912" y="7572"/>
                      <a:pt x="17079" y="7939"/>
                      <a:pt x="17246" y="8373"/>
                    </a:cubicBezTo>
                    <a:cubicBezTo>
                      <a:pt x="17446" y="8773"/>
                      <a:pt x="17613" y="9207"/>
                      <a:pt x="17813" y="9574"/>
                    </a:cubicBezTo>
                    <a:cubicBezTo>
                      <a:pt x="18013" y="9974"/>
                      <a:pt x="18213" y="10408"/>
                      <a:pt x="18380" y="10841"/>
                    </a:cubicBezTo>
                    <a:cubicBezTo>
                      <a:pt x="18380" y="10836"/>
                      <a:pt x="18379" y="10830"/>
                      <a:pt x="18378" y="10825"/>
                    </a:cubicBezTo>
                    <a:lnTo>
                      <a:pt x="18378" y="10825"/>
                    </a:lnTo>
                    <a:cubicBezTo>
                      <a:pt x="18505" y="11164"/>
                      <a:pt x="18659" y="11503"/>
                      <a:pt x="18814" y="11842"/>
                    </a:cubicBezTo>
                    <a:cubicBezTo>
                      <a:pt x="18980" y="12276"/>
                      <a:pt x="19147" y="12709"/>
                      <a:pt x="19247" y="13143"/>
                    </a:cubicBezTo>
                    <a:cubicBezTo>
                      <a:pt x="19381" y="13610"/>
                      <a:pt x="19481" y="14043"/>
                      <a:pt x="19547" y="14510"/>
                    </a:cubicBezTo>
                    <a:lnTo>
                      <a:pt x="19547" y="14944"/>
                    </a:lnTo>
                    <a:cubicBezTo>
                      <a:pt x="19547" y="15044"/>
                      <a:pt x="19547" y="15144"/>
                      <a:pt x="19547" y="15244"/>
                    </a:cubicBezTo>
                    <a:cubicBezTo>
                      <a:pt x="19514" y="15378"/>
                      <a:pt x="19481" y="15511"/>
                      <a:pt x="19447" y="15645"/>
                    </a:cubicBezTo>
                    <a:cubicBezTo>
                      <a:pt x="19414" y="15778"/>
                      <a:pt x="19381" y="15878"/>
                      <a:pt x="19347" y="16012"/>
                    </a:cubicBezTo>
                    <a:cubicBezTo>
                      <a:pt x="19281" y="16145"/>
                      <a:pt x="19214" y="16278"/>
                      <a:pt x="19114" y="16412"/>
                    </a:cubicBezTo>
                    <a:cubicBezTo>
                      <a:pt x="19014" y="16545"/>
                      <a:pt x="18914" y="16645"/>
                      <a:pt x="18814" y="16712"/>
                    </a:cubicBezTo>
                    <a:cubicBezTo>
                      <a:pt x="18613" y="16845"/>
                      <a:pt x="18447" y="16946"/>
                      <a:pt x="18247" y="17046"/>
                    </a:cubicBezTo>
                    <a:cubicBezTo>
                      <a:pt x="18046" y="17146"/>
                      <a:pt x="17813" y="17279"/>
                      <a:pt x="17613" y="17379"/>
                    </a:cubicBezTo>
                    <a:cubicBezTo>
                      <a:pt x="17146" y="17579"/>
                      <a:pt x="16712" y="17813"/>
                      <a:pt x="16245" y="18013"/>
                    </a:cubicBezTo>
                    <a:cubicBezTo>
                      <a:pt x="15845" y="18180"/>
                      <a:pt x="15445" y="18347"/>
                      <a:pt x="15044" y="18480"/>
                    </a:cubicBezTo>
                    <a:lnTo>
                      <a:pt x="14377" y="18747"/>
                    </a:lnTo>
                    <a:cubicBezTo>
                      <a:pt x="14144" y="18847"/>
                      <a:pt x="13877" y="18947"/>
                      <a:pt x="13643" y="19047"/>
                    </a:cubicBezTo>
                    <a:cubicBezTo>
                      <a:pt x="12776" y="19414"/>
                      <a:pt x="11942" y="19881"/>
                      <a:pt x="11108" y="20315"/>
                    </a:cubicBezTo>
                    <a:cubicBezTo>
                      <a:pt x="10608" y="20582"/>
                      <a:pt x="10074" y="20848"/>
                      <a:pt x="9540" y="21082"/>
                    </a:cubicBezTo>
                    <a:lnTo>
                      <a:pt x="8773" y="21349"/>
                    </a:lnTo>
                    <a:cubicBezTo>
                      <a:pt x="8640" y="21415"/>
                      <a:pt x="8506" y="21449"/>
                      <a:pt x="8339" y="21482"/>
                    </a:cubicBezTo>
                    <a:cubicBezTo>
                      <a:pt x="8206" y="21516"/>
                      <a:pt x="8073" y="21549"/>
                      <a:pt x="7939" y="21582"/>
                    </a:cubicBezTo>
                    <a:cubicBezTo>
                      <a:pt x="7822" y="21599"/>
                      <a:pt x="7714" y="21607"/>
                      <a:pt x="7610" y="21607"/>
                    </a:cubicBezTo>
                    <a:cubicBezTo>
                      <a:pt x="7506" y="21607"/>
                      <a:pt x="7405" y="21599"/>
                      <a:pt x="7305" y="21582"/>
                    </a:cubicBezTo>
                    <a:cubicBezTo>
                      <a:pt x="7172" y="21582"/>
                      <a:pt x="7072" y="21549"/>
                      <a:pt x="6972" y="21516"/>
                    </a:cubicBezTo>
                    <a:lnTo>
                      <a:pt x="6805" y="21415"/>
                    </a:lnTo>
                    <a:cubicBezTo>
                      <a:pt x="6738" y="21349"/>
                      <a:pt x="6705" y="21282"/>
                      <a:pt x="6638" y="21215"/>
                    </a:cubicBezTo>
                    <a:cubicBezTo>
                      <a:pt x="6438" y="20948"/>
                      <a:pt x="6271" y="20682"/>
                      <a:pt x="6105" y="20381"/>
                    </a:cubicBezTo>
                    <a:cubicBezTo>
                      <a:pt x="5938" y="20081"/>
                      <a:pt x="5804" y="19748"/>
                      <a:pt x="5638" y="19414"/>
                    </a:cubicBezTo>
                    <a:cubicBezTo>
                      <a:pt x="5504" y="19080"/>
                      <a:pt x="5371" y="18713"/>
                      <a:pt x="5204" y="18347"/>
                    </a:cubicBezTo>
                    <a:cubicBezTo>
                      <a:pt x="5037" y="17980"/>
                      <a:pt x="4870" y="17646"/>
                      <a:pt x="4737" y="17279"/>
                    </a:cubicBezTo>
                    <a:lnTo>
                      <a:pt x="4403" y="16512"/>
                    </a:lnTo>
                    <a:cubicBezTo>
                      <a:pt x="4237" y="16078"/>
                      <a:pt x="4070" y="15678"/>
                      <a:pt x="3903" y="15278"/>
                    </a:cubicBezTo>
                    <a:cubicBezTo>
                      <a:pt x="3736" y="14877"/>
                      <a:pt x="3569" y="14444"/>
                      <a:pt x="3436" y="14043"/>
                    </a:cubicBezTo>
                    <a:cubicBezTo>
                      <a:pt x="3336" y="13810"/>
                      <a:pt x="3269" y="13610"/>
                      <a:pt x="3202" y="13376"/>
                    </a:cubicBezTo>
                    <a:cubicBezTo>
                      <a:pt x="3102" y="13176"/>
                      <a:pt x="3002" y="12976"/>
                      <a:pt x="2936" y="12743"/>
                    </a:cubicBezTo>
                    <a:cubicBezTo>
                      <a:pt x="2836" y="12542"/>
                      <a:pt x="2769" y="12342"/>
                      <a:pt x="2669" y="12142"/>
                    </a:cubicBezTo>
                    <a:cubicBezTo>
                      <a:pt x="2602" y="11909"/>
                      <a:pt x="2502" y="11708"/>
                      <a:pt x="2402" y="11475"/>
                    </a:cubicBezTo>
                    <a:cubicBezTo>
                      <a:pt x="2235" y="11108"/>
                      <a:pt x="2102" y="10741"/>
                      <a:pt x="1968" y="10341"/>
                    </a:cubicBezTo>
                    <a:cubicBezTo>
                      <a:pt x="1801" y="9974"/>
                      <a:pt x="1635" y="9574"/>
                      <a:pt x="1501" y="9173"/>
                    </a:cubicBezTo>
                    <a:cubicBezTo>
                      <a:pt x="1368" y="8806"/>
                      <a:pt x="1201" y="8406"/>
                      <a:pt x="1068" y="7972"/>
                    </a:cubicBezTo>
                    <a:cubicBezTo>
                      <a:pt x="1001" y="7639"/>
                      <a:pt x="901" y="7272"/>
                      <a:pt x="867" y="6872"/>
                    </a:cubicBezTo>
                    <a:cubicBezTo>
                      <a:pt x="834" y="6738"/>
                      <a:pt x="834" y="6605"/>
                      <a:pt x="867" y="6471"/>
                    </a:cubicBezTo>
                    <a:lnTo>
                      <a:pt x="867" y="6371"/>
                    </a:lnTo>
                    <a:lnTo>
                      <a:pt x="901" y="6305"/>
                    </a:lnTo>
                    <a:cubicBezTo>
                      <a:pt x="968" y="6271"/>
                      <a:pt x="1001" y="6238"/>
                      <a:pt x="1034" y="6205"/>
                    </a:cubicBezTo>
                    <a:cubicBezTo>
                      <a:pt x="1268" y="6038"/>
                      <a:pt x="1501" y="5938"/>
                      <a:pt x="1735" y="5838"/>
                    </a:cubicBezTo>
                    <a:cubicBezTo>
                      <a:pt x="1902" y="5771"/>
                      <a:pt x="2068" y="5704"/>
                      <a:pt x="2268" y="5637"/>
                    </a:cubicBezTo>
                    <a:cubicBezTo>
                      <a:pt x="2469" y="5571"/>
                      <a:pt x="2602" y="5337"/>
                      <a:pt x="2535" y="5137"/>
                    </a:cubicBezTo>
                    <a:cubicBezTo>
                      <a:pt x="2508" y="4944"/>
                      <a:pt x="2344" y="4820"/>
                      <a:pt x="2156" y="4820"/>
                    </a:cubicBezTo>
                    <a:cubicBezTo>
                      <a:pt x="2116" y="4820"/>
                      <a:pt x="2076" y="4825"/>
                      <a:pt x="2035" y="4837"/>
                    </a:cubicBezTo>
                    <a:cubicBezTo>
                      <a:pt x="1768" y="4937"/>
                      <a:pt x="1501" y="5004"/>
                      <a:pt x="1268" y="5137"/>
                    </a:cubicBezTo>
                    <a:cubicBezTo>
                      <a:pt x="1034" y="5237"/>
                      <a:pt x="834" y="5337"/>
                      <a:pt x="634" y="5437"/>
                    </a:cubicBezTo>
                    <a:cubicBezTo>
                      <a:pt x="534" y="5537"/>
                      <a:pt x="400" y="5637"/>
                      <a:pt x="300" y="5738"/>
                    </a:cubicBezTo>
                    <a:cubicBezTo>
                      <a:pt x="200" y="5838"/>
                      <a:pt x="134" y="5971"/>
                      <a:pt x="100" y="6104"/>
                    </a:cubicBezTo>
                    <a:cubicBezTo>
                      <a:pt x="34" y="6271"/>
                      <a:pt x="0" y="6438"/>
                      <a:pt x="0" y="6638"/>
                    </a:cubicBezTo>
                    <a:cubicBezTo>
                      <a:pt x="0" y="6772"/>
                      <a:pt x="34" y="6938"/>
                      <a:pt x="34" y="7072"/>
                    </a:cubicBezTo>
                    <a:cubicBezTo>
                      <a:pt x="34" y="7205"/>
                      <a:pt x="100" y="7339"/>
                      <a:pt x="100" y="7439"/>
                    </a:cubicBezTo>
                    <a:cubicBezTo>
                      <a:pt x="200" y="7906"/>
                      <a:pt x="334" y="8339"/>
                      <a:pt x="467" y="8773"/>
                    </a:cubicBezTo>
                    <a:cubicBezTo>
                      <a:pt x="634" y="9240"/>
                      <a:pt x="801" y="9674"/>
                      <a:pt x="968" y="10107"/>
                    </a:cubicBezTo>
                    <a:cubicBezTo>
                      <a:pt x="1101" y="10474"/>
                      <a:pt x="1234" y="10808"/>
                      <a:pt x="1368" y="11175"/>
                    </a:cubicBezTo>
                    <a:cubicBezTo>
                      <a:pt x="1501" y="11542"/>
                      <a:pt x="1668" y="11909"/>
                      <a:pt x="1835" y="12276"/>
                    </a:cubicBezTo>
                    <a:cubicBezTo>
                      <a:pt x="1968" y="12642"/>
                      <a:pt x="2168" y="13109"/>
                      <a:pt x="2335" y="13576"/>
                    </a:cubicBezTo>
                    <a:cubicBezTo>
                      <a:pt x="2402" y="13777"/>
                      <a:pt x="2469" y="13977"/>
                      <a:pt x="2569" y="14210"/>
                    </a:cubicBezTo>
                    <a:cubicBezTo>
                      <a:pt x="2635" y="14444"/>
                      <a:pt x="2702" y="14611"/>
                      <a:pt x="2769" y="14811"/>
                    </a:cubicBezTo>
                    <a:cubicBezTo>
                      <a:pt x="3069" y="15645"/>
                      <a:pt x="3403" y="16479"/>
                      <a:pt x="3736" y="17312"/>
                    </a:cubicBezTo>
                    <a:cubicBezTo>
                      <a:pt x="4003" y="17913"/>
                      <a:pt x="4270" y="18480"/>
                      <a:pt x="4503" y="19080"/>
                    </a:cubicBezTo>
                    <a:cubicBezTo>
                      <a:pt x="4670" y="19514"/>
                      <a:pt x="4837" y="19914"/>
                      <a:pt x="5037" y="20348"/>
                    </a:cubicBezTo>
                    <a:cubicBezTo>
                      <a:pt x="5204" y="20715"/>
                      <a:pt x="5404" y="21115"/>
                      <a:pt x="5638" y="21449"/>
                    </a:cubicBezTo>
                    <a:cubicBezTo>
                      <a:pt x="5771" y="21682"/>
                      <a:pt x="5938" y="21882"/>
                      <a:pt x="6105" y="22049"/>
                    </a:cubicBezTo>
                    <a:cubicBezTo>
                      <a:pt x="6305" y="22216"/>
                      <a:pt x="6538" y="22349"/>
                      <a:pt x="6772" y="22416"/>
                    </a:cubicBezTo>
                    <a:cubicBezTo>
                      <a:pt x="7039" y="22483"/>
                      <a:pt x="7305" y="22516"/>
                      <a:pt x="7539" y="22516"/>
                    </a:cubicBezTo>
                    <a:cubicBezTo>
                      <a:pt x="7806" y="22483"/>
                      <a:pt x="8073" y="22450"/>
                      <a:pt x="8339" y="22416"/>
                    </a:cubicBezTo>
                    <a:cubicBezTo>
                      <a:pt x="8440" y="22383"/>
                      <a:pt x="8540" y="22349"/>
                      <a:pt x="8640" y="22316"/>
                    </a:cubicBezTo>
                    <a:lnTo>
                      <a:pt x="9040" y="22183"/>
                    </a:lnTo>
                    <a:lnTo>
                      <a:pt x="9674" y="21916"/>
                    </a:lnTo>
                    <a:cubicBezTo>
                      <a:pt x="9941" y="21816"/>
                      <a:pt x="10174" y="21716"/>
                      <a:pt x="10408" y="21616"/>
                    </a:cubicBezTo>
                    <a:cubicBezTo>
                      <a:pt x="10808" y="21415"/>
                      <a:pt x="11242" y="21182"/>
                      <a:pt x="11608" y="20982"/>
                    </a:cubicBezTo>
                    <a:cubicBezTo>
                      <a:pt x="11975" y="20748"/>
                      <a:pt x="12442" y="20515"/>
                      <a:pt x="12876" y="20315"/>
                    </a:cubicBezTo>
                    <a:cubicBezTo>
                      <a:pt x="13276" y="20115"/>
                      <a:pt x="13710" y="19881"/>
                      <a:pt x="14177" y="19714"/>
                    </a:cubicBezTo>
                    <a:cubicBezTo>
                      <a:pt x="14344" y="19648"/>
                      <a:pt x="14544" y="19547"/>
                      <a:pt x="14744" y="19481"/>
                    </a:cubicBezTo>
                    <a:lnTo>
                      <a:pt x="15411" y="19214"/>
                    </a:lnTo>
                    <a:cubicBezTo>
                      <a:pt x="15878" y="19047"/>
                      <a:pt x="16345" y="18880"/>
                      <a:pt x="16779" y="18680"/>
                    </a:cubicBezTo>
                    <a:cubicBezTo>
                      <a:pt x="17246" y="18480"/>
                      <a:pt x="17613" y="18313"/>
                      <a:pt x="18046" y="18113"/>
                    </a:cubicBezTo>
                    <a:cubicBezTo>
                      <a:pt x="18213" y="18013"/>
                      <a:pt x="18413" y="17913"/>
                      <a:pt x="18613" y="17813"/>
                    </a:cubicBezTo>
                    <a:cubicBezTo>
                      <a:pt x="18814" y="17713"/>
                      <a:pt x="18980" y="17613"/>
                      <a:pt x="19147" y="17479"/>
                    </a:cubicBezTo>
                    <a:cubicBezTo>
                      <a:pt x="19347" y="17379"/>
                      <a:pt x="19514" y="17246"/>
                      <a:pt x="19648" y="17079"/>
                    </a:cubicBezTo>
                    <a:cubicBezTo>
                      <a:pt x="19848" y="16879"/>
                      <a:pt x="19981" y="16679"/>
                      <a:pt x="20081" y="16412"/>
                    </a:cubicBezTo>
                    <a:cubicBezTo>
                      <a:pt x="20181" y="16178"/>
                      <a:pt x="20281" y="15945"/>
                      <a:pt x="20315" y="15678"/>
                    </a:cubicBezTo>
                    <a:cubicBezTo>
                      <a:pt x="20348" y="15578"/>
                      <a:pt x="20348" y="15478"/>
                      <a:pt x="20381" y="15344"/>
                    </a:cubicBezTo>
                    <a:cubicBezTo>
                      <a:pt x="20415" y="15211"/>
                      <a:pt x="20415" y="15078"/>
                      <a:pt x="20415" y="14944"/>
                    </a:cubicBezTo>
                    <a:cubicBezTo>
                      <a:pt x="20415" y="14410"/>
                      <a:pt x="20348" y="13910"/>
                      <a:pt x="20215" y="13410"/>
                    </a:cubicBezTo>
                    <a:cubicBezTo>
                      <a:pt x="20115" y="12943"/>
                      <a:pt x="19981" y="12509"/>
                      <a:pt x="19814" y="12075"/>
                    </a:cubicBezTo>
                    <a:cubicBezTo>
                      <a:pt x="19748" y="11842"/>
                      <a:pt x="19648" y="11608"/>
                      <a:pt x="19581" y="11408"/>
                    </a:cubicBezTo>
                    <a:cubicBezTo>
                      <a:pt x="19481" y="11175"/>
                      <a:pt x="19381" y="10975"/>
                      <a:pt x="19314" y="10774"/>
                    </a:cubicBezTo>
                    <a:cubicBezTo>
                      <a:pt x="19114" y="10307"/>
                      <a:pt x="18914" y="9840"/>
                      <a:pt x="18714" y="9373"/>
                    </a:cubicBezTo>
                    <a:cubicBezTo>
                      <a:pt x="18280" y="8540"/>
                      <a:pt x="17946" y="7639"/>
                      <a:pt x="17546" y="6772"/>
                    </a:cubicBezTo>
                    <a:cubicBezTo>
                      <a:pt x="17279" y="6205"/>
                      <a:pt x="16979" y="5637"/>
                      <a:pt x="16712" y="5070"/>
                    </a:cubicBezTo>
                    <a:cubicBezTo>
                      <a:pt x="16445" y="4470"/>
                      <a:pt x="16178" y="3903"/>
                      <a:pt x="15945" y="3336"/>
                    </a:cubicBezTo>
                    <a:cubicBezTo>
                      <a:pt x="15745" y="2902"/>
                      <a:pt x="15578" y="2469"/>
                      <a:pt x="15378" y="2035"/>
                    </a:cubicBezTo>
                    <a:cubicBezTo>
                      <a:pt x="15278" y="1835"/>
                      <a:pt x="15178" y="1635"/>
                      <a:pt x="15044" y="1434"/>
                    </a:cubicBezTo>
                    <a:cubicBezTo>
                      <a:pt x="14944" y="1234"/>
                      <a:pt x="14777" y="1068"/>
                      <a:pt x="14644" y="901"/>
                    </a:cubicBezTo>
                    <a:cubicBezTo>
                      <a:pt x="14277" y="534"/>
                      <a:pt x="13843" y="267"/>
                      <a:pt x="13343" y="134"/>
                    </a:cubicBezTo>
                    <a:cubicBezTo>
                      <a:pt x="13243" y="100"/>
                      <a:pt x="13143" y="67"/>
                      <a:pt x="13043" y="67"/>
                    </a:cubicBezTo>
                    <a:cubicBezTo>
                      <a:pt x="12876" y="33"/>
                      <a:pt x="12743" y="33"/>
                      <a:pt x="12609" y="33"/>
                    </a:cubicBezTo>
                    <a:lnTo>
                      <a:pt x="1260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0"/>
              <p:cNvSpPr/>
              <p:nvPr/>
            </p:nvSpPr>
            <p:spPr>
              <a:xfrm>
                <a:off x="3977606" y="1659919"/>
                <a:ext cx="531965" cy="609873"/>
              </a:xfrm>
              <a:custGeom>
                <a:rect b="b" l="l" r="r" t="t"/>
                <a:pathLst>
                  <a:path extrusionOk="0" h="18396" w="16046">
                    <a:moveTo>
                      <a:pt x="9007" y="1"/>
                    </a:moveTo>
                    <a:cubicBezTo>
                      <a:pt x="8740" y="1"/>
                      <a:pt x="8473" y="68"/>
                      <a:pt x="8273" y="201"/>
                    </a:cubicBezTo>
                    <a:lnTo>
                      <a:pt x="8273" y="168"/>
                    </a:lnTo>
                    <a:cubicBezTo>
                      <a:pt x="8073" y="301"/>
                      <a:pt x="7973" y="501"/>
                      <a:pt x="8040" y="735"/>
                    </a:cubicBezTo>
                    <a:cubicBezTo>
                      <a:pt x="8073" y="868"/>
                      <a:pt x="8140" y="968"/>
                      <a:pt x="8273" y="1035"/>
                    </a:cubicBezTo>
                    <a:cubicBezTo>
                      <a:pt x="8332" y="1074"/>
                      <a:pt x="8402" y="1090"/>
                      <a:pt x="8477" y="1090"/>
                    </a:cubicBezTo>
                    <a:cubicBezTo>
                      <a:pt x="8530" y="1090"/>
                      <a:pt x="8585" y="1082"/>
                      <a:pt x="8640" y="1068"/>
                    </a:cubicBezTo>
                    <a:lnTo>
                      <a:pt x="8774" y="1002"/>
                    </a:lnTo>
                    <a:cubicBezTo>
                      <a:pt x="8840" y="968"/>
                      <a:pt x="8907" y="968"/>
                      <a:pt x="8974" y="968"/>
                    </a:cubicBezTo>
                    <a:lnTo>
                      <a:pt x="9174" y="968"/>
                    </a:lnTo>
                    <a:cubicBezTo>
                      <a:pt x="9407" y="1002"/>
                      <a:pt x="9608" y="1068"/>
                      <a:pt x="9841" y="1168"/>
                    </a:cubicBezTo>
                    <a:cubicBezTo>
                      <a:pt x="9908" y="1202"/>
                      <a:pt x="9975" y="1235"/>
                      <a:pt x="10041" y="1302"/>
                    </a:cubicBezTo>
                    <a:cubicBezTo>
                      <a:pt x="10175" y="1369"/>
                      <a:pt x="10275" y="1502"/>
                      <a:pt x="10341" y="1602"/>
                    </a:cubicBezTo>
                    <a:cubicBezTo>
                      <a:pt x="10575" y="1936"/>
                      <a:pt x="10775" y="2303"/>
                      <a:pt x="10909" y="2669"/>
                    </a:cubicBezTo>
                    <a:cubicBezTo>
                      <a:pt x="11109" y="3103"/>
                      <a:pt x="11309" y="3470"/>
                      <a:pt x="11509" y="3904"/>
                    </a:cubicBezTo>
                    <a:cubicBezTo>
                      <a:pt x="11709" y="4304"/>
                      <a:pt x="11943" y="4671"/>
                      <a:pt x="12109" y="5105"/>
                    </a:cubicBezTo>
                    <a:lnTo>
                      <a:pt x="12676" y="6339"/>
                    </a:lnTo>
                    <a:cubicBezTo>
                      <a:pt x="12810" y="6639"/>
                      <a:pt x="12943" y="6939"/>
                      <a:pt x="13077" y="7206"/>
                    </a:cubicBezTo>
                    <a:lnTo>
                      <a:pt x="13477" y="8040"/>
                    </a:lnTo>
                    <a:cubicBezTo>
                      <a:pt x="13744" y="8640"/>
                      <a:pt x="14044" y="9241"/>
                      <a:pt x="14311" y="9841"/>
                    </a:cubicBezTo>
                    <a:cubicBezTo>
                      <a:pt x="14478" y="10308"/>
                      <a:pt x="14678" y="10775"/>
                      <a:pt x="14811" y="11276"/>
                    </a:cubicBezTo>
                    <a:cubicBezTo>
                      <a:pt x="14911" y="11509"/>
                      <a:pt x="14978" y="11776"/>
                      <a:pt x="15045" y="12043"/>
                    </a:cubicBezTo>
                    <a:cubicBezTo>
                      <a:pt x="15112" y="12276"/>
                      <a:pt x="15178" y="12543"/>
                      <a:pt x="15212" y="12777"/>
                    </a:cubicBezTo>
                    <a:lnTo>
                      <a:pt x="15212" y="13044"/>
                    </a:lnTo>
                    <a:cubicBezTo>
                      <a:pt x="15212" y="13110"/>
                      <a:pt x="15178" y="13210"/>
                      <a:pt x="15145" y="13277"/>
                    </a:cubicBezTo>
                    <a:cubicBezTo>
                      <a:pt x="15145" y="13344"/>
                      <a:pt x="15112" y="13377"/>
                      <a:pt x="15078" y="13444"/>
                    </a:cubicBezTo>
                    <a:cubicBezTo>
                      <a:pt x="15011" y="13511"/>
                      <a:pt x="14945" y="13577"/>
                      <a:pt x="14845" y="13644"/>
                    </a:cubicBezTo>
                    <a:cubicBezTo>
                      <a:pt x="14711" y="13777"/>
                      <a:pt x="14544" y="13844"/>
                      <a:pt x="14378" y="13944"/>
                    </a:cubicBezTo>
                    <a:lnTo>
                      <a:pt x="13844" y="14211"/>
                    </a:lnTo>
                    <a:lnTo>
                      <a:pt x="13244" y="14511"/>
                    </a:lnTo>
                    <a:cubicBezTo>
                      <a:pt x="13043" y="14578"/>
                      <a:pt x="12843" y="14678"/>
                      <a:pt x="12676" y="14778"/>
                    </a:cubicBezTo>
                    <a:cubicBezTo>
                      <a:pt x="11876" y="15212"/>
                      <a:pt x="11075" y="15679"/>
                      <a:pt x="10241" y="16079"/>
                    </a:cubicBezTo>
                    <a:cubicBezTo>
                      <a:pt x="9941" y="16212"/>
                      <a:pt x="9641" y="16346"/>
                      <a:pt x="9341" y="16479"/>
                    </a:cubicBezTo>
                    <a:lnTo>
                      <a:pt x="8574" y="16813"/>
                    </a:lnTo>
                    <a:lnTo>
                      <a:pt x="7840" y="17113"/>
                    </a:lnTo>
                    <a:cubicBezTo>
                      <a:pt x="7640" y="17213"/>
                      <a:pt x="7439" y="17280"/>
                      <a:pt x="7239" y="17380"/>
                    </a:cubicBezTo>
                    <a:cubicBezTo>
                      <a:pt x="7006" y="17447"/>
                      <a:pt x="6806" y="17513"/>
                      <a:pt x="6572" y="17547"/>
                    </a:cubicBezTo>
                    <a:lnTo>
                      <a:pt x="6239" y="17547"/>
                    </a:lnTo>
                    <a:cubicBezTo>
                      <a:pt x="6172" y="17547"/>
                      <a:pt x="6138" y="17513"/>
                      <a:pt x="6072" y="17480"/>
                    </a:cubicBezTo>
                    <a:lnTo>
                      <a:pt x="5938" y="17413"/>
                    </a:lnTo>
                    <a:cubicBezTo>
                      <a:pt x="5872" y="17347"/>
                      <a:pt x="5772" y="17280"/>
                      <a:pt x="5705" y="17180"/>
                    </a:cubicBezTo>
                    <a:cubicBezTo>
                      <a:pt x="5438" y="16780"/>
                      <a:pt x="5238" y="16346"/>
                      <a:pt x="5038" y="15912"/>
                    </a:cubicBezTo>
                    <a:cubicBezTo>
                      <a:pt x="4904" y="15545"/>
                      <a:pt x="4737" y="15145"/>
                      <a:pt x="4604" y="14778"/>
                    </a:cubicBezTo>
                    <a:cubicBezTo>
                      <a:pt x="4471" y="14378"/>
                      <a:pt x="4337" y="13944"/>
                      <a:pt x="4170" y="13511"/>
                    </a:cubicBezTo>
                    <a:lnTo>
                      <a:pt x="3703" y="12243"/>
                    </a:lnTo>
                    <a:cubicBezTo>
                      <a:pt x="3570" y="11843"/>
                      <a:pt x="3403" y="11409"/>
                      <a:pt x="3270" y="10975"/>
                    </a:cubicBezTo>
                    <a:cubicBezTo>
                      <a:pt x="3170" y="10742"/>
                      <a:pt x="3103" y="10542"/>
                      <a:pt x="3036" y="10308"/>
                    </a:cubicBezTo>
                    <a:cubicBezTo>
                      <a:pt x="2936" y="10075"/>
                      <a:pt x="2869" y="9908"/>
                      <a:pt x="2769" y="9674"/>
                    </a:cubicBezTo>
                    <a:cubicBezTo>
                      <a:pt x="2636" y="9274"/>
                      <a:pt x="2469" y="8841"/>
                      <a:pt x="2302" y="8440"/>
                    </a:cubicBezTo>
                    <a:cubicBezTo>
                      <a:pt x="2136" y="8007"/>
                      <a:pt x="1935" y="7540"/>
                      <a:pt x="1735" y="7106"/>
                    </a:cubicBezTo>
                    <a:cubicBezTo>
                      <a:pt x="1502" y="6639"/>
                      <a:pt x="1302" y="6272"/>
                      <a:pt x="1102" y="5838"/>
                    </a:cubicBezTo>
                    <a:cubicBezTo>
                      <a:pt x="1102" y="5805"/>
                      <a:pt x="1068" y="5772"/>
                      <a:pt x="1068" y="5738"/>
                    </a:cubicBezTo>
                    <a:cubicBezTo>
                      <a:pt x="968" y="5538"/>
                      <a:pt x="901" y="5338"/>
                      <a:pt x="868" y="5105"/>
                    </a:cubicBezTo>
                    <a:lnTo>
                      <a:pt x="868" y="4938"/>
                    </a:lnTo>
                    <a:cubicBezTo>
                      <a:pt x="868" y="4871"/>
                      <a:pt x="901" y="4804"/>
                      <a:pt x="935" y="4738"/>
                    </a:cubicBezTo>
                    <a:cubicBezTo>
                      <a:pt x="935" y="4738"/>
                      <a:pt x="935" y="4704"/>
                      <a:pt x="935" y="4704"/>
                    </a:cubicBezTo>
                    <a:cubicBezTo>
                      <a:pt x="968" y="4671"/>
                      <a:pt x="1001" y="4638"/>
                      <a:pt x="1035" y="4604"/>
                    </a:cubicBezTo>
                    <a:lnTo>
                      <a:pt x="1135" y="4537"/>
                    </a:lnTo>
                    <a:cubicBezTo>
                      <a:pt x="1335" y="4437"/>
                      <a:pt x="1402" y="4171"/>
                      <a:pt x="1268" y="3970"/>
                    </a:cubicBezTo>
                    <a:cubicBezTo>
                      <a:pt x="1204" y="3841"/>
                      <a:pt x="1070" y="3768"/>
                      <a:pt x="929" y="3768"/>
                    </a:cubicBezTo>
                    <a:cubicBezTo>
                      <a:pt x="851" y="3768"/>
                      <a:pt x="772" y="3790"/>
                      <a:pt x="701" y="3837"/>
                    </a:cubicBezTo>
                    <a:cubicBezTo>
                      <a:pt x="568" y="3904"/>
                      <a:pt x="434" y="4004"/>
                      <a:pt x="334" y="4104"/>
                    </a:cubicBezTo>
                    <a:cubicBezTo>
                      <a:pt x="201" y="4271"/>
                      <a:pt x="101" y="4437"/>
                      <a:pt x="67" y="4638"/>
                    </a:cubicBezTo>
                    <a:cubicBezTo>
                      <a:pt x="1" y="4938"/>
                      <a:pt x="1" y="5238"/>
                      <a:pt x="101" y="5538"/>
                    </a:cubicBezTo>
                    <a:cubicBezTo>
                      <a:pt x="134" y="5672"/>
                      <a:pt x="168" y="5838"/>
                      <a:pt x="234" y="5972"/>
                    </a:cubicBezTo>
                    <a:cubicBezTo>
                      <a:pt x="301" y="6139"/>
                      <a:pt x="401" y="6305"/>
                      <a:pt x="468" y="6472"/>
                    </a:cubicBezTo>
                    <a:cubicBezTo>
                      <a:pt x="735" y="7039"/>
                      <a:pt x="1035" y="7573"/>
                      <a:pt x="1302" y="8140"/>
                    </a:cubicBezTo>
                    <a:cubicBezTo>
                      <a:pt x="1468" y="8540"/>
                      <a:pt x="1635" y="8941"/>
                      <a:pt x="1802" y="9341"/>
                    </a:cubicBezTo>
                    <a:cubicBezTo>
                      <a:pt x="1869" y="9541"/>
                      <a:pt x="1935" y="9741"/>
                      <a:pt x="2002" y="9941"/>
                    </a:cubicBezTo>
                    <a:cubicBezTo>
                      <a:pt x="2069" y="10141"/>
                      <a:pt x="2169" y="10375"/>
                      <a:pt x="2269" y="10608"/>
                    </a:cubicBezTo>
                    <a:cubicBezTo>
                      <a:pt x="2402" y="11042"/>
                      <a:pt x="2569" y="11476"/>
                      <a:pt x="2736" y="11909"/>
                    </a:cubicBezTo>
                    <a:cubicBezTo>
                      <a:pt x="2869" y="12343"/>
                      <a:pt x="3036" y="12743"/>
                      <a:pt x="3170" y="13177"/>
                    </a:cubicBezTo>
                    <a:cubicBezTo>
                      <a:pt x="3336" y="13644"/>
                      <a:pt x="3503" y="14011"/>
                      <a:pt x="3637" y="14445"/>
                    </a:cubicBezTo>
                    <a:cubicBezTo>
                      <a:pt x="3770" y="14845"/>
                      <a:pt x="3937" y="15278"/>
                      <a:pt x="4070" y="15679"/>
                    </a:cubicBezTo>
                    <a:cubicBezTo>
                      <a:pt x="4237" y="16112"/>
                      <a:pt x="4437" y="16579"/>
                      <a:pt x="4637" y="16980"/>
                    </a:cubicBezTo>
                    <a:cubicBezTo>
                      <a:pt x="4838" y="17413"/>
                      <a:pt x="5138" y="17814"/>
                      <a:pt x="5471" y="18114"/>
                    </a:cubicBezTo>
                    <a:cubicBezTo>
                      <a:pt x="5538" y="18181"/>
                      <a:pt x="5638" y="18214"/>
                      <a:pt x="5705" y="18247"/>
                    </a:cubicBezTo>
                    <a:cubicBezTo>
                      <a:pt x="5838" y="18314"/>
                      <a:pt x="5938" y="18347"/>
                      <a:pt x="6072" y="18381"/>
                    </a:cubicBezTo>
                    <a:cubicBezTo>
                      <a:pt x="6161" y="18381"/>
                      <a:pt x="6264" y="18396"/>
                      <a:pt x="6363" y="18396"/>
                    </a:cubicBezTo>
                    <a:cubicBezTo>
                      <a:pt x="6413" y="18396"/>
                      <a:pt x="6461" y="18392"/>
                      <a:pt x="6505" y="18381"/>
                    </a:cubicBezTo>
                    <a:cubicBezTo>
                      <a:pt x="6605" y="18381"/>
                      <a:pt x="6706" y="18381"/>
                      <a:pt x="6839" y="18347"/>
                    </a:cubicBezTo>
                    <a:cubicBezTo>
                      <a:pt x="7039" y="18314"/>
                      <a:pt x="7273" y="18247"/>
                      <a:pt x="7473" y="18181"/>
                    </a:cubicBezTo>
                    <a:cubicBezTo>
                      <a:pt x="7873" y="18014"/>
                      <a:pt x="8307" y="17814"/>
                      <a:pt x="8740" y="17647"/>
                    </a:cubicBezTo>
                    <a:cubicBezTo>
                      <a:pt x="8940" y="17547"/>
                      <a:pt x="9174" y="17480"/>
                      <a:pt x="9374" y="17380"/>
                    </a:cubicBezTo>
                    <a:cubicBezTo>
                      <a:pt x="9574" y="17313"/>
                      <a:pt x="9841" y="17213"/>
                      <a:pt x="10075" y="17113"/>
                    </a:cubicBezTo>
                    <a:cubicBezTo>
                      <a:pt x="10275" y="17013"/>
                      <a:pt x="10475" y="16913"/>
                      <a:pt x="10675" y="16813"/>
                    </a:cubicBezTo>
                    <a:lnTo>
                      <a:pt x="11309" y="16513"/>
                    </a:lnTo>
                    <a:lnTo>
                      <a:pt x="12543" y="15846"/>
                    </a:lnTo>
                    <a:cubicBezTo>
                      <a:pt x="12743" y="15745"/>
                      <a:pt x="12910" y="15645"/>
                      <a:pt x="13110" y="15545"/>
                    </a:cubicBezTo>
                    <a:cubicBezTo>
                      <a:pt x="13310" y="15445"/>
                      <a:pt x="13510" y="15345"/>
                      <a:pt x="13677" y="15245"/>
                    </a:cubicBezTo>
                    <a:cubicBezTo>
                      <a:pt x="14077" y="15045"/>
                      <a:pt x="14444" y="14878"/>
                      <a:pt x="14845" y="14678"/>
                    </a:cubicBezTo>
                    <a:cubicBezTo>
                      <a:pt x="15045" y="14578"/>
                      <a:pt x="15245" y="14445"/>
                      <a:pt x="15412" y="14311"/>
                    </a:cubicBezTo>
                    <a:cubicBezTo>
                      <a:pt x="15478" y="14244"/>
                      <a:pt x="15579" y="14144"/>
                      <a:pt x="15645" y="14078"/>
                    </a:cubicBezTo>
                    <a:cubicBezTo>
                      <a:pt x="15779" y="13911"/>
                      <a:pt x="15879" y="13711"/>
                      <a:pt x="15945" y="13511"/>
                    </a:cubicBezTo>
                    <a:cubicBezTo>
                      <a:pt x="16012" y="13277"/>
                      <a:pt x="16046" y="13010"/>
                      <a:pt x="16012" y="12777"/>
                    </a:cubicBezTo>
                    <a:cubicBezTo>
                      <a:pt x="15979" y="12510"/>
                      <a:pt x="15945" y="12276"/>
                      <a:pt x="15879" y="12043"/>
                    </a:cubicBezTo>
                    <a:cubicBezTo>
                      <a:pt x="15745" y="11609"/>
                      <a:pt x="15645" y="11209"/>
                      <a:pt x="15512" y="10775"/>
                    </a:cubicBezTo>
                    <a:cubicBezTo>
                      <a:pt x="15345" y="10375"/>
                      <a:pt x="15178" y="9875"/>
                      <a:pt x="15011" y="9441"/>
                    </a:cubicBezTo>
                    <a:cubicBezTo>
                      <a:pt x="14811" y="9007"/>
                      <a:pt x="14645" y="8607"/>
                      <a:pt x="14444" y="8207"/>
                    </a:cubicBezTo>
                    <a:cubicBezTo>
                      <a:pt x="14278" y="7773"/>
                      <a:pt x="14077" y="7373"/>
                      <a:pt x="13877" y="6939"/>
                    </a:cubicBezTo>
                    <a:cubicBezTo>
                      <a:pt x="13677" y="6539"/>
                      <a:pt x="13477" y="6105"/>
                      <a:pt x="13310" y="5672"/>
                    </a:cubicBezTo>
                    <a:cubicBezTo>
                      <a:pt x="13110" y="5238"/>
                      <a:pt x="12943" y="4871"/>
                      <a:pt x="12743" y="4471"/>
                    </a:cubicBezTo>
                    <a:cubicBezTo>
                      <a:pt x="12576" y="4070"/>
                      <a:pt x="12376" y="3670"/>
                      <a:pt x="12176" y="3270"/>
                    </a:cubicBezTo>
                    <a:cubicBezTo>
                      <a:pt x="11976" y="2903"/>
                      <a:pt x="11742" y="2436"/>
                      <a:pt x="11576" y="2036"/>
                    </a:cubicBezTo>
                    <a:cubicBezTo>
                      <a:pt x="11509" y="1869"/>
                      <a:pt x="11409" y="1669"/>
                      <a:pt x="11309" y="1502"/>
                    </a:cubicBezTo>
                    <a:cubicBezTo>
                      <a:pt x="11209" y="1268"/>
                      <a:pt x="11042" y="1068"/>
                      <a:pt x="10909" y="902"/>
                    </a:cubicBezTo>
                    <a:cubicBezTo>
                      <a:pt x="10742" y="701"/>
                      <a:pt x="10542" y="535"/>
                      <a:pt x="10341" y="401"/>
                    </a:cubicBezTo>
                    <a:cubicBezTo>
                      <a:pt x="10208" y="334"/>
                      <a:pt x="10108" y="301"/>
                      <a:pt x="9975" y="234"/>
                    </a:cubicBezTo>
                    <a:lnTo>
                      <a:pt x="9741" y="134"/>
                    </a:lnTo>
                    <a:cubicBezTo>
                      <a:pt x="9508" y="68"/>
                      <a:pt x="9307" y="34"/>
                      <a:pt x="90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0"/>
              <p:cNvSpPr/>
              <p:nvPr/>
            </p:nvSpPr>
            <p:spPr>
              <a:xfrm>
                <a:off x="4065063" y="1794850"/>
                <a:ext cx="102806" cy="150844"/>
              </a:xfrm>
              <a:custGeom>
                <a:rect b="b" l="l" r="r" t="t"/>
                <a:pathLst>
                  <a:path extrusionOk="0" h="4550" w="3101">
                    <a:moveTo>
                      <a:pt x="2667" y="0"/>
                    </a:moveTo>
                    <a:cubicBezTo>
                      <a:pt x="2466" y="0"/>
                      <a:pt x="2300" y="134"/>
                      <a:pt x="2266" y="334"/>
                    </a:cubicBezTo>
                    <a:cubicBezTo>
                      <a:pt x="2200" y="601"/>
                      <a:pt x="2133" y="901"/>
                      <a:pt x="2066" y="1168"/>
                    </a:cubicBezTo>
                    <a:cubicBezTo>
                      <a:pt x="1999" y="1435"/>
                      <a:pt x="1933" y="1702"/>
                      <a:pt x="1833" y="2002"/>
                    </a:cubicBezTo>
                    <a:cubicBezTo>
                      <a:pt x="1766" y="2269"/>
                      <a:pt x="1699" y="2502"/>
                      <a:pt x="1632" y="2736"/>
                    </a:cubicBezTo>
                    <a:cubicBezTo>
                      <a:pt x="1566" y="2969"/>
                      <a:pt x="1499" y="3236"/>
                      <a:pt x="1432" y="3470"/>
                    </a:cubicBezTo>
                    <a:lnTo>
                      <a:pt x="965" y="3069"/>
                    </a:lnTo>
                    <a:cubicBezTo>
                      <a:pt x="863" y="2967"/>
                      <a:pt x="749" y="2924"/>
                      <a:pt x="641" y="2924"/>
                    </a:cubicBezTo>
                    <a:cubicBezTo>
                      <a:pt x="292" y="2924"/>
                      <a:pt x="0" y="3372"/>
                      <a:pt x="332" y="3703"/>
                    </a:cubicBezTo>
                    <a:cubicBezTo>
                      <a:pt x="498" y="3837"/>
                      <a:pt x="665" y="4003"/>
                      <a:pt x="832" y="4170"/>
                    </a:cubicBezTo>
                    <a:cubicBezTo>
                      <a:pt x="999" y="4304"/>
                      <a:pt x="1065" y="4370"/>
                      <a:pt x="1199" y="4437"/>
                    </a:cubicBezTo>
                    <a:cubicBezTo>
                      <a:pt x="1299" y="4512"/>
                      <a:pt x="1418" y="4550"/>
                      <a:pt x="1541" y="4550"/>
                    </a:cubicBezTo>
                    <a:cubicBezTo>
                      <a:pt x="1582" y="4550"/>
                      <a:pt x="1624" y="4545"/>
                      <a:pt x="1666" y="4537"/>
                    </a:cubicBezTo>
                    <a:cubicBezTo>
                      <a:pt x="1833" y="4504"/>
                      <a:pt x="1966" y="4404"/>
                      <a:pt x="2033" y="4237"/>
                    </a:cubicBezTo>
                    <a:cubicBezTo>
                      <a:pt x="2200" y="3970"/>
                      <a:pt x="2300" y="3636"/>
                      <a:pt x="2366" y="3336"/>
                    </a:cubicBezTo>
                    <a:cubicBezTo>
                      <a:pt x="2433" y="3169"/>
                      <a:pt x="2466" y="3003"/>
                      <a:pt x="2500" y="2836"/>
                    </a:cubicBezTo>
                    <a:cubicBezTo>
                      <a:pt x="2633" y="2436"/>
                      <a:pt x="2733" y="2069"/>
                      <a:pt x="2833" y="1668"/>
                    </a:cubicBezTo>
                    <a:cubicBezTo>
                      <a:pt x="2933" y="1268"/>
                      <a:pt x="3033" y="834"/>
                      <a:pt x="3100" y="401"/>
                    </a:cubicBezTo>
                    <a:cubicBezTo>
                      <a:pt x="3100" y="334"/>
                      <a:pt x="3067" y="267"/>
                      <a:pt x="3033" y="201"/>
                    </a:cubicBezTo>
                    <a:cubicBezTo>
                      <a:pt x="2967" y="101"/>
                      <a:pt x="2900" y="34"/>
                      <a:pt x="27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0"/>
              <p:cNvSpPr/>
              <p:nvPr/>
            </p:nvSpPr>
            <p:spPr>
              <a:xfrm>
                <a:off x="4186898" y="1806851"/>
                <a:ext cx="116266" cy="70681"/>
              </a:xfrm>
              <a:custGeom>
                <a:rect b="b" l="l" r="r" t="t"/>
                <a:pathLst>
                  <a:path extrusionOk="0" h="2132" w="3507">
                    <a:moveTo>
                      <a:pt x="2928" y="1"/>
                    </a:moveTo>
                    <a:cubicBezTo>
                      <a:pt x="2907" y="1"/>
                      <a:pt x="2884" y="2"/>
                      <a:pt x="2861" y="5"/>
                    </a:cubicBezTo>
                    <a:cubicBezTo>
                      <a:pt x="2794" y="5"/>
                      <a:pt x="2728" y="5"/>
                      <a:pt x="2661" y="39"/>
                    </a:cubicBezTo>
                    <a:lnTo>
                      <a:pt x="1593" y="673"/>
                    </a:lnTo>
                    <a:cubicBezTo>
                      <a:pt x="1193" y="906"/>
                      <a:pt x="793" y="1106"/>
                      <a:pt x="426" y="1340"/>
                    </a:cubicBezTo>
                    <a:cubicBezTo>
                      <a:pt x="0" y="1567"/>
                      <a:pt x="250" y="2131"/>
                      <a:pt x="622" y="2131"/>
                    </a:cubicBezTo>
                    <a:cubicBezTo>
                      <a:pt x="687" y="2131"/>
                      <a:pt x="756" y="2114"/>
                      <a:pt x="826" y="2074"/>
                    </a:cubicBezTo>
                    <a:cubicBezTo>
                      <a:pt x="1593" y="1640"/>
                      <a:pt x="2361" y="1240"/>
                      <a:pt x="3094" y="773"/>
                    </a:cubicBezTo>
                    <a:cubicBezTo>
                      <a:pt x="3507" y="582"/>
                      <a:pt x="3346" y="1"/>
                      <a:pt x="29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0"/>
              <p:cNvSpPr/>
              <p:nvPr/>
            </p:nvSpPr>
            <p:spPr>
              <a:xfrm>
                <a:off x="4116946" y="1979542"/>
                <a:ext cx="80759" cy="56691"/>
              </a:xfrm>
              <a:custGeom>
                <a:rect b="b" l="l" r="r" t="t"/>
                <a:pathLst>
                  <a:path extrusionOk="0" h="1710" w="2436">
                    <a:moveTo>
                      <a:pt x="534" y="0"/>
                    </a:moveTo>
                    <a:cubicBezTo>
                      <a:pt x="368" y="0"/>
                      <a:pt x="234" y="100"/>
                      <a:pt x="134" y="234"/>
                    </a:cubicBezTo>
                    <a:cubicBezTo>
                      <a:pt x="1" y="434"/>
                      <a:pt x="67" y="734"/>
                      <a:pt x="301" y="867"/>
                    </a:cubicBezTo>
                    <a:lnTo>
                      <a:pt x="1102" y="1268"/>
                    </a:lnTo>
                    <a:cubicBezTo>
                      <a:pt x="1302" y="1401"/>
                      <a:pt x="1535" y="1535"/>
                      <a:pt x="1735" y="1668"/>
                    </a:cubicBezTo>
                    <a:cubicBezTo>
                      <a:pt x="1813" y="1694"/>
                      <a:pt x="1890" y="1710"/>
                      <a:pt x="1966" y="1710"/>
                    </a:cubicBezTo>
                    <a:cubicBezTo>
                      <a:pt x="2086" y="1710"/>
                      <a:pt x="2200" y="1670"/>
                      <a:pt x="2302" y="1568"/>
                    </a:cubicBezTo>
                    <a:cubicBezTo>
                      <a:pt x="2369" y="1501"/>
                      <a:pt x="2436" y="1401"/>
                      <a:pt x="2436" y="1268"/>
                    </a:cubicBezTo>
                    <a:cubicBezTo>
                      <a:pt x="2436" y="1134"/>
                      <a:pt x="2369" y="1034"/>
                      <a:pt x="2302" y="967"/>
                    </a:cubicBezTo>
                    <a:cubicBezTo>
                      <a:pt x="2169" y="867"/>
                      <a:pt x="2036" y="767"/>
                      <a:pt x="1935" y="701"/>
                    </a:cubicBezTo>
                    <a:lnTo>
                      <a:pt x="1569" y="467"/>
                    </a:lnTo>
                    <a:cubicBezTo>
                      <a:pt x="1302" y="334"/>
                      <a:pt x="1035" y="200"/>
                      <a:pt x="768" y="67"/>
                    </a:cubicBezTo>
                    <a:cubicBezTo>
                      <a:pt x="701" y="33"/>
                      <a:pt x="601" y="0"/>
                      <a:pt x="5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0"/>
              <p:cNvSpPr/>
              <p:nvPr/>
            </p:nvSpPr>
            <p:spPr>
              <a:xfrm>
                <a:off x="4132429" y="1959618"/>
                <a:ext cx="65277" cy="96971"/>
              </a:xfrm>
              <a:custGeom>
                <a:rect b="b" l="l" r="r" t="t"/>
                <a:pathLst>
                  <a:path extrusionOk="0" h="2925" w="1969">
                    <a:moveTo>
                      <a:pt x="1468" y="1"/>
                    </a:moveTo>
                    <a:cubicBezTo>
                      <a:pt x="1302" y="34"/>
                      <a:pt x="1168" y="101"/>
                      <a:pt x="1068" y="234"/>
                    </a:cubicBezTo>
                    <a:lnTo>
                      <a:pt x="1102" y="234"/>
                    </a:lnTo>
                    <a:cubicBezTo>
                      <a:pt x="868" y="601"/>
                      <a:pt x="668" y="968"/>
                      <a:pt x="468" y="1368"/>
                    </a:cubicBezTo>
                    <a:lnTo>
                      <a:pt x="268" y="1769"/>
                    </a:lnTo>
                    <a:lnTo>
                      <a:pt x="134" y="2035"/>
                    </a:lnTo>
                    <a:cubicBezTo>
                      <a:pt x="101" y="2102"/>
                      <a:pt x="67" y="2169"/>
                      <a:pt x="67" y="2236"/>
                    </a:cubicBezTo>
                    <a:cubicBezTo>
                      <a:pt x="34" y="2302"/>
                      <a:pt x="1" y="2402"/>
                      <a:pt x="1" y="2502"/>
                    </a:cubicBezTo>
                    <a:cubicBezTo>
                      <a:pt x="1" y="2569"/>
                      <a:pt x="34" y="2636"/>
                      <a:pt x="67" y="2703"/>
                    </a:cubicBezTo>
                    <a:cubicBezTo>
                      <a:pt x="134" y="2803"/>
                      <a:pt x="201" y="2869"/>
                      <a:pt x="334" y="2903"/>
                    </a:cubicBezTo>
                    <a:cubicBezTo>
                      <a:pt x="376" y="2917"/>
                      <a:pt x="423" y="2925"/>
                      <a:pt x="471" y="2925"/>
                    </a:cubicBezTo>
                    <a:cubicBezTo>
                      <a:pt x="539" y="2925"/>
                      <a:pt x="609" y="2908"/>
                      <a:pt x="668" y="2869"/>
                    </a:cubicBezTo>
                    <a:cubicBezTo>
                      <a:pt x="768" y="2803"/>
                      <a:pt x="835" y="2703"/>
                      <a:pt x="868" y="2603"/>
                    </a:cubicBezTo>
                    <a:lnTo>
                      <a:pt x="868" y="2569"/>
                    </a:lnTo>
                    <a:cubicBezTo>
                      <a:pt x="1135" y="1935"/>
                      <a:pt x="1468" y="1302"/>
                      <a:pt x="1835" y="668"/>
                    </a:cubicBezTo>
                    <a:cubicBezTo>
                      <a:pt x="1969" y="468"/>
                      <a:pt x="1902" y="201"/>
                      <a:pt x="1702" y="67"/>
                    </a:cubicBezTo>
                    <a:cubicBezTo>
                      <a:pt x="1635" y="34"/>
                      <a:pt x="1535" y="1"/>
                      <a:pt x="14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0"/>
              <p:cNvSpPr/>
              <p:nvPr/>
            </p:nvSpPr>
            <p:spPr>
              <a:xfrm>
                <a:off x="4229764" y="1919802"/>
                <a:ext cx="101778" cy="65741"/>
              </a:xfrm>
              <a:custGeom>
                <a:rect b="b" l="l" r="r" t="t"/>
                <a:pathLst>
                  <a:path extrusionOk="0" h="1983" w="3070">
                    <a:moveTo>
                      <a:pt x="2602" y="1"/>
                    </a:moveTo>
                    <a:cubicBezTo>
                      <a:pt x="2535" y="1"/>
                      <a:pt x="2435" y="1"/>
                      <a:pt x="2369" y="68"/>
                    </a:cubicBezTo>
                    <a:lnTo>
                      <a:pt x="2369" y="34"/>
                    </a:lnTo>
                    <a:cubicBezTo>
                      <a:pt x="2202" y="134"/>
                      <a:pt x="2035" y="234"/>
                      <a:pt x="1868" y="334"/>
                    </a:cubicBezTo>
                    <a:lnTo>
                      <a:pt x="1401" y="601"/>
                    </a:lnTo>
                    <a:cubicBezTo>
                      <a:pt x="1001" y="801"/>
                      <a:pt x="634" y="1002"/>
                      <a:pt x="267" y="1235"/>
                    </a:cubicBezTo>
                    <a:cubicBezTo>
                      <a:pt x="67" y="1335"/>
                      <a:pt x="0" y="1602"/>
                      <a:pt x="100" y="1802"/>
                    </a:cubicBezTo>
                    <a:cubicBezTo>
                      <a:pt x="191" y="1915"/>
                      <a:pt x="328" y="1983"/>
                      <a:pt x="469" y="1983"/>
                    </a:cubicBezTo>
                    <a:cubicBezTo>
                      <a:pt x="536" y="1983"/>
                      <a:pt x="603" y="1968"/>
                      <a:pt x="667" y="1936"/>
                    </a:cubicBezTo>
                    <a:cubicBezTo>
                      <a:pt x="1034" y="1735"/>
                      <a:pt x="1435" y="1535"/>
                      <a:pt x="1801" y="1302"/>
                    </a:cubicBezTo>
                    <a:lnTo>
                      <a:pt x="2302" y="1035"/>
                    </a:lnTo>
                    <a:cubicBezTo>
                      <a:pt x="2469" y="935"/>
                      <a:pt x="2635" y="835"/>
                      <a:pt x="2802" y="735"/>
                    </a:cubicBezTo>
                    <a:cubicBezTo>
                      <a:pt x="3002" y="635"/>
                      <a:pt x="3069" y="368"/>
                      <a:pt x="2936" y="201"/>
                    </a:cubicBezTo>
                    <a:cubicBezTo>
                      <a:pt x="2902" y="101"/>
                      <a:pt x="2802" y="34"/>
                      <a:pt x="2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0"/>
              <p:cNvSpPr/>
              <p:nvPr/>
            </p:nvSpPr>
            <p:spPr>
              <a:xfrm>
                <a:off x="4177781" y="2049196"/>
                <a:ext cx="98463" cy="129858"/>
              </a:xfrm>
              <a:custGeom>
                <a:rect b="b" l="l" r="r" t="t"/>
                <a:pathLst>
                  <a:path extrusionOk="0" h="3917" w="2970">
                    <a:moveTo>
                      <a:pt x="2469" y="1"/>
                    </a:moveTo>
                    <a:cubicBezTo>
                      <a:pt x="2402" y="1"/>
                      <a:pt x="2302" y="34"/>
                      <a:pt x="2235" y="67"/>
                    </a:cubicBezTo>
                    <a:lnTo>
                      <a:pt x="2235" y="34"/>
                    </a:lnTo>
                    <a:cubicBezTo>
                      <a:pt x="2135" y="101"/>
                      <a:pt x="2069" y="201"/>
                      <a:pt x="2035" y="301"/>
                    </a:cubicBezTo>
                    <a:cubicBezTo>
                      <a:pt x="1735" y="1135"/>
                      <a:pt x="1468" y="1969"/>
                      <a:pt x="1135" y="2803"/>
                    </a:cubicBezTo>
                    <a:lnTo>
                      <a:pt x="1068" y="2769"/>
                    </a:lnTo>
                    <a:lnTo>
                      <a:pt x="701" y="2502"/>
                    </a:lnTo>
                    <a:cubicBezTo>
                      <a:pt x="628" y="2454"/>
                      <a:pt x="537" y="2423"/>
                      <a:pt x="441" y="2423"/>
                    </a:cubicBezTo>
                    <a:cubicBezTo>
                      <a:pt x="405" y="2423"/>
                      <a:pt x="370" y="2427"/>
                      <a:pt x="334" y="2436"/>
                    </a:cubicBezTo>
                    <a:cubicBezTo>
                      <a:pt x="234" y="2469"/>
                      <a:pt x="134" y="2569"/>
                      <a:pt x="67" y="2669"/>
                    </a:cubicBezTo>
                    <a:cubicBezTo>
                      <a:pt x="0" y="2769"/>
                      <a:pt x="0" y="2903"/>
                      <a:pt x="34" y="3003"/>
                    </a:cubicBezTo>
                    <a:cubicBezTo>
                      <a:pt x="67" y="3136"/>
                      <a:pt x="134" y="3236"/>
                      <a:pt x="234" y="3303"/>
                    </a:cubicBezTo>
                    <a:lnTo>
                      <a:pt x="668" y="3603"/>
                    </a:lnTo>
                    <a:cubicBezTo>
                      <a:pt x="841" y="3747"/>
                      <a:pt x="1039" y="3917"/>
                      <a:pt x="1283" y="3917"/>
                    </a:cubicBezTo>
                    <a:cubicBezTo>
                      <a:pt x="1321" y="3917"/>
                      <a:pt x="1361" y="3912"/>
                      <a:pt x="1401" y="3903"/>
                    </a:cubicBezTo>
                    <a:cubicBezTo>
                      <a:pt x="1602" y="3837"/>
                      <a:pt x="1802" y="3637"/>
                      <a:pt x="1868" y="3436"/>
                    </a:cubicBezTo>
                    <a:cubicBezTo>
                      <a:pt x="1968" y="3236"/>
                      <a:pt x="2035" y="3003"/>
                      <a:pt x="2102" y="2836"/>
                    </a:cubicBezTo>
                    <a:cubicBezTo>
                      <a:pt x="2202" y="2636"/>
                      <a:pt x="2235" y="2502"/>
                      <a:pt x="2302" y="2336"/>
                    </a:cubicBezTo>
                    <a:cubicBezTo>
                      <a:pt x="2502" y="1769"/>
                      <a:pt x="2702" y="1168"/>
                      <a:pt x="2902" y="568"/>
                    </a:cubicBezTo>
                    <a:cubicBezTo>
                      <a:pt x="2969" y="334"/>
                      <a:pt x="2836" y="67"/>
                      <a:pt x="2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0"/>
              <p:cNvSpPr/>
              <p:nvPr/>
            </p:nvSpPr>
            <p:spPr>
              <a:xfrm>
                <a:off x="4288378" y="2044786"/>
                <a:ext cx="126079" cy="74560"/>
              </a:xfrm>
              <a:custGeom>
                <a:rect b="b" l="l" r="r" t="t"/>
                <a:pathLst>
                  <a:path extrusionOk="0" h="2249" w="3803">
                    <a:moveTo>
                      <a:pt x="3302" y="0"/>
                    </a:moveTo>
                    <a:cubicBezTo>
                      <a:pt x="3236" y="0"/>
                      <a:pt x="3169" y="34"/>
                      <a:pt x="3102" y="67"/>
                    </a:cubicBezTo>
                    <a:lnTo>
                      <a:pt x="3102" y="34"/>
                    </a:lnTo>
                    <a:cubicBezTo>
                      <a:pt x="2635" y="267"/>
                      <a:pt x="2235" y="501"/>
                      <a:pt x="1768" y="734"/>
                    </a:cubicBezTo>
                    <a:cubicBezTo>
                      <a:pt x="1334" y="934"/>
                      <a:pt x="801" y="1201"/>
                      <a:pt x="300" y="1468"/>
                    </a:cubicBezTo>
                    <a:cubicBezTo>
                      <a:pt x="100" y="1568"/>
                      <a:pt x="0" y="1835"/>
                      <a:pt x="134" y="2035"/>
                    </a:cubicBezTo>
                    <a:cubicBezTo>
                      <a:pt x="200" y="2135"/>
                      <a:pt x="300" y="2202"/>
                      <a:pt x="400" y="2235"/>
                    </a:cubicBezTo>
                    <a:cubicBezTo>
                      <a:pt x="430" y="2245"/>
                      <a:pt x="462" y="2249"/>
                      <a:pt x="495" y="2249"/>
                    </a:cubicBezTo>
                    <a:cubicBezTo>
                      <a:pt x="576" y="2249"/>
                      <a:pt x="663" y="2225"/>
                      <a:pt x="734" y="2202"/>
                    </a:cubicBezTo>
                    <a:cubicBezTo>
                      <a:pt x="1201" y="1935"/>
                      <a:pt x="1701" y="1701"/>
                      <a:pt x="2202" y="1468"/>
                    </a:cubicBezTo>
                    <a:cubicBezTo>
                      <a:pt x="2669" y="1201"/>
                      <a:pt x="3069" y="1001"/>
                      <a:pt x="3536" y="767"/>
                    </a:cubicBezTo>
                    <a:cubicBezTo>
                      <a:pt x="3736" y="667"/>
                      <a:pt x="3803" y="400"/>
                      <a:pt x="3669" y="200"/>
                    </a:cubicBezTo>
                    <a:cubicBezTo>
                      <a:pt x="3636" y="100"/>
                      <a:pt x="3536" y="34"/>
                      <a:pt x="34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0"/>
              <p:cNvSpPr/>
              <p:nvPr/>
            </p:nvSpPr>
            <p:spPr>
              <a:xfrm>
                <a:off x="3876989" y="1800386"/>
                <a:ext cx="697827" cy="593894"/>
              </a:xfrm>
              <a:custGeom>
                <a:rect b="b" l="l" r="r" t="t"/>
                <a:pathLst>
                  <a:path extrusionOk="0" h="17914" w="21049">
                    <a:moveTo>
                      <a:pt x="1301" y="0"/>
                    </a:moveTo>
                    <a:cubicBezTo>
                      <a:pt x="1168" y="34"/>
                      <a:pt x="1034" y="100"/>
                      <a:pt x="968" y="200"/>
                    </a:cubicBezTo>
                    <a:lnTo>
                      <a:pt x="968" y="234"/>
                    </a:lnTo>
                    <a:cubicBezTo>
                      <a:pt x="734" y="667"/>
                      <a:pt x="467" y="1068"/>
                      <a:pt x="234" y="1535"/>
                    </a:cubicBezTo>
                    <a:cubicBezTo>
                      <a:pt x="67" y="1802"/>
                      <a:pt x="0" y="2102"/>
                      <a:pt x="0" y="2402"/>
                    </a:cubicBezTo>
                    <a:cubicBezTo>
                      <a:pt x="34" y="2635"/>
                      <a:pt x="67" y="2902"/>
                      <a:pt x="134" y="3136"/>
                    </a:cubicBezTo>
                    <a:cubicBezTo>
                      <a:pt x="167" y="3303"/>
                      <a:pt x="234" y="3536"/>
                      <a:pt x="267" y="3703"/>
                    </a:cubicBezTo>
                    <a:cubicBezTo>
                      <a:pt x="334" y="3903"/>
                      <a:pt x="367" y="4103"/>
                      <a:pt x="434" y="4303"/>
                    </a:cubicBezTo>
                    <a:cubicBezTo>
                      <a:pt x="501" y="4470"/>
                      <a:pt x="567" y="4670"/>
                      <a:pt x="634" y="4870"/>
                    </a:cubicBezTo>
                    <a:cubicBezTo>
                      <a:pt x="701" y="5071"/>
                      <a:pt x="767" y="5304"/>
                      <a:pt x="868" y="5471"/>
                    </a:cubicBezTo>
                    <a:cubicBezTo>
                      <a:pt x="934" y="5671"/>
                      <a:pt x="1034" y="5904"/>
                      <a:pt x="1134" y="6105"/>
                    </a:cubicBezTo>
                    <a:cubicBezTo>
                      <a:pt x="1201" y="6338"/>
                      <a:pt x="1268" y="6472"/>
                      <a:pt x="1368" y="6638"/>
                    </a:cubicBezTo>
                    <a:cubicBezTo>
                      <a:pt x="1435" y="6805"/>
                      <a:pt x="1501" y="7039"/>
                      <a:pt x="1601" y="7239"/>
                    </a:cubicBezTo>
                    <a:cubicBezTo>
                      <a:pt x="1668" y="7406"/>
                      <a:pt x="1768" y="7639"/>
                      <a:pt x="1868" y="7873"/>
                    </a:cubicBezTo>
                    <a:lnTo>
                      <a:pt x="2102" y="8440"/>
                    </a:lnTo>
                    <a:cubicBezTo>
                      <a:pt x="2235" y="8773"/>
                      <a:pt x="2369" y="9107"/>
                      <a:pt x="2469" y="9474"/>
                    </a:cubicBezTo>
                    <a:cubicBezTo>
                      <a:pt x="2602" y="9907"/>
                      <a:pt x="2702" y="10274"/>
                      <a:pt x="2802" y="10675"/>
                    </a:cubicBezTo>
                    <a:cubicBezTo>
                      <a:pt x="2902" y="11041"/>
                      <a:pt x="3069" y="11475"/>
                      <a:pt x="3236" y="11842"/>
                    </a:cubicBezTo>
                    <a:lnTo>
                      <a:pt x="3703" y="13076"/>
                    </a:lnTo>
                    <a:cubicBezTo>
                      <a:pt x="3836" y="13443"/>
                      <a:pt x="4003" y="13844"/>
                      <a:pt x="4170" y="14244"/>
                    </a:cubicBezTo>
                    <a:cubicBezTo>
                      <a:pt x="4437" y="15011"/>
                      <a:pt x="4804" y="15778"/>
                      <a:pt x="5271" y="16512"/>
                    </a:cubicBezTo>
                    <a:cubicBezTo>
                      <a:pt x="5504" y="16846"/>
                      <a:pt x="5804" y="17146"/>
                      <a:pt x="6138" y="17413"/>
                    </a:cubicBezTo>
                    <a:cubicBezTo>
                      <a:pt x="6238" y="17479"/>
                      <a:pt x="6305" y="17546"/>
                      <a:pt x="6405" y="17613"/>
                    </a:cubicBezTo>
                    <a:cubicBezTo>
                      <a:pt x="6538" y="17646"/>
                      <a:pt x="6638" y="17713"/>
                      <a:pt x="6772" y="17746"/>
                    </a:cubicBezTo>
                    <a:cubicBezTo>
                      <a:pt x="6972" y="17780"/>
                      <a:pt x="7205" y="17846"/>
                      <a:pt x="7406" y="17880"/>
                    </a:cubicBezTo>
                    <a:cubicBezTo>
                      <a:pt x="7739" y="17913"/>
                      <a:pt x="8073" y="17913"/>
                      <a:pt x="8406" y="17913"/>
                    </a:cubicBezTo>
                    <a:cubicBezTo>
                      <a:pt x="8807" y="17880"/>
                      <a:pt x="9207" y="17813"/>
                      <a:pt x="9574" y="17713"/>
                    </a:cubicBezTo>
                    <a:cubicBezTo>
                      <a:pt x="9907" y="17613"/>
                      <a:pt x="10241" y="17546"/>
                      <a:pt x="10541" y="17446"/>
                    </a:cubicBezTo>
                    <a:cubicBezTo>
                      <a:pt x="10875" y="17346"/>
                      <a:pt x="11308" y="17179"/>
                      <a:pt x="11675" y="17046"/>
                    </a:cubicBezTo>
                    <a:lnTo>
                      <a:pt x="11675" y="17046"/>
                    </a:lnTo>
                    <a:lnTo>
                      <a:pt x="11542" y="17079"/>
                    </a:lnTo>
                    <a:cubicBezTo>
                      <a:pt x="11975" y="16912"/>
                      <a:pt x="12342" y="16746"/>
                      <a:pt x="12743" y="16579"/>
                    </a:cubicBezTo>
                    <a:cubicBezTo>
                      <a:pt x="13143" y="16412"/>
                      <a:pt x="13577" y="16212"/>
                      <a:pt x="14010" y="16045"/>
                    </a:cubicBezTo>
                    <a:cubicBezTo>
                      <a:pt x="14811" y="15645"/>
                      <a:pt x="15645" y="15278"/>
                      <a:pt x="16445" y="14911"/>
                    </a:cubicBezTo>
                    <a:cubicBezTo>
                      <a:pt x="17246" y="14511"/>
                      <a:pt x="18013" y="14144"/>
                      <a:pt x="18780" y="13710"/>
                    </a:cubicBezTo>
                    <a:cubicBezTo>
                      <a:pt x="19147" y="13543"/>
                      <a:pt x="19514" y="13343"/>
                      <a:pt x="19881" y="13110"/>
                    </a:cubicBezTo>
                    <a:cubicBezTo>
                      <a:pt x="19981" y="13076"/>
                      <a:pt x="20081" y="13010"/>
                      <a:pt x="20148" y="12909"/>
                    </a:cubicBezTo>
                    <a:cubicBezTo>
                      <a:pt x="20348" y="12776"/>
                      <a:pt x="20515" y="12543"/>
                      <a:pt x="20582" y="12309"/>
                    </a:cubicBezTo>
                    <a:cubicBezTo>
                      <a:pt x="20615" y="12209"/>
                      <a:pt x="20648" y="12109"/>
                      <a:pt x="20682" y="12009"/>
                    </a:cubicBezTo>
                    <a:cubicBezTo>
                      <a:pt x="20748" y="11742"/>
                      <a:pt x="20848" y="11508"/>
                      <a:pt x="20915" y="11242"/>
                    </a:cubicBezTo>
                    <a:cubicBezTo>
                      <a:pt x="20949" y="11108"/>
                      <a:pt x="20949" y="11008"/>
                      <a:pt x="20982" y="10908"/>
                    </a:cubicBezTo>
                    <a:cubicBezTo>
                      <a:pt x="21015" y="10741"/>
                      <a:pt x="21015" y="10574"/>
                      <a:pt x="21049" y="10408"/>
                    </a:cubicBezTo>
                    <a:cubicBezTo>
                      <a:pt x="21049" y="10208"/>
                      <a:pt x="20915" y="10041"/>
                      <a:pt x="20748" y="10007"/>
                    </a:cubicBezTo>
                    <a:cubicBezTo>
                      <a:pt x="20707" y="9996"/>
                      <a:pt x="20666" y="9990"/>
                      <a:pt x="20625" y="9990"/>
                    </a:cubicBezTo>
                    <a:cubicBezTo>
                      <a:pt x="20438" y="9990"/>
                      <a:pt x="20275" y="10110"/>
                      <a:pt x="20248" y="10274"/>
                    </a:cubicBezTo>
                    <a:cubicBezTo>
                      <a:pt x="20248" y="10374"/>
                      <a:pt x="20215" y="10474"/>
                      <a:pt x="20181" y="10574"/>
                    </a:cubicBezTo>
                    <a:cubicBezTo>
                      <a:pt x="20148" y="10808"/>
                      <a:pt x="20115" y="11041"/>
                      <a:pt x="20048" y="11275"/>
                    </a:cubicBezTo>
                    <a:cubicBezTo>
                      <a:pt x="19981" y="11408"/>
                      <a:pt x="19948" y="11542"/>
                      <a:pt x="19881" y="11675"/>
                    </a:cubicBezTo>
                    <a:cubicBezTo>
                      <a:pt x="19848" y="11809"/>
                      <a:pt x="19814" y="11909"/>
                      <a:pt x="19781" y="12009"/>
                    </a:cubicBezTo>
                    <a:cubicBezTo>
                      <a:pt x="19748" y="12042"/>
                      <a:pt x="19714" y="12109"/>
                      <a:pt x="19714" y="12142"/>
                    </a:cubicBezTo>
                    <a:cubicBezTo>
                      <a:pt x="19681" y="12176"/>
                      <a:pt x="19648" y="12209"/>
                      <a:pt x="19614" y="12242"/>
                    </a:cubicBezTo>
                    <a:cubicBezTo>
                      <a:pt x="19281" y="12442"/>
                      <a:pt x="18980" y="12643"/>
                      <a:pt x="18614" y="12809"/>
                    </a:cubicBezTo>
                    <a:cubicBezTo>
                      <a:pt x="18247" y="13010"/>
                      <a:pt x="17846" y="13210"/>
                      <a:pt x="17446" y="13410"/>
                    </a:cubicBezTo>
                    <a:cubicBezTo>
                      <a:pt x="16679" y="13810"/>
                      <a:pt x="15912" y="14210"/>
                      <a:pt x="15111" y="14577"/>
                    </a:cubicBezTo>
                    <a:cubicBezTo>
                      <a:pt x="14711" y="14778"/>
                      <a:pt x="14244" y="14944"/>
                      <a:pt x="13810" y="15178"/>
                    </a:cubicBezTo>
                    <a:cubicBezTo>
                      <a:pt x="13376" y="15378"/>
                      <a:pt x="13010" y="15545"/>
                      <a:pt x="12609" y="15712"/>
                    </a:cubicBezTo>
                    <a:cubicBezTo>
                      <a:pt x="12076" y="15945"/>
                      <a:pt x="11542" y="16145"/>
                      <a:pt x="11008" y="16379"/>
                    </a:cubicBezTo>
                    <a:lnTo>
                      <a:pt x="11105" y="16346"/>
                    </a:lnTo>
                    <a:lnTo>
                      <a:pt x="11105" y="16346"/>
                    </a:lnTo>
                    <a:cubicBezTo>
                      <a:pt x="10906" y="16413"/>
                      <a:pt x="10707" y="16479"/>
                      <a:pt x="10508" y="16579"/>
                    </a:cubicBezTo>
                    <a:cubicBezTo>
                      <a:pt x="10308" y="16646"/>
                      <a:pt x="10107" y="16679"/>
                      <a:pt x="9874" y="16746"/>
                    </a:cubicBezTo>
                    <a:cubicBezTo>
                      <a:pt x="9640" y="16812"/>
                      <a:pt x="9440" y="16846"/>
                      <a:pt x="9240" y="16879"/>
                    </a:cubicBezTo>
                    <a:cubicBezTo>
                      <a:pt x="9040" y="16946"/>
                      <a:pt x="8840" y="16979"/>
                      <a:pt x="8640" y="17012"/>
                    </a:cubicBezTo>
                    <a:cubicBezTo>
                      <a:pt x="8440" y="17012"/>
                      <a:pt x="8239" y="17046"/>
                      <a:pt x="8073" y="17046"/>
                    </a:cubicBezTo>
                    <a:cubicBezTo>
                      <a:pt x="7839" y="17012"/>
                      <a:pt x="7639" y="17012"/>
                      <a:pt x="7439" y="16979"/>
                    </a:cubicBezTo>
                    <a:cubicBezTo>
                      <a:pt x="7239" y="16946"/>
                      <a:pt x="7039" y="16912"/>
                      <a:pt x="6872" y="16846"/>
                    </a:cubicBezTo>
                    <a:cubicBezTo>
                      <a:pt x="6805" y="16812"/>
                      <a:pt x="6772" y="16779"/>
                      <a:pt x="6705" y="16746"/>
                    </a:cubicBezTo>
                    <a:cubicBezTo>
                      <a:pt x="6472" y="16545"/>
                      <a:pt x="6238" y="16312"/>
                      <a:pt x="6038" y="16078"/>
                    </a:cubicBezTo>
                    <a:cubicBezTo>
                      <a:pt x="5871" y="15845"/>
                      <a:pt x="5738" y="15645"/>
                      <a:pt x="5604" y="15411"/>
                    </a:cubicBezTo>
                    <a:cubicBezTo>
                      <a:pt x="5471" y="15178"/>
                      <a:pt x="5371" y="14911"/>
                      <a:pt x="5271" y="14677"/>
                    </a:cubicBezTo>
                    <a:cubicBezTo>
                      <a:pt x="5171" y="14444"/>
                      <a:pt x="5104" y="14244"/>
                      <a:pt x="5037" y="14077"/>
                    </a:cubicBezTo>
                    <a:cubicBezTo>
                      <a:pt x="4937" y="13877"/>
                      <a:pt x="4870" y="13643"/>
                      <a:pt x="4770" y="13443"/>
                    </a:cubicBezTo>
                    <a:cubicBezTo>
                      <a:pt x="4604" y="13043"/>
                      <a:pt x="4437" y="12643"/>
                      <a:pt x="4303" y="12242"/>
                    </a:cubicBezTo>
                    <a:cubicBezTo>
                      <a:pt x="4137" y="11842"/>
                      <a:pt x="4003" y="11475"/>
                      <a:pt x="3836" y="11108"/>
                    </a:cubicBezTo>
                    <a:cubicBezTo>
                      <a:pt x="3770" y="10908"/>
                      <a:pt x="3703" y="10675"/>
                      <a:pt x="3636" y="10474"/>
                    </a:cubicBezTo>
                    <a:cubicBezTo>
                      <a:pt x="3569" y="10308"/>
                      <a:pt x="3536" y="10074"/>
                      <a:pt x="3469" y="9874"/>
                    </a:cubicBezTo>
                    <a:cubicBezTo>
                      <a:pt x="3369" y="9474"/>
                      <a:pt x="3236" y="9107"/>
                      <a:pt x="3102" y="8706"/>
                    </a:cubicBezTo>
                    <a:cubicBezTo>
                      <a:pt x="3002" y="8406"/>
                      <a:pt x="2869" y="8106"/>
                      <a:pt x="2736" y="7806"/>
                    </a:cubicBezTo>
                    <a:lnTo>
                      <a:pt x="2736" y="7806"/>
                    </a:lnTo>
                    <a:lnTo>
                      <a:pt x="2769" y="7906"/>
                    </a:lnTo>
                    <a:lnTo>
                      <a:pt x="2369" y="6939"/>
                    </a:lnTo>
                    <a:cubicBezTo>
                      <a:pt x="2269" y="6705"/>
                      <a:pt x="2168" y="6472"/>
                      <a:pt x="2068" y="6205"/>
                    </a:cubicBezTo>
                    <a:cubicBezTo>
                      <a:pt x="1968" y="5971"/>
                      <a:pt x="1868" y="5771"/>
                      <a:pt x="1768" y="5538"/>
                    </a:cubicBezTo>
                    <a:cubicBezTo>
                      <a:pt x="1668" y="5304"/>
                      <a:pt x="1568" y="5037"/>
                      <a:pt x="1468" y="4770"/>
                    </a:cubicBezTo>
                    <a:cubicBezTo>
                      <a:pt x="1368" y="4537"/>
                      <a:pt x="1268" y="4237"/>
                      <a:pt x="1201" y="3936"/>
                    </a:cubicBezTo>
                    <a:cubicBezTo>
                      <a:pt x="1101" y="3670"/>
                      <a:pt x="1034" y="3403"/>
                      <a:pt x="968" y="3136"/>
                    </a:cubicBezTo>
                    <a:cubicBezTo>
                      <a:pt x="901" y="2869"/>
                      <a:pt x="868" y="2635"/>
                      <a:pt x="801" y="2402"/>
                    </a:cubicBezTo>
                    <a:cubicBezTo>
                      <a:pt x="801" y="2335"/>
                      <a:pt x="801" y="2269"/>
                      <a:pt x="801" y="2202"/>
                    </a:cubicBezTo>
                    <a:cubicBezTo>
                      <a:pt x="834" y="2135"/>
                      <a:pt x="834" y="2102"/>
                      <a:pt x="868" y="2035"/>
                    </a:cubicBezTo>
                    <a:cubicBezTo>
                      <a:pt x="934" y="1835"/>
                      <a:pt x="1034" y="1668"/>
                      <a:pt x="1168" y="1468"/>
                    </a:cubicBezTo>
                    <a:lnTo>
                      <a:pt x="1635" y="601"/>
                    </a:lnTo>
                    <a:cubicBezTo>
                      <a:pt x="1735" y="434"/>
                      <a:pt x="1668" y="200"/>
                      <a:pt x="1501" y="67"/>
                    </a:cubicBezTo>
                    <a:cubicBezTo>
                      <a:pt x="1435" y="34"/>
                      <a:pt x="1368" y="0"/>
                      <a:pt x="13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0"/>
              <p:cNvSpPr/>
              <p:nvPr/>
            </p:nvSpPr>
            <p:spPr>
              <a:xfrm>
                <a:off x="4394101" y="1521706"/>
                <a:ext cx="363186" cy="427999"/>
              </a:xfrm>
              <a:custGeom>
                <a:rect b="b" l="l" r="r" t="t"/>
                <a:pathLst>
                  <a:path extrusionOk="0" h="12910" w="10955">
                    <a:moveTo>
                      <a:pt x="3416" y="0"/>
                    </a:moveTo>
                    <a:cubicBezTo>
                      <a:pt x="3316" y="0"/>
                      <a:pt x="3216" y="67"/>
                      <a:pt x="3149" y="134"/>
                    </a:cubicBezTo>
                    <a:cubicBezTo>
                      <a:pt x="3049" y="234"/>
                      <a:pt x="3016" y="334"/>
                      <a:pt x="3049" y="434"/>
                    </a:cubicBezTo>
                    <a:cubicBezTo>
                      <a:pt x="3049" y="534"/>
                      <a:pt x="3082" y="634"/>
                      <a:pt x="3182" y="734"/>
                    </a:cubicBezTo>
                    <a:lnTo>
                      <a:pt x="3382" y="968"/>
                    </a:lnTo>
                    <a:cubicBezTo>
                      <a:pt x="3616" y="1268"/>
                      <a:pt x="3849" y="1568"/>
                      <a:pt x="4083" y="1868"/>
                    </a:cubicBezTo>
                    <a:cubicBezTo>
                      <a:pt x="4283" y="2168"/>
                      <a:pt x="4550" y="2502"/>
                      <a:pt x="4783" y="2836"/>
                    </a:cubicBezTo>
                    <a:cubicBezTo>
                      <a:pt x="5017" y="3136"/>
                      <a:pt x="5250" y="3503"/>
                      <a:pt x="5484" y="3836"/>
                    </a:cubicBezTo>
                    <a:cubicBezTo>
                      <a:pt x="5617" y="4003"/>
                      <a:pt x="5717" y="4203"/>
                      <a:pt x="5851" y="4370"/>
                    </a:cubicBezTo>
                    <a:lnTo>
                      <a:pt x="6184" y="4904"/>
                    </a:lnTo>
                    <a:cubicBezTo>
                      <a:pt x="6418" y="5271"/>
                      <a:pt x="6651" y="5604"/>
                      <a:pt x="6885" y="5971"/>
                    </a:cubicBezTo>
                    <a:cubicBezTo>
                      <a:pt x="7152" y="6305"/>
                      <a:pt x="7352" y="6605"/>
                      <a:pt x="7552" y="6939"/>
                    </a:cubicBezTo>
                    <a:cubicBezTo>
                      <a:pt x="7786" y="7272"/>
                      <a:pt x="8019" y="7639"/>
                      <a:pt x="8286" y="7973"/>
                    </a:cubicBezTo>
                    <a:cubicBezTo>
                      <a:pt x="8386" y="8139"/>
                      <a:pt x="8519" y="8306"/>
                      <a:pt x="8620" y="8440"/>
                    </a:cubicBezTo>
                    <a:lnTo>
                      <a:pt x="8986" y="8907"/>
                    </a:lnTo>
                    <a:cubicBezTo>
                      <a:pt x="9153" y="9140"/>
                      <a:pt x="9320" y="9374"/>
                      <a:pt x="9487" y="9607"/>
                    </a:cubicBezTo>
                    <a:cubicBezTo>
                      <a:pt x="9654" y="9807"/>
                      <a:pt x="9787" y="10074"/>
                      <a:pt x="9920" y="10308"/>
                    </a:cubicBezTo>
                    <a:cubicBezTo>
                      <a:pt x="10021" y="10508"/>
                      <a:pt x="10121" y="10708"/>
                      <a:pt x="10187" y="10941"/>
                    </a:cubicBezTo>
                    <a:lnTo>
                      <a:pt x="10187" y="11041"/>
                    </a:lnTo>
                    <a:cubicBezTo>
                      <a:pt x="10187" y="11075"/>
                      <a:pt x="10187" y="11108"/>
                      <a:pt x="10154" y="11175"/>
                    </a:cubicBezTo>
                    <a:cubicBezTo>
                      <a:pt x="10121" y="11242"/>
                      <a:pt x="10087" y="11308"/>
                      <a:pt x="10054" y="11342"/>
                    </a:cubicBezTo>
                    <a:cubicBezTo>
                      <a:pt x="9954" y="11475"/>
                      <a:pt x="9820" y="11609"/>
                      <a:pt x="9720" y="11709"/>
                    </a:cubicBezTo>
                    <a:cubicBezTo>
                      <a:pt x="9587" y="11809"/>
                      <a:pt x="9453" y="11909"/>
                      <a:pt x="9287" y="11975"/>
                    </a:cubicBezTo>
                    <a:cubicBezTo>
                      <a:pt x="9187" y="12042"/>
                      <a:pt x="9087" y="12076"/>
                      <a:pt x="8986" y="12109"/>
                    </a:cubicBezTo>
                    <a:lnTo>
                      <a:pt x="8820" y="12109"/>
                    </a:lnTo>
                    <a:cubicBezTo>
                      <a:pt x="8586" y="12076"/>
                      <a:pt x="8386" y="12009"/>
                      <a:pt x="8153" y="11942"/>
                    </a:cubicBezTo>
                    <a:cubicBezTo>
                      <a:pt x="8052" y="11875"/>
                      <a:pt x="7919" y="11842"/>
                      <a:pt x="7819" y="11775"/>
                    </a:cubicBezTo>
                    <a:cubicBezTo>
                      <a:pt x="7752" y="11709"/>
                      <a:pt x="7686" y="11642"/>
                      <a:pt x="7619" y="11575"/>
                    </a:cubicBezTo>
                    <a:cubicBezTo>
                      <a:pt x="7385" y="11308"/>
                      <a:pt x="7185" y="11041"/>
                      <a:pt x="7018" y="10741"/>
                    </a:cubicBezTo>
                    <a:cubicBezTo>
                      <a:pt x="6818" y="10441"/>
                      <a:pt x="6585" y="10107"/>
                      <a:pt x="6351" y="9807"/>
                    </a:cubicBezTo>
                    <a:cubicBezTo>
                      <a:pt x="6118" y="9474"/>
                      <a:pt x="5851" y="9140"/>
                      <a:pt x="5617" y="8807"/>
                    </a:cubicBezTo>
                    <a:cubicBezTo>
                      <a:pt x="5384" y="8473"/>
                      <a:pt x="5150" y="8106"/>
                      <a:pt x="4884" y="7772"/>
                    </a:cubicBezTo>
                    <a:cubicBezTo>
                      <a:pt x="4383" y="7105"/>
                      <a:pt x="3916" y="6371"/>
                      <a:pt x="3449" y="5704"/>
                    </a:cubicBezTo>
                    <a:cubicBezTo>
                      <a:pt x="2949" y="5004"/>
                      <a:pt x="2482" y="4270"/>
                      <a:pt x="1981" y="3569"/>
                    </a:cubicBezTo>
                    <a:cubicBezTo>
                      <a:pt x="1581" y="3036"/>
                      <a:pt x="1214" y="2469"/>
                      <a:pt x="814" y="1935"/>
                    </a:cubicBezTo>
                    <a:cubicBezTo>
                      <a:pt x="736" y="1819"/>
                      <a:pt x="628" y="1770"/>
                      <a:pt x="520" y="1770"/>
                    </a:cubicBezTo>
                    <a:cubicBezTo>
                      <a:pt x="258" y="1770"/>
                      <a:pt x="1" y="2061"/>
                      <a:pt x="214" y="2369"/>
                    </a:cubicBezTo>
                    <a:cubicBezTo>
                      <a:pt x="747" y="3102"/>
                      <a:pt x="1281" y="3836"/>
                      <a:pt x="1781" y="4604"/>
                    </a:cubicBezTo>
                    <a:cubicBezTo>
                      <a:pt x="2315" y="5371"/>
                      <a:pt x="2782" y="6071"/>
                      <a:pt x="3282" y="6772"/>
                    </a:cubicBezTo>
                    <a:cubicBezTo>
                      <a:pt x="3516" y="7139"/>
                      <a:pt x="3749" y="7506"/>
                      <a:pt x="3983" y="7839"/>
                    </a:cubicBezTo>
                    <a:cubicBezTo>
                      <a:pt x="4116" y="8006"/>
                      <a:pt x="4216" y="8173"/>
                      <a:pt x="4350" y="8306"/>
                    </a:cubicBezTo>
                    <a:cubicBezTo>
                      <a:pt x="4450" y="8473"/>
                      <a:pt x="4617" y="8673"/>
                      <a:pt x="4717" y="8873"/>
                    </a:cubicBezTo>
                    <a:cubicBezTo>
                      <a:pt x="4950" y="9207"/>
                      <a:pt x="5217" y="9540"/>
                      <a:pt x="5484" y="9907"/>
                    </a:cubicBezTo>
                    <a:cubicBezTo>
                      <a:pt x="5717" y="10241"/>
                      <a:pt x="5918" y="10508"/>
                      <a:pt x="6151" y="10841"/>
                    </a:cubicBezTo>
                    <a:cubicBezTo>
                      <a:pt x="6385" y="11142"/>
                      <a:pt x="6585" y="11475"/>
                      <a:pt x="6785" y="11775"/>
                    </a:cubicBezTo>
                    <a:cubicBezTo>
                      <a:pt x="6918" y="11942"/>
                      <a:pt x="7018" y="12076"/>
                      <a:pt x="7152" y="12209"/>
                    </a:cubicBezTo>
                    <a:cubicBezTo>
                      <a:pt x="7285" y="12376"/>
                      <a:pt x="7452" y="12476"/>
                      <a:pt x="7652" y="12576"/>
                    </a:cubicBezTo>
                    <a:cubicBezTo>
                      <a:pt x="7852" y="12643"/>
                      <a:pt x="8019" y="12709"/>
                      <a:pt x="8219" y="12776"/>
                    </a:cubicBezTo>
                    <a:cubicBezTo>
                      <a:pt x="8453" y="12843"/>
                      <a:pt x="8686" y="12909"/>
                      <a:pt x="8920" y="12909"/>
                    </a:cubicBezTo>
                    <a:cubicBezTo>
                      <a:pt x="9220" y="12876"/>
                      <a:pt x="9487" y="12776"/>
                      <a:pt x="9754" y="12643"/>
                    </a:cubicBezTo>
                    <a:cubicBezTo>
                      <a:pt x="9954" y="12543"/>
                      <a:pt x="10121" y="12409"/>
                      <a:pt x="10287" y="12276"/>
                    </a:cubicBezTo>
                    <a:cubicBezTo>
                      <a:pt x="10421" y="12142"/>
                      <a:pt x="10554" y="11975"/>
                      <a:pt x="10654" y="11809"/>
                    </a:cubicBezTo>
                    <a:cubicBezTo>
                      <a:pt x="10721" y="11742"/>
                      <a:pt x="10788" y="11642"/>
                      <a:pt x="10821" y="11542"/>
                    </a:cubicBezTo>
                    <a:cubicBezTo>
                      <a:pt x="10921" y="11375"/>
                      <a:pt x="10955" y="11175"/>
                      <a:pt x="10955" y="10975"/>
                    </a:cubicBezTo>
                    <a:cubicBezTo>
                      <a:pt x="10955" y="10808"/>
                      <a:pt x="10888" y="10641"/>
                      <a:pt x="10854" y="10474"/>
                    </a:cubicBezTo>
                    <a:cubicBezTo>
                      <a:pt x="10788" y="10374"/>
                      <a:pt x="10754" y="10274"/>
                      <a:pt x="10721" y="10174"/>
                    </a:cubicBezTo>
                    <a:cubicBezTo>
                      <a:pt x="10621" y="9974"/>
                      <a:pt x="10521" y="9774"/>
                      <a:pt x="10421" y="9574"/>
                    </a:cubicBezTo>
                    <a:cubicBezTo>
                      <a:pt x="10187" y="9240"/>
                      <a:pt x="9954" y="8907"/>
                      <a:pt x="9720" y="8573"/>
                    </a:cubicBezTo>
                    <a:cubicBezTo>
                      <a:pt x="9587" y="8406"/>
                      <a:pt x="9487" y="8273"/>
                      <a:pt x="9353" y="8106"/>
                    </a:cubicBezTo>
                    <a:cubicBezTo>
                      <a:pt x="9253" y="7973"/>
                      <a:pt x="9120" y="7806"/>
                      <a:pt x="8986" y="7639"/>
                    </a:cubicBezTo>
                    <a:cubicBezTo>
                      <a:pt x="8886" y="7472"/>
                      <a:pt x="8753" y="7305"/>
                      <a:pt x="8653" y="7105"/>
                    </a:cubicBezTo>
                    <a:cubicBezTo>
                      <a:pt x="8519" y="6939"/>
                      <a:pt x="8419" y="6772"/>
                      <a:pt x="8319" y="6605"/>
                    </a:cubicBezTo>
                    <a:cubicBezTo>
                      <a:pt x="8086" y="6271"/>
                      <a:pt x="7852" y="5904"/>
                      <a:pt x="7619" y="5571"/>
                    </a:cubicBezTo>
                    <a:cubicBezTo>
                      <a:pt x="7385" y="5237"/>
                      <a:pt x="7152" y="4904"/>
                      <a:pt x="6918" y="4537"/>
                    </a:cubicBezTo>
                    <a:cubicBezTo>
                      <a:pt x="6685" y="4203"/>
                      <a:pt x="6451" y="3836"/>
                      <a:pt x="6218" y="3469"/>
                    </a:cubicBezTo>
                    <a:cubicBezTo>
                      <a:pt x="6018" y="3203"/>
                      <a:pt x="5851" y="2902"/>
                      <a:pt x="5651" y="2602"/>
                    </a:cubicBezTo>
                    <a:cubicBezTo>
                      <a:pt x="5451" y="2335"/>
                      <a:pt x="5217" y="2035"/>
                      <a:pt x="5017" y="1768"/>
                    </a:cubicBezTo>
                    <a:cubicBezTo>
                      <a:pt x="4817" y="1501"/>
                      <a:pt x="4617" y="1234"/>
                      <a:pt x="4383" y="934"/>
                    </a:cubicBezTo>
                    <a:cubicBezTo>
                      <a:pt x="4283" y="834"/>
                      <a:pt x="4183" y="701"/>
                      <a:pt x="4083" y="567"/>
                    </a:cubicBezTo>
                    <a:lnTo>
                      <a:pt x="3883" y="334"/>
                    </a:lnTo>
                    <a:cubicBezTo>
                      <a:pt x="3816" y="267"/>
                      <a:pt x="3749" y="200"/>
                      <a:pt x="3683" y="134"/>
                    </a:cubicBezTo>
                    <a:lnTo>
                      <a:pt x="3616" y="67"/>
                    </a:lnTo>
                    <a:cubicBezTo>
                      <a:pt x="3583" y="67"/>
                      <a:pt x="3549" y="34"/>
                      <a:pt x="3516" y="34"/>
                    </a:cubicBezTo>
                    <a:lnTo>
                      <a:pt x="3382" y="34"/>
                    </a:lnTo>
                    <a:lnTo>
                      <a:pt x="34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0"/>
              <p:cNvSpPr/>
              <p:nvPr/>
            </p:nvSpPr>
            <p:spPr>
              <a:xfrm>
                <a:off x="4348086" y="1442074"/>
                <a:ext cx="165895" cy="156413"/>
              </a:xfrm>
              <a:custGeom>
                <a:rect b="b" l="l" r="r" t="t"/>
                <a:pathLst>
                  <a:path extrusionOk="0" h="4718" w="5004">
                    <a:moveTo>
                      <a:pt x="668" y="1"/>
                    </a:moveTo>
                    <a:cubicBezTo>
                      <a:pt x="534" y="1"/>
                      <a:pt x="367" y="34"/>
                      <a:pt x="267" y="134"/>
                    </a:cubicBezTo>
                    <a:cubicBezTo>
                      <a:pt x="201" y="167"/>
                      <a:pt x="167" y="201"/>
                      <a:pt x="134" y="234"/>
                    </a:cubicBezTo>
                    <a:cubicBezTo>
                      <a:pt x="67" y="334"/>
                      <a:pt x="34" y="401"/>
                      <a:pt x="0" y="501"/>
                    </a:cubicBezTo>
                    <a:cubicBezTo>
                      <a:pt x="0" y="601"/>
                      <a:pt x="0" y="701"/>
                      <a:pt x="0" y="801"/>
                    </a:cubicBezTo>
                    <a:cubicBezTo>
                      <a:pt x="0" y="868"/>
                      <a:pt x="34" y="968"/>
                      <a:pt x="67" y="1035"/>
                    </a:cubicBezTo>
                    <a:cubicBezTo>
                      <a:pt x="67" y="1135"/>
                      <a:pt x="100" y="1235"/>
                      <a:pt x="134" y="1368"/>
                    </a:cubicBezTo>
                    <a:cubicBezTo>
                      <a:pt x="201" y="1568"/>
                      <a:pt x="301" y="1768"/>
                      <a:pt x="367" y="1969"/>
                    </a:cubicBezTo>
                    <a:cubicBezTo>
                      <a:pt x="634" y="2636"/>
                      <a:pt x="968" y="3303"/>
                      <a:pt x="1301" y="3937"/>
                    </a:cubicBezTo>
                    <a:lnTo>
                      <a:pt x="1535" y="4404"/>
                    </a:lnTo>
                    <a:cubicBezTo>
                      <a:pt x="1568" y="4537"/>
                      <a:pt x="1635" y="4604"/>
                      <a:pt x="1735" y="4671"/>
                    </a:cubicBezTo>
                    <a:cubicBezTo>
                      <a:pt x="1806" y="4694"/>
                      <a:pt x="1876" y="4718"/>
                      <a:pt x="1959" y="4718"/>
                    </a:cubicBezTo>
                    <a:cubicBezTo>
                      <a:pt x="1993" y="4718"/>
                      <a:pt x="2029" y="4714"/>
                      <a:pt x="2069" y="4704"/>
                    </a:cubicBezTo>
                    <a:cubicBezTo>
                      <a:pt x="2169" y="4637"/>
                      <a:pt x="2269" y="4570"/>
                      <a:pt x="2302" y="4470"/>
                    </a:cubicBezTo>
                    <a:cubicBezTo>
                      <a:pt x="2369" y="4370"/>
                      <a:pt x="2369" y="4237"/>
                      <a:pt x="2335" y="4137"/>
                    </a:cubicBezTo>
                    <a:cubicBezTo>
                      <a:pt x="2135" y="3737"/>
                      <a:pt x="1935" y="3336"/>
                      <a:pt x="1735" y="2969"/>
                    </a:cubicBezTo>
                    <a:cubicBezTo>
                      <a:pt x="1568" y="2569"/>
                      <a:pt x="1401" y="2235"/>
                      <a:pt x="1235" y="1835"/>
                    </a:cubicBezTo>
                    <a:cubicBezTo>
                      <a:pt x="1101" y="1535"/>
                      <a:pt x="1001" y="1235"/>
                      <a:pt x="901" y="935"/>
                    </a:cubicBezTo>
                    <a:lnTo>
                      <a:pt x="901" y="935"/>
                    </a:lnTo>
                    <a:cubicBezTo>
                      <a:pt x="1101" y="1035"/>
                      <a:pt x="1301" y="1101"/>
                      <a:pt x="1468" y="1235"/>
                    </a:cubicBezTo>
                    <a:cubicBezTo>
                      <a:pt x="1735" y="1368"/>
                      <a:pt x="1968" y="1502"/>
                      <a:pt x="2202" y="1668"/>
                    </a:cubicBezTo>
                    <a:lnTo>
                      <a:pt x="2602" y="2002"/>
                    </a:lnTo>
                    <a:lnTo>
                      <a:pt x="3036" y="2269"/>
                    </a:lnTo>
                    <a:cubicBezTo>
                      <a:pt x="3203" y="2402"/>
                      <a:pt x="3403" y="2536"/>
                      <a:pt x="3603" y="2669"/>
                    </a:cubicBezTo>
                    <a:cubicBezTo>
                      <a:pt x="3736" y="2769"/>
                      <a:pt x="3870" y="2869"/>
                      <a:pt x="4003" y="2936"/>
                    </a:cubicBezTo>
                    <a:cubicBezTo>
                      <a:pt x="4103" y="3003"/>
                      <a:pt x="4203" y="3069"/>
                      <a:pt x="4303" y="3103"/>
                    </a:cubicBezTo>
                    <a:cubicBezTo>
                      <a:pt x="4370" y="3136"/>
                      <a:pt x="4437" y="3169"/>
                      <a:pt x="4537" y="3169"/>
                    </a:cubicBezTo>
                    <a:cubicBezTo>
                      <a:pt x="4637" y="3136"/>
                      <a:pt x="4737" y="3103"/>
                      <a:pt x="4837" y="3003"/>
                    </a:cubicBezTo>
                    <a:cubicBezTo>
                      <a:pt x="5004" y="2836"/>
                      <a:pt x="4971" y="2536"/>
                      <a:pt x="4804" y="2369"/>
                    </a:cubicBezTo>
                    <a:cubicBezTo>
                      <a:pt x="4637" y="2269"/>
                      <a:pt x="4504" y="2169"/>
                      <a:pt x="4337" y="2102"/>
                    </a:cubicBezTo>
                    <a:cubicBezTo>
                      <a:pt x="4237" y="2002"/>
                      <a:pt x="4103" y="1935"/>
                      <a:pt x="4003" y="1869"/>
                    </a:cubicBezTo>
                    <a:cubicBezTo>
                      <a:pt x="3803" y="1735"/>
                      <a:pt x="3636" y="1602"/>
                      <a:pt x="3436" y="1468"/>
                    </a:cubicBezTo>
                    <a:cubicBezTo>
                      <a:pt x="3236" y="1335"/>
                      <a:pt x="3069" y="1235"/>
                      <a:pt x="2869" y="1101"/>
                    </a:cubicBezTo>
                    <a:cubicBezTo>
                      <a:pt x="2702" y="1001"/>
                      <a:pt x="2502" y="868"/>
                      <a:pt x="2302" y="734"/>
                    </a:cubicBezTo>
                    <a:cubicBezTo>
                      <a:pt x="2135" y="634"/>
                      <a:pt x="1935" y="534"/>
                      <a:pt x="1768" y="434"/>
                    </a:cubicBezTo>
                    <a:cubicBezTo>
                      <a:pt x="1568" y="334"/>
                      <a:pt x="1368" y="234"/>
                      <a:pt x="1168" y="167"/>
                    </a:cubicBezTo>
                    <a:cubicBezTo>
                      <a:pt x="1068" y="101"/>
                      <a:pt x="968" y="67"/>
                      <a:pt x="834" y="34"/>
                    </a:cubicBezTo>
                    <a:lnTo>
                      <a:pt x="668" y="34"/>
                    </a:lnTo>
                    <a:lnTo>
                      <a:pt x="66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0"/>
              <p:cNvSpPr/>
              <p:nvPr/>
            </p:nvSpPr>
            <p:spPr>
              <a:xfrm>
                <a:off x="4403384" y="1525022"/>
                <a:ext cx="118354" cy="80362"/>
              </a:xfrm>
              <a:custGeom>
                <a:rect b="b" l="l" r="r" t="t"/>
                <a:pathLst>
                  <a:path extrusionOk="0" h="2424" w="3570">
                    <a:moveTo>
                      <a:pt x="3169" y="0"/>
                    </a:moveTo>
                    <a:cubicBezTo>
                      <a:pt x="3036" y="0"/>
                      <a:pt x="2902" y="0"/>
                      <a:pt x="2802" y="67"/>
                    </a:cubicBezTo>
                    <a:cubicBezTo>
                      <a:pt x="2435" y="301"/>
                      <a:pt x="2068" y="567"/>
                      <a:pt x="1701" y="801"/>
                    </a:cubicBezTo>
                    <a:cubicBezTo>
                      <a:pt x="1335" y="1001"/>
                      <a:pt x="868" y="1268"/>
                      <a:pt x="434" y="1468"/>
                    </a:cubicBezTo>
                    <a:lnTo>
                      <a:pt x="334" y="1535"/>
                    </a:lnTo>
                    <a:lnTo>
                      <a:pt x="234" y="1601"/>
                    </a:lnTo>
                    <a:cubicBezTo>
                      <a:pt x="167" y="1635"/>
                      <a:pt x="100" y="1702"/>
                      <a:pt x="67" y="1768"/>
                    </a:cubicBezTo>
                    <a:cubicBezTo>
                      <a:pt x="34" y="1868"/>
                      <a:pt x="0" y="2002"/>
                      <a:pt x="34" y="2102"/>
                    </a:cubicBezTo>
                    <a:cubicBezTo>
                      <a:pt x="100" y="2235"/>
                      <a:pt x="167" y="2335"/>
                      <a:pt x="267" y="2369"/>
                    </a:cubicBezTo>
                    <a:cubicBezTo>
                      <a:pt x="345" y="2408"/>
                      <a:pt x="412" y="2424"/>
                      <a:pt x="481" y="2424"/>
                    </a:cubicBezTo>
                    <a:cubicBezTo>
                      <a:pt x="529" y="2424"/>
                      <a:pt x="579" y="2416"/>
                      <a:pt x="634" y="2402"/>
                    </a:cubicBezTo>
                    <a:cubicBezTo>
                      <a:pt x="934" y="2269"/>
                      <a:pt x="1234" y="2102"/>
                      <a:pt x="1535" y="1935"/>
                    </a:cubicBezTo>
                    <a:cubicBezTo>
                      <a:pt x="1735" y="1835"/>
                      <a:pt x="1968" y="1702"/>
                      <a:pt x="2202" y="1568"/>
                    </a:cubicBezTo>
                    <a:cubicBezTo>
                      <a:pt x="2435" y="1435"/>
                      <a:pt x="2602" y="1301"/>
                      <a:pt x="2802" y="1168"/>
                    </a:cubicBezTo>
                    <a:lnTo>
                      <a:pt x="3102" y="1001"/>
                    </a:lnTo>
                    <a:cubicBezTo>
                      <a:pt x="3203" y="934"/>
                      <a:pt x="3303" y="834"/>
                      <a:pt x="3403" y="768"/>
                    </a:cubicBezTo>
                    <a:cubicBezTo>
                      <a:pt x="3536" y="601"/>
                      <a:pt x="3569" y="367"/>
                      <a:pt x="3436" y="200"/>
                    </a:cubicBezTo>
                    <a:cubicBezTo>
                      <a:pt x="3369" y="100"/>
                      <a:pt x="3269" y="34"/>
                      <a:pt x="31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0"/>
              <p:cNvSpPr/>
              <p:nvPr/>
            </p:nvSpPr>
            <p:spPr>
              <a:xfrm>
                <a:off x="4356937" y="1458949"/>
                <a:ext cx="68593" cy="50624"/>
              </a:xfrm>
              <a:custGeom>
                <a:rect b="b" l="l" r="r" t="t"/>
                <a:pathLst>
                  <a:path extrusionOk="0" h="1527" w="2069">
                    <a:moveTo>
                      <a:pt x="1034" y="0"/>
                    </a:moveTo>
                    <a:cubicBezTo>
                      <a:pt x="993" y="0"/>
                      <a:pt x="951" y="9"/>
                      <a:pt x="901" y="25"/>
                    </a:cubicBezTo>
                    <a:cubicBezTo>
                      <a:pt x="834" y="59"/>
                      <a:pt x="801" y="92"/>
                      <a:pt x="734" y="125"/>
                    </a:cubicBezTo>
                    <a:cubicBezTo>
                      <a:pt x="667" y="192"/>
                      <a:pt x="634" y="225"/>
                      <a:pt x="601" y="259"/>
                    </a:cubicBezTo>
                    <a:lnTo>
                      <a:pt x="467" y="392"/>
                    </a:lnTo>
                    <a:lnTo>
                      <a:pt x="134" y="692"/>
                    </a:lnTo>
                    <a:cubicBezTo>
                      <a:pt x="34" y="792"/>
                      <a:pt x="0" y="926"/>
                      <a:pt x="0" y="1059"/>
                    </a:cubicBezTo>
                    <a:cubicBezTo>
                      <a:pt x="0" y="1193"/>
                      <a:pt x="67" y="1326"/>
                      <a:pt x="167" y="1393"/>
                    </a:cubicBezTo>
                    <a:cubicBezTo>
                      <a:pt x="267" y="1493"/>
                      <a:pt x="401" y="1526"/>
                      <a:pt x="534" y="1526"/>
                    </a:cubicBezTo>
                    <a:cubicBezTo>
                      <a:pt x="634" y="1526"/>
                      <a:pt x="701" y="1493"/>
                      <a:pt x="767" y="1460"/>
                    </a:cubicBezTo>
                    <a:cubicBezTo>
                      <a:pt x="868" y="1493"/>
                      <a:pt x="934" y="1493"/>
                      <a:pt x="1001" y="1493"/>
                    </a:cubicBezTo>
                    <a:cubicBezTo>
                      <a:pt x="1134" y="1460"/>
                      <a:pt x="1268" y="1426"/>
                      <a:pt x="1368" y="1360"/>
                    </a:cubicBezTo>
                    <a:lnTo>
                      <a:pt x="1768" y="1193"/>
                    </a:lnTo>
                    <a:cubicBezTo>
                      <a:pt x="1868" y="1159"/>
                      <a:pt x="1968" y="1059"/>
                      <a:pt x="2002" y="959"/>
                    </a:cubicBezTo>
                    <a:cubicBezTo>
                      <a:pt x="2068" y="859"/>
                      <a:pt x="2068" y="726"/>
                      <a:pt x="2035" y="626"/>
                    </a:cubicBezTo>
                    <a:cubicBezTo>
                      <a:pt x="1975" y="416"/>
                      <a:pt x="1781" y="287"/>
                      <a:pt x="1573" y="287"/>
                    </a:cubicBezTo>
                    <a:cubicBezTo>
                      <a:pt x="1549" y="287"/>
                      <a:pt x="1525" y="289"/>
                      <a:pt x="1501" y="292"/>
                    </a:cubicBezTo>
                    <a:cubicBezTo>
                      <a:pt x="1501" y="259"/>
                      <a:pt x="1501" y="259"/>
                      <a:pt x="1468" y="225"/>
                    </a:cubicBezTo>
                    <a:cubicBezTo>
                      <a:pt x="1401" y="125"/>
                      <a:pt x="1268" y="25"/>
                      <a:pt x="1168" y="25"/>
                    </a:cubicBezTo>
                    <a:cubicBezTo>
                      <a:pt x="1118" y="9"/>
                      <a:pt x="1076" y="0"/>
                      <a:pt x="10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0"/>
              <p:cNvSpPr/>
              <p:nvPr/>
            </p:nvSpPr>
            <p:spPr>
              <a:xfrm>
                <a:off x="4612377" y="1826079"/>
                <a:ext cx="119482" cy="78273"/>
              </a:xfrm>
              <a:custGeom>
                <a:rect b="b" l="l" r="r" t="t"/>
                <a:pathLst>
                  <a:path extrusionOk="0" h="2361" w="3604">
                    <a:moveTo>
                      <a:pt x="3136" y="1"/>
                    </a:moveTo>
                    <a:cubicBezTo>
                      <a:pt x="3103" y="1"/>
                      <a:pt x="3070" y="9"/>
                      <a:pt x="3036" y="26"/>
                    </a:cubicBezTo>
                    <a:cubicBezTo>
                      <a:pt x="2803" y="126"/>
                      <a:pt x="2569" y="259"/>
                      <a:pt x="2336" y="393"/>
                    </a:cubicBezTo>
                    <a:cubicBezTo>
                      <a:pt x="2136" y="526"/>
                      <a:pt x="1902" y="626"/>
                      <a:pt x="1702" y="760"/>
                    </a:cubicBezTo>
                    <a:cubicBezTo>
                      <a:pt x="1202" y="1027"/>
                      <a:pt x="701" y="1260"/>
                      <a:pt x="234" y="1527"/>
                    </a:cubicBezTo>
                    <a:cubicBezTo>
                      <a:pt x="134" y="1594"/>
                      <a:pt x="67" y="1694"/>
                      <a:pt x="34" y="1794"/>
                    </a:cubicBezTo>
                    <a:cubicBezTo>
                      <a:pt x="1" y="1927"/>
                      <a:pt x="34" y="2061"/>
                      <a:pt x="101" y="2161"/>
                    </a:cubicBezTo>
                    <a:cubicBezTo>
                      <a:pt x="168" y="2261"/>
                      <a:pt x="268" y="2327"/>
                      <a:pt x="368" y="2361"/>
                    </a:cubicBezTo>
                    <a:cubicBezTo>
                      <a:pt x="501" y="2361"/>
                      <a:pt x="635" y="2327"/>
                      <a:pt x="735" y="2294"/>
                    </a:cubicBezTo>
                    <a:cubicBezTo>
                      <a:pt x="1202" y="2027"/>
                      <a:pt x="1702" y="1794"/>
                      <a:pt x="2169" y="1527"/>
                    </a:cubicBezTo>
                    <a:cubicBezTo>
                      <a:pt x="2369" y="1393"/>
                      <a:pt x="2603" y="1293"/>
                      <a:pt x="2769" y="1160"/>
                    </a:cubicBezTo>
                    <a:lnTo>
                      <a:pt x="3070" y="993"/>
                    </a:lnTo>
                    <a:lnTo>
                      <a:pt x="3203" y="893"/>
                    </a:lnTo>
                    <a:cubicBezTo>
                      <a:pt x="3270" y="860"/>
                      <a:pt x="3336" y="826"/>
                      <a:pt x="3403" y="760"/>
                    </a:cubicBezTo>
                    <a:cubicBezTo>
                      <a:pt x="3537" y="660"/>
                      <a:pt x="3603" y="459"/>
                      <a:pt x="3537" y="293"/>
                    </a:cubicBezTo>
                    <a:cubicBezTo>
                      <a:pt x="3503" y="159"/>
                      <a:pt x="3370" y="26"/>
                      <a:pt x="3236" y="26"/>
                    </a:cubicBezTo>
                    <a:cubicBezTo>
                      <a:pt x="3203" y="9"/>
                      <a:pt x="3170" y="1"/>
                      <a:pt x="31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0"/>
              <p:cNvSpPr/>
              <p:nvPr/>
            </p:nvSpPr>
            <p:spPr>
              <a:xfrm>
                <a:off x="4586949" y="1784075"/>
                <a:ext cx="123891" cy="85766"/>
              </a:xfrm>
              <a:custGeom>
                <a:rect b="b" l="l" r="r" t="t"/>
                <a:pathLst>
                  <a:path extrusionOk="0" h="2587" w="3737">
                    <a:moveTo>
                      <a:pt x="3220" y="0"/>
                    </a:moveTo>
                    <a:cubicBezTo>
                      <a:pt x="3178" y="0"/>
                      <a:pt x="3136" y="9"/>
                      <a:pt x="3103" y="25"/>
                    </a:cubicBezTo>
                    <a:lnTo>
                      <a:pt x="3103" y="59"/>
                    </a:lnTo>
                    <a:cubicBezTo>
                      <a:pt x="3003" y="92"/>
                      <a:pt x="2869" y="159"/>
                      <a:pt x="2736" y="259"/>
                    </a:cubicBezTo>
                    <a:cubicBezTo>
                      <a:pt x="2669" y="292"/>
                      <a:pt x="2569" y="359"/>
                      <a:pt x="2469" y="392"/>
                    </a:cubicBezTo>
                    <a:cubicBezTo>
                      <a:pt x="2269" y="526"/>
                      <a:pt x="2069" y="626"/>
                      <a:pt x="1835" y="759"/>
                    </a:cubicBezTo>
                    <a:cubicBezTo>
                      <a:pt x="1335" y="1093"/>
                      <a:pt x="868" y="1393"/>
                      <a:pt x="367" y="1726"/>
                    </a:cubicBezTo>
                    <a:cubicBezTo>
                      <a:pt x="1" y="2037"/>
                      <a:pt x="255" y="2586"/>
                      <a:pt x="665" y="2586"/>
                    </a:cubicBezTo>
                    <a:cubicBezTo>
                      <a:pt x="739" y="2586"/>
                      <a:pt x="819" y="2568"/>
                      <a:pt x="901" y="2527"/>
                    </a:cubicBezTo>
                    <a:cubicBezTo>
                      <a:pt x="1368" y="2193"/>
                      <a:pt x="1835" y="1860"/>
                      <a:pt x="2336" y="1560"/>
                    </a:cubicBezTo>
                    <a:cubicBezTo>
                      <a:pt x="2702" y="1326"/>
                      <a:pt x="3136" y="1126"/>
                      <a:pt x="3503" y="859"/>
                    </a:cubicBezTo>
                    <a:cubicBezTo>
                      <a:pt x="3670" y="726"/>
                      <a:pt x="3737" y="526"/>
                      <a:pt x="3670" y="325"/>
                    </a:cubicBezTo>
                    <a:cubicBezTo>
                      <a:pt x="3636" y="225"/>
                      <a:pt x="3570" y="125"/>
                      <a:pt x="3470" y="59"/>
                    </a:cubicBezTo>
                    <a:cubicBezTo>
                      <a:pt x="3436" y="59"/>
                      <a:pt x="3370" y="25"/>
                      <a:pt x="3336" y="25"/>
                    </a:cubicBezTo>
                    <a:cubicBezTo>
                      <a:pt x="3303" y="9"/>
                      <a:pt x="3261" y="0"/>
                      <a:pt x="3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0"/>
              <p:cNvSpPr/>
              <p:nvPr/>
            </p:nvSpPr>
            <p:spPr>
              <a:xfrm>
                <a:off x="4440979" y="1568783"/>
                <a:ext cx="196860" cy="263363"/>
              </a:xfrm>
              <a:custGeom>
                <a:rect b="b" l="l" r="r" t="t"/>
                <a:pathLst>
                  <a:path extrusionOk="0" h="7944" w="5938">
                    <a:moveTo>
                      <a:pt x="425" y="1"/>
                    </a:moveTo>
                    <a:cubicBezTo>
                      <a:pt x="345" y="1"/>
                      <a:pt x="281" y="24"/>
                      <a:pt x="234" y="48"/>
                    </a:cubicBezTo>
                    <a:cubicBezTo>
                      <a:pt x="34" y="181"/>
                      <a:pt x="0" y="415"/>
                      <a:pt x="100" y="582"/>
                    </a:cubicBezTo>
                    <a:cubicBezTo>
                      <a:pt x="334" y="949"/>
                      <a:pt x="567" y="1316"/>
                      <a:pt x="801" y="1649"/>
                    </a:cubicBezTo>
                    <a:lnTo>
                      <a:pt x="1501" y="2717"/>
                    </a:lnTo>
                    <a:cubicBezTo>
                      <a:pt x="1735" y="3050"/>
                      <a:pt x="1935" y="3384"/>
                      <a:pt x="2135" y="3717"/>
                    </a:cubicBezTo>
                    <a:cubicBezTo>
                      <a:pt x="2369" y="4017"/>
                      <a:pt x="2569" y="4318"/>
                      <a:pt x="2802" y="4618"/>
                    </a:cubicBezTo>
                    <a:cubicBezTo>
                      <a:pt x="3069" y="4918"/>
                      <a:pt x="3236" y="5152"/>
                      <a:pt x="3436" y="5418"/>
                    </a:cubicBezTo>
                    <a:cubicBezTo>
                      <a:pt x="3636" y="5685"/>
                      <a:pt x="3836" y="5986"/>
                      <a:pt x="4037" y="6252"/>
                    </a:cubicBezTo>
                    <a:cubicBezTo>
                      <a:pt x="4437" y="6753"/>
                      <a:pt x="4871" y="7253"/>
                      <a:pt x="5237" y="7787"/>
                    </a:cubicBezTo>
                    <a:cubicBezTo>
                      <a:pt x="5300" y="7891"/>
                      <a:pt x="5402" y="7943"/>
                      <a:pt x="5510" y="7943"/>
                    </a:cubicBezTo>
                    <a:cubicBezTo>
                      <a:pt x="5575" y="7943"/>
                      <a:pt x="5642" y="7924"/>
                      <a:pt x="5704" y="7887"/>
                    </a:cubicBezTo>
                    <a:cubicBezTo>
                      <a:pt x="5871" y="7787"/>
                      <a:pt x="5938" y="7553"/>
                      <a:pt x="5805" y="7387"/>
                    </a:cubicBezTo>
                    <a:cubicBezTo>
                      <a:pt x="5604" y="7120"/>
                      <a:pt x="5404" y="6819"/>
                      <a:pt x="5171" y="6553"/>
                    </a:cubicBezTo>
                    <a:cubicBezTo>
                      <a:pt x="4971" y="6286"/>
                      <a:pt x="4737" y="5986"/>
                      <a:pt x="4537" y="5685"/>
                    </a:cubicBezTo>
                    <a:cubicBezTo>
                      <a:pt x="4303" y="5352"/>
                      <a:pt x="4103" y="5085"/>
                      <a:pt x="3903" y="4785"/>
                    </a:cubicBezTo>
                    <a:lnTo>
                      <a:pt x="3203" y="3851"/>
                    </a:lnTo>
                    <a:cubicBezTo>
                      <a:pt x="3003" y="3584"/>
                      <a:pt x="2802" y="3317"/>
                      <a:pt x="2636" y="3017"/>
                    </a:cubicBezTo>
                    <a:cubicBezTo>
                      <a:pt x="2469" y="2750"/>
                      <a:pt x="2202" y="2383"/>
                      <a:pt x="2002" y="2083"/>
                    </a:cubicBezTo>
                    <a:cubicBezTo>
                      <a:pt x="1802" y="1749"/>
                      <a:pt x="1602" y="1482"/>
                      <a:pt x="1401" y="1182"/>
                    </a:cubicBezTo>
                    <a:cubicBezTo>
                      <a:pt x="1235" y="882"/>
                      <a:pt x="1001" y="515"/>
                      <a:pt x="768" y="181"/>
                    </a:cubicBezTo>
                    <a:cubicBezTo>
                      <a:pt x="701" y="81"/>
                      <a:pt x="634" y="15"/>
                      <a:pt x="534" y="15"/>
                    </a:cubicBezTo>
                    <a:cubicBezTo>
                      <a:pt x="495" y="5"/>
                      <a:pt x="459"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0"/>
              <p:cNvSpPr/>
              <p:nvPr/>
            </p:nvSpPr>
            <p:spPr>
              <a:xfrm>
                <a:off x="4476353" y="1550450"/>
                <a:ext cx="189135" cy="266215"/>
              </a:xfrm>
              <a:custGeom>
                <a:rect b="b" l="l" r="r" t="t"/>
                <a:pathLst>
                  <a:path extrusionOk="0" h="8030" w="5705">
                    <a:moveTo>
                      <a:pt x="501" y="1"/>
                    </a:moveTo>
                    <a:cubicBezTo>
                      <a:pt x="401" y="1"/>
                      <a:pt x="268" y="1"/>
                      <a:pt x="201" y="67"/>
                    </a:cubicBezTo>
                    <a:cubicBezTo>
                      <a:pt x="101" y="134"/>
                      <a:pt x="68" y="234"/>
                      <a:pt x="34" y="334"/>
                    </a:cubicBezTo>
                    <a:cubicBezTo>
                      <a:pt x="1" y="434"/>
                      <a:pt x="34" y="534"/>
                      <a:pt x="101" y="601"/>
                    </a:cubicBezTo>
                    <a:cubicBezTo>
                      <a:pt x="334" y="935"/>
                      <a:pt x="601" y="1268"/>
                      <a:pt x="801" y="1635"/>
                    </a:cubicBezTo>
                    <a:cubicBezTo>
                      <a:pt x="1035" y="1969"/>
                      <a:pt x="1268" y="2302"/>
                      <a:pt x="1502" y="2636"/>
                    </a:cubicBezTo>
                    <a:cubicBezTo>
                      <a:pt x="1735" y="2969"/>
                      <a:pt x="1936" y="3270"/>
                      <a:pt x="2169" y="3570"/>
                    </a:cubicBezTo>
                    <a:cubicBezTo>
                      <a:pt x="2369" y="3870"/>
                      <a:pt x="2569" y="4204"/>
                      <a:pt x="2803" y="4537"/>
                    </a:cubicBezTo>
                    <a:cubicBezTo>
                      <a:pt x="3003" y="4871"/>
                      <a:pt x="3170" y="5104"/>
                      <a:pt x="3370" y="5371"/>
                    </a:cubicBezTo>
                    <a:cubicBezTo>
                      <a:pt x="3437" y="5504"/>
                      <a:pt x="3537" y="5638"/>
                      <a:pt x="3637" y="5805"/>
                    </a:cubicBezTo>
                    <a:cubicBezTo>
                      <a:pt x="3703" y="5938"/>
                      <a:pt x="3804" y="6072"/>
                      <a:pt x="3904" y="6205"/>
                    </a:cubicBezTo>
                    <a:cubicBezTo>
                      <a:pt x="4237" y="6772"/>
                      <a:pt x="4604" y="7339"/>
                      <a:pt x="4971" y="7873"/>
                    </a:cubicBezTo>
                    <a:cubicBezTo>
                      <a:pt x="5054" y="7977"/>
                      <a:pt x="5164" y="8029"/>
                      <a:pt x="5283" y="8029"/>
                    </a:cubicBezTo>
                    <a:cubicBezTo>
                      <a:pt x="5355" y="8029"/>
                      <a:pt x="5430" y="8010"/>
                      <a:pt x="5505" y="7973"/>
                    </a:cubicBezTo>
                    <a:cubicBezTo>
                      <a:pt x="5672" y="7873"/>
                      <a:pt x="5705" y="7639"/>
                      <a:pt x="5605" y="7473"/>
                    </a:cubicBezTo>
                    <a:cubicBezTo>
                      <a:pt x="5505" y="7306"/>
                      <a:pt x="5371" y="7172"/>
                      <a:pt x="5271" y="7006"/>
                    </a:cubicBezTo>
                    <a:cubicBezTo>
                      <a:pt x="5171" y="6839"/>
                      <a:pt x="5104" y="6705"/>
                      <a:pt x="5004" y="6539"/>
                    </a:cubicBezTo>
                    <a:cubicBezTo>
                      <a:pt x="4804" y="6238"/>
                      <a:pt x="4571" y="5905"/>
                      <a:pt x="4404" y="5571"/>
                    </a:cubicBezTo>
                    <a:cubicBezTo>
                      <a:pt x="4204" y="5238"/>
                      <a:pt x="3970" y="4904"/>
                      <a:pt x="3770" y="4604"/>
                    </a:cubicBezTo>
                    <a:cubicBezTo>
                      <a:pt x="3537" y="4270"/>
                      <a:pt x="3337" y="3903"/>
                      <a:pt x="3103" y="3570"/>
                    </a:cubicBezTo>
                    <a:cubicBezTo>
                      <a:pt x="2903" y="3270"/>
                      <a:pt x="2736" y="3036"/>
                      <a:pt x="2536" y="2736"/>
                    </a:cubicBezTo>
                    <a:cubicBezTo>
                      <a:pt x="2369" y="2469"/>
                      <a:pt x="2169" y="2202"/>
                      <a:pt x="1969" y="1902"/>
                    </a:cubicBezTo>
                    <a:cubicBezTo>
                      <a:pt x="1769" y="1635"/>
                      <a:pt x="1569" y="1368"/>
                      <a:pt x="1402" y="1068"/>
                    </a:cubicBezTo>
                    <a:cubicBezTo>
                      <a:pt x="1202" y="801"/>
                      <a:pt x="968" y="468"/>
                      <a:pt x="735" y="167"/>
                    </a:cubicBezTo>
                    <a:cubicBezTo>
                      <a:pt x="668" y="101"/>
                      <a:pt x="568" y="34"/>
                      <a:pt x="5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8" name="Google Shape;368;p30"/>
          <p:cNvGrpSpPr/>
          <p:nvPr/>
        </p:nvGrpSpPr>
        <p:grpSpPr>
          <a:xfrm flipH="1" rot="-2849289">
            <a:off x="7231371" y="3958705"/>
            <a:ext cx="3081810" cy="1994930"/>
            <a:chOff x="3476322" y="3871854"/>
            <a:chExt cx="3081549" cy="1994761"/>
          </a:xfrm>
        </p:grpSpPr>
        <p:sp>
          <p:nvSpPr>
            <p:cNvPr id="369" name="Google Shape;369;p30"/>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0"/>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0"/>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0"/>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0"/>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0"/>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0"/>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0"/>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0"/>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0"/>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0"/>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0"/>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0"/>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0"/>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0"/>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0"/>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0"/>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0"/>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0"/>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 name="Google Shape;388;p30"/>
          <p:cNvGrpSpPr/>
          <p:nvPr/>
        </p:nvGrpSpPr>
        <p:grpSpPr>
          <a:xfrm rot="2213250">
            <a:off x="-86676" y="4197289"/>
            <a:ext cx="1748535" cy="1517775"/>
            <a:chOff x="972034" y="4038077"/>
            <a:chExt cx="1579697" cy="1371393"/>
          </a:xfrm>
        </p:grpSpPr>
        <p:sp>
          <p:nvSpPr>
            <p:cNvPr id="389" name="Google Shape;389;p30"/>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0"/>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1" name="Google Shape;391;p30"/>
            <p:cNvGrpSpPr/>
            <p:nvPr/>
          </p:nvGrpSpPr>
          <p:grpSpPr>
            <a:xfrm>
              <a:off x="972034" y="4038077"/>
              <a:ext cx="1579697" cy="1371393"/>
              <a:chOff x="972034" y="4038077"/>
              <a:chExt cx="1579697" cy="1371393"/>
            </a:xfrm>
          </p:grpSpPr>
          <p:sp>
            <p:nvSpPr>
              <p:cNvPr id="392" name="Google Shape;392;p30"/>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0"/>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0"/>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0"/>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6" name="Google Shape;396;p30"/>
          <p:cNvGrpSpPr/>
          <p:nvPr/>
        </p:nvGrpSpPr>
        <p:grpSpPr>
          <a:xfrm rot="-7926131">
            <a:off x="-916569" y="-1300627"/>
            <a:ext cx="3774778" cy="1979962"/>
            <a:chOff x="6797960" y="203729"/>
            <a:chExt cx="3774524" cy="1979829"/>
          </a:xfrm>
        </p:grpSpPr>
        <p:sp>
          <p:nvSpPr>
            <p:cNvPr id="397" name="Google Shape;397;p30"/>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0"/>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0"/>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0"/>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0"/>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0"/>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3" name="Shape 2353"/>
        <p:cNvGrpSpPr/>
        <p:nvPr/>
      </p:nvGrpSpPr>
      <p:grpSpPr>
        <a:xfrm>
          <a:off x="0" y="0"/>
          <a:ext cx="0" cy="0"/>
          <a:chOff x="0" y="0"/>
          <a:chExt cx="0" cy="0"/>
        </a:xfrm>
      </p:grpSpPr>
      <p:sp>
        <p:nvSpPr>
          <p:cNvPr id="2354" name="Google Shape;2354;p57"/>
          <p:cNvSpPr/>
          <p:nvPr/>
        </p:nvSpPr>
        <p:spPr>
          <a:xfrm>
            <a:off x="4271425" y="1295400"/>
            <a:ext cx="4149900" cy="3928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7"/>
          <p:cNvSpPr txBox="1"/>
          <p:nvPr>
            <p:ph idx="1" type="body"/>
          </p:nvPr>
        </p:nvSpPr>
        <p:spPr>
          <a:xfrm>
            <a:off x="4416725" y="2272796"/>
            <a:ext cx="3336900" cy="2394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Font typeface="Baloo 2"/>
              <a:buChar char="■"/>
            </a:pPr>
            <a:r>
              <a:rPr lang="en">
                <a:solidFill>
                  <a:schemeClr val="dk2"/>
                </a:solidFill>
              </a:rPr>
              <a:t>12 / </a:t>
            </a:r>
            <a:r>
              <a:rPr lang="en">
                <a:solidFill>
                  <a:srgbClr val="595959"/>
                </a:solidFill>
              </a:rPr>
              <a:t>Marie </a:t>
            </a:r>
            <a:r>
              <a:rPr lang="en">
                <a:solidFill>
                  <a:schemeClr val="dk2"/>
                </a:solidFill>
              </a:rPr>
              <a:t>Breton</a:t>
            </a:r>
            <a:endParaRPr>
              <a:solidFill>
                <a:schemeClr val="dk2"/>
              </a:solidFill>
            </a:endParaRPr>
          </a:p>
          <a:p>
            <a:pPr indent="-317500" lvl="0" marL="457200" rtl="0" algn="l">
              <a:spcBef>
                <a:spcPts val="1000"/>
              </a:spcBef>
              <a:spcAft>
                <a:spcPts val="0"/>
              </a:spcAft>
              <a:buSzPts val="1400"/>
              <a:buFont typeface="Baloo 2"/>
              <a:buChar char="■"/>
            </a:pPr>
            <a:r>
              <a:rPr lang="en">
                <a:solidFill>
                  <a:schemeClr val="dk2"/>
                </a:solidFill>
              </a:rPr>
              <a:t>18 / John Doe</a:t>
            </a:r>
            <a:endParaRPr>
              <a:solidFill>
                <a:schemeClr val="dk2"/>
              </a:solidFill>
            </a:endParaRPr>
          </a:p>
          <a:p>
            <a:pPr indent="-317500" lvl="0" marL="457200" rtl="0" algn="l">
              <a:spcBef>
                <a:spcPts val="1000"/>
              </a:spcBef>
              <a:spcAft>
                <a:spcPts val="0"/>
              </a:spcAft>
              <a:buSzPts val="1400"/>
              <a:buFont typeface="Baloo 2"/>
              <a:buChar char="■"/>
            </a:pPr>
            <a:r>
              <a:rPr lang="en">
                <a:solidFill>
                  <a:schemeClr val="dk2"/>
                </a:solidFill>
              </a:rPr>
              <a:t>21/ David Michael</a:t>
            </a:r>
            <a:endParaRPr>
              <a:solidFill>
                <a:schemeClr val="dk2"/>
              </a:solidFill>
            </a:endParaRPr>
          </a:p>
          <a:p>
            <a:pPr indent="-317500" lvl="0" marL="457200" rtl="0" algn="l">
              <a:spcBef>
                <a:spcPts val="1000"/>
              </a:spcBef>
              <a:spcAft>
                <a:spcPts val="0"/>
              </a:spcAft>
              <a:buSzPts val="1400"/>
              <a:buFont typeface="Baloo 2"/>
              <a:buChar char="■"/>
            </a:pPr>
            <a:r>
              <a:rPr lang="en">
                <a:solidFill>
                  <a:schemeClr val="dk2"/>
                </a:solidFill>
              </a:rPr>
              <a:t>28/ Lana Parker</a:t>
            </a:r>
            <a:endParaRPr>
              <a:solidFill>
                <a:schemeClr val="dk2"/>
              </a:solidFill>
            </a:endParaRPr>
          </a:p>
          <a:p>
            <a:pPr indent="-317500" lvl="0" marL="457200" rtl="0" algn="l">
              <a:spcBef>
                <a:spcPts val="1000"/>
              </a:spcBef>
              <a:spcAft>
                <a:spcPts val="0"/>
              </a:spcAft>
              <a:buSzPts val="1400"/>
              <a:buFont typeface="Baloo 2"/>
              <a:buChar char="■"/>
            </a:pPr>
            <a:r>
              <a:rPr lang="en">
                <a:solidFill>
                  <a:schemeClr val="dk2"/>
                </a:solidFill>
              </a:rPr>
              <a:t>30/ Susan Travers</a:t>
            </a:r>
            <a:endParaRPr>
              <a:solidFill>
                <a:schemeClr val="dk2"/>
              </a:solidFill>
            </a:endParaRPr>
          </a:p>
          <a:p>
            <a:pPr indent="-317500" lvl="0" marL="457200" rtl="0" algn="l">
              <a:spcBef>
                <a:spcPts val="1000"/>
              </a:spcBef>
              <a:spcAft>
                <a:spcPts val="1000"/>
              </a:spcAft>
              <a:buSzPts val="1400"/>
              <a:buFont typeface="Baloo 2"/>
              <a:buChar char="■"/>
            </a:pPr>
            <a:r>
              <a:rPr lang="en">
                <a:solidFill>
                  <a:schemeClr val="dk2"/>
                </a:solidFill>
              </a:rPr>
              <a:t>31/ Dani Smilek</a:t>
            </a:r>
            <a:endParaRPr>
              <a:solidFill>
                <a:schemeClr val="dk2"/>
              </a:solidFill>
            </a:endParaRPr>
          </a:p>
        </p:txBody>
      </p:sp>
      <p:sp>
        <p:nvSpPr>
          <p:cNvPr id="2356" name="Google Shape;2356;p57"/>
          <p:cNvSpPr txBox="1"/>
          <p:nvPr>
            <p:ph idx="2" type="subTitle"/>
          </p:nvPr>
        </p:nvSpPr>
        <p:spPr>
          <a:xfrm>
            <a:off x="4477675" y="1524000"/>
            <a:ext cx="3737400" cy="591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Write here the students birthday!</a:t>
            </a:r>
            <a:endParaRPr/>
          </a:p>
        </p:txBody>
      </p:sp>
      <p:sp>
        <p:nvSpPr>
          <p:cNvPr id="2357" name="Google Shape;2357;p57"/>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Students’ Birthdays</a:t>
            </a:r>
            <a:endParaRPr/>
          </a:p>
        </p:txBody>
      </p:sp>
      <p:sp>
        <p:nvSpPr>
          <p:cNvPr id="2358" name="Google Shape;2358;p57"/>
          <p:cNvSpPr/>
          <p:nvPr/>
        </p:nvSpPr>
        <p:spPr>
          <a:xfrm>
            <a:off x="6196200" y="539500"/>
            <a:ext cx="2225100" cy="438300"/>
          </a:xfrm>
          <a:prstGeom prst="rect">
            <a:avLst/>
          </a:pr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rgbClr val="666666"/>
                </a:solidFill>
                <a:latin typeface="Handlee"/>
                <a:ea typeface="Handlee"/>
                <a:cs typeface="Handlee"/>
                <a:sym typeface="Handlee"/>
              </a:rPr>
              <a:t>Month:</a:t>
            </a:r>
            <a:endParaRPr b="1" sz="1600">
              <a:solidFill>
                <a:srgbClr val="666666"/>
              </a:solidFill>
              <a:latin typeface="Handlee"/>
              <a:ea typeface="Handlee"/>
              <a:cs typeface="Handlee"/>
              <a:sym typeface="Handlee"/>
            </a:endParaRPr>
          </a:p>
        </p:txBody>
      </p:sp>
      <p:grpSp>
        <p:nvGrpSpPr>
          <p:cNvPr id="2359" name="Google Shape;2359;p57"/>
          <p:cNvGrpSpPr/>
          <p:nvPr/>
        </p:nvGrpSpPr>
        <p:grpSpPr>
          <a:xfrm>
            <a:off x="4628885" y="2597400"/>
            <a:ext cx="3434980" cy="1905076"/>
            <a:chOff x="4628885" y="2368800"/>
            <a:chExt cx="3434980" cy="1905076"/>
          </a:xfrm>
        </p:grpSpPr>
        <p:sp>
          <p:nvSpPr>
            <p:cNvPr id="2360" name="Google Shape;2360;p57"/>
            <p:cNvSpPr/>
            <p:nvPr/>
          </p:nvSpPr>
          <p:spPr>
            <a:xfrm>
              <a:off x="4628885" y="2749799"/>
              <a:ext cx="3434980"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7"/>
            <p:cNvSpPr/>
            <p:nvPr/>
          </p:nvSpPr>
          <p:spPr>
            <a:xfrm>
              <a:off x="4628885" y="3130799"/>
              <a:ext cx="3434980"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7"/>
            <p:cNvSpPr/>
            <p:nvPr/>
          </p:nvSpPr>
          <p:spPr>
            <a:xfrm>
              <a:off x="4628885" y="3511798"/>
              <a:ext cx="3434980"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7"/>
            <p:cNvSpPr/>
            <p:nvPr/>
          </p:nvSpPr>
          <p:spPr>
            <a:xfrm>
              <a:off x="4628885" y="3892797"/>
              <a:ext cx="3434980"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7"/>
            <p:cNvSpPr/>
            <p:nvPr/>
          </p:nvSpPr>
          <p:spPr>
            <a:xfrm>
              <a:off x="4628885" y="4273797"/>
              <a:ext cx="3434980"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7"/>
            <p:cNvSpPr/>
            <p:nvPr/>
          </p:nvSpPr>
          <p:spPr>
            <a:xfrm>
              <a:off x="4628885" y="2368800"/>
              <a:ext cx="3434980"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366" name="Google Shape;2366;p57"/>
          <p:cNvPicPr preferRelativeResize="0"/>
          <p:nvPr/>
        </p:nvPicPr>
        <p:blipFill rotWithShape="1">
          <a:blip r:embed="rId3">
            <a:alphaModFix/>
          </a:blip>
          <a:srcRect b="0" l="21168" r="17186" t="0"/>
          <a:stretch/>
        </p:blipFill>
        <p:spPr>
          <a:xfrm>
            <a:off x="713225" y="1291025"/>
            <a:ext cx="3558201" cy="3848224"/>
          </a:xfrm>
          <a:prstGeom prst="rect">
            <a:avLst/>
          </a:prstGeom>
          <a:noFill/>
          <a:ln>
            <a:noFill/>
          </a:ln>
        </p:spPr>
      </p:pic>
      <p:grpSp>
        <p:nvGrpSpPr>
          <p:cNvPr id="2367" name="Google Shape;2367;p57"/>
          <p:cNvGrpSpPr/>
          <p:nvPr/>
        </p:nvGrpSpPr>
        <p:grpSpPr>
          <a:xfrm rot="6598840">
            <a:off x="6794776" y="1017333"/>
            <a:ext cx="3774492" cy="1979812"/>
            <a:chOff x="6797960" y="203729"/>
            <a:chExt cx="3774524" cy="1979829"/>
          </a:xfrm>
        </p:grpSpPr>
        <p:sp>
          <p:nvSpPr>
            <p:cNvPr id="2368" name="Google Shape;2368;p57"/>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7"/>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7"/>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7"/>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7"/>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7"/>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4" name="Google Shape;2374;p57"/>
          <p:cNvGrpSpPr/>
          <p:nvPr/>
        </p:nvGrpSpPr>
        <p:grpSpPr>
          <a:xfrm flipH="1" rot="-5071527">
            <a:off x="-1211354" y="2459720"/>
            <a:ext cx="3393172" cy="1796919"/>
            <a:chOff x="-1085827" y="927365"/>
            <a:chExt cx="3393304" cy="1796989"/>
          </a:xfrm>
        </p:grpSpPr>
        <p:sp>
          <p:nvSpPr>
            <p:cNvPr id="2375" name="Google Shape;2375;p57"/>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7"/>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7"/>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7"/>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7"/>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7"/>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7"/>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7"/>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7"/>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7"/>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7"/>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7"/>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7"/>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7"/>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2" name="Shape 2392"/>
        <p:cNvGrpSpPr/>
        <p:nvPr/>
      </p:nvGrpSpPr>
      <p:grpSpPr>
        <a:xfrm>
          <a:off x="0" y="0"/>
          <a:ext cx="0" cy="0"/>
          <a:chOff x="0" y="0"/>
          <a:chExt cx="0" cy="0"/>
        </a:xfrm>
      </p:grpSpPr>
      <p:sp>
        <p:nvSpPr>
          <p:cNvPr id="2393" name="Google Shape;2393;p58"/>
          <p:cNvSpPr txBox="1"/>
          <p:nvPr>
            <p:ph type="ctrTitle"/>
          </p:nvPr>
        </p:nvSpPr>
        <p:spPr>
          <a:xfrm>
            <a:off x="1847850" y="647700"/>
            <a:ext cx="5486400" cy="1044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2394" name="Google Shape;2394;p58"/>
          <p:cNvSpPr txBox="1"/>
          <p:nvPr>
            <p:ph idx="1" type="subTitle"/>
          </p:nvPr>
        </p:nvSpPr>
        <p:spPr>
          <a:xfrm>
            <a:off x="2619450" y="1738750"/>
            <a:ext cx="3943200" cy="13632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t>Do you have any questions? youremail@freepik.com </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yourcompany.com</a:t>
            </a:r>
            <a:endParaRPr/>
          </a:p>
          <a:p>
            <a:pPr indent="0" lvl="0" marL="0" rtl="0" algn="ctr">
              <a:spcBef>
                <a:spcPts val="0"/>
              </a:spcBef>
              <a:spcAft>
                <a:spcPts val="0"/>
              </a:spcAft>
              <a:buNone/>
            </a:pPr>
            <a:r>
              <a:t/>
            </a:r>
            <a:endParaRPr/>
          </a:p>
        </p:txBody>
      </p:sp>
      <p:grpSp>
        <p:nvGrpSpPr>
          <p:cNvPr id="2395" name="Google Shape;2395;p58"/>
          <p:cNvGrpSpPr/>
          <p:nvPr/>
        </p:nvGrpSpPr>
        <p:grpSpPr>
          <a:xfrm flipH="1">
            <a:off x="6417005" y="-1023297"/>
            <a:ext cx="3393304" cy="1796989"/>
            <a:chOff x="-1085827" y="927365"/>
            <a:chExt cx="3393304" cy="1796989"/>
          </a:xfrm>
        </p:grpSpPr>
        <p:sp>
          <p:nvSpPr>
            <p:cNvPr id="2396" name="Google Shape;2396;p58"/>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8"/>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8"/>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8"/>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8"/>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8"/>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8"/>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8"/>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8"/>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8"/>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8"/>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8"/>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8"/>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8"/>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0" name="Google Shape;2410;p58"/>
          <p:cNvSpPr txBox="1"/>
          <p:nvPr/>
        </p:nvSpPr>
        <p:spPr>
          <a:xfrm>
            <a:off x="2879400" y="3827175"/>
            <a:ext cx="3385200" cy="352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b="1" lang="en">
                <a:solidFill>
                  <a:srgbClr val="EB7E7C"/>
                </a:solidFill>
                <a:latin typeface="Handlee"/>
                <a:ea typeface="Handlee"/>
                <a:cs typeface="Handlee"/>
                <a:sym typeface="Handlee"/>
              </a:rPr>
              <a:t>Please keep this slide for attribution</a:t>
            </a:r>
            <a:endParaRPr b="1">
              <a:solidFill>
                <a:srgbClr val="EB7E7C"/>
              </a:solidFill>
              <a:latin typeface="Handlee"/>
              <a:ea typeface="Handlee"/>
              <a:cs typeface="Handlee"/>
              <a:sym typeface="Handlee"/>
            </a:endParaRPr>
          </a:p>
        </p:txBody>
      </p:sp>
      <p:grpSp>
        <p:nvGrpSpPr>
          <p:cNvPr id="2411" name="Google Shape;2411;p58"/>
          <p:cNvGrpSpPr/>
          <p:nvPr/>
        </p:nvGrpSpPr>
        <p:grpSpPr>
          <a:xfrm flipH="1" rot="10253850">
            <a:off x="6695472" y="3928133"/>
            <a:ext cx="3774498" cy="1979815"/>
            <a:chOff x="6797960" y="203729"/>
            <a:chExt cx="3774524" cy="1979829"/>
          </a:xfrm>
        </p:grpSpPr>
        <p:sp>
          <p:nvSpPr>
            <p:cNvPr id="2412" name="Google Shape;2412;p58"/>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8"/>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8"/>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8"/>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8"/>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8"/>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8" name="Google Shape;2418;p58"/>
          <p:cNvGrpSpPr/>
          <p:nvPr/>
        </p:nvGrpSpPr>
        <p:grpSpPr>
          <a:xfrm flipH="1">
            <a:off x="511074" y="279150"/>
            <a:ext cx="1748567" cy="1517857"/>
            <a:chOff x="972034" y="4038077"/>
            <a:chExt cx="1579697" cy="1371393"/>
          </a:xfrm>
        </p:grpSpPr>
        <p:sp>
          <p:nvSpPr>
            <p:cNvPr id="2419" name="Google Shape;2419;p58"/>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8"/>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1" name="Google Shape;2421;p58"/>
            <p:cNvGrpSpPr/>
            <p:nvPr/>
          </p:nvGrpSpPr>
          <p:grpSpPr>
            <a:xfrm>
              <a:off x="972034" y="4038077"/>
              <a:ext cx="1579697" cy="1371393"/>
              <a:chOff x="972034" y="4038077"/>
              <a:chExt cx="1579697" cy="1371393"/>
            </a:xfrm>
          </p:grpSpPr>
          <p:sp>
            <p:nvSpPr>
              <p:cNvPr id="2422" name="Google Shape;2422;p58"/>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8"/>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8"/>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8"/>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26" name="Google Shape;2426;p58"/>
          <p:cNvGrpSpPr/>
          <p:nvPr/>
        </p:nvGrpSpPr>
        <p:grpSpPr>
          <a:xfrm flipH="1">
            <a:off x="-364265" y="3920654"/>
            <a:ext cx="3081549" cy="1994761"/>
            <a:chOff x="3476322" y="3871854"/>
            <a:chExt cx="3081549" cy="1994761"/>
          </a:xfrm>
        </p:grpSpPr>
        <p:sp>
          <p:nvSpPr>
            <p:cNvPr id="2427" name="Google Shape;2427;p58"/>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8"/>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8"/>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8"/>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8"/>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8"/>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8"/>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8"/>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8"/>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8"/>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8"/>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8"/>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8"/>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8"/>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8"/>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8"/>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8"/>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8"/>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8"/>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6" name="Google Shape;2446;p58"/>
          <p:cNvGrpSpPr/>
          <p:nvPr/>
        </p:nvGrpSpPr>
        <p:grpSpPr>
          <a:xfrm>
            <a:off x="8189050" y="1132268"/>
            <a:ext cx="617126" cy="2269363"/>
            <a:chOff x="8189050" y="1132268"/>
            <a:chExt cx="617126" cy="2269363"/>
          </a:xfrm>
        </p:grpSpPr>
        <p:grpSp>
          <p:nvGrpSpPr>
            <p:cNvPr id="2447" name="Google Shape;2447;p58"/>
            <p:cNvGrpSpPr/>
            <p:nvPr/>
          </p:nvGrpSpPr>
          <p:grpSpPr>
            <a:xfrm>
              <a:off x="8203438" y="1132268"/>
              <a:ext cx="602726" cy="606742"/>
              <a:chOff x="8203438" y="1376375"/>
              <a:chExt cx="602726" cy="606742"/>
            </a:xfrm>
          </p:grpSpPr>
          <p:sp>
            <p:nvSpPr>
              <p:cNvPr id="2448" name="Google Shape;2448;p58"/>
              <p:cNvSpPr/>
              <p:nvPr/>
            </p:nvSpPr>
            <p:spPr>
              <a:xfrm>
                <a:off x="8203438" y="1376375"/>
                <a:ext cx="602726" cy="606742"/>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49" name="Google Shape;2449;p58"/>
              <p:cNvGrpSpPr/>
              <p:nvPr/>
            </p:nvGrpSpPr>
            <p:grpSpPr>
              <a:xfrm>
                <a:off x="8287429" y="1465966"/>
                <a:ext cx="434742" cy="427560"/>
                <a:chOff x="2866317" y="3817357"/>
                <a:chExt cx="362920" cy="356865"/>
              </a:xfrm>
            </p:grpSpPr>
            <p:sp>
              <p:nvSpPr>
                <p:cNvPr id="2450" name="Google Shape;2450;p58"/>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8"/>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8"/>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53" name="Google Shape;2453;p58"/>
            <p:cNvGrpSpPr/>
            <p:nvPr/>
          </p:nvGrpSpPr>
          <p:grpSpPr>
            <a:xfrm>
              <a:off x="8189050" y="2794890"/>
              <a:ext cx="602726" cy="606742"/>
              <a:chOff x="8189050" y="3038996"/>
              <a:chExt cx="602726" cy="606742"/>
            </a:xfrm>
          </p:grpSpPr>
          <p:sp>
            <p:nvSpPr>
              <p:cNvPr id="2454" name="Google Shape;2454;p58"/>
              <p:cNvSpPr/>
              <p:nvPr/>
            </p:nvSpPr>
            <p:spPr>
              <a:xfrm>
                <a:off x="8189050" y="3038996"/>
                <a:ext cx="602726" cy="606742"/>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5" name="Google Shape;2455;p58"/>
              <p:cNvGrpSpPr/>
              <p:nvPr/>
            </p:nvGrpSpPr>
            <p:grpSpPr>
              <a:xfrm>
                <a:off x="8272806" y="3128760"/>
                <a:ext cx="435213" cy="427214"/>
                <a:chOff x="3763184" y="3817357"/>
                <a:chExt cx="363314" cy="356576"/>
              </a:xfrm>
            </p:grpSpPr>
            <p:sp>
              <p:nvSpPr>
                <p:cNvPr id="2456" name="Google Shape;2456;p58"/>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8"/>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8"/>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8"/>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8"/>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61" name="Google Shape;2461;p58"/>
            <p:cNvGrpSpPr/>
            <p:nvPr/>
          </p:nvGrpSpPr>
          <p:grpSpPr>
            <a:xfrm>
              <a:off x="8203450" y="1963579"/>
              <a:ext cx="602726" cy="606742"/>
              <a:chOff x="8203450" y="2153420"/>
              <a:chExt cx="602726" cy="606742"/>
            </a:xfrm>
          </p:grpSpPr>
          <p:sp>
            <p:nvSpPr>
              <p:cNvPr id="2462" name="Google Shape;2462;p58"/>
              <p:cNvSpPr/>
              <p:nvPr/>
            </p:nvSpPr>
            <p:spPr>
              <a:xfrm>
                <a:off x="8203450" y="2153420"/>
                <a:ext cx="602726" cy="606742"/>
              </a:xfrm>
              <a:custGeom>
                <a:rect b="b" l="l" r="r" t="t"/>
                <a:pathLst>
                  <a:path extrusionOk="0" h="35654" w="35418">
                    <a:moveTo>
                      <a:pt x="19607" y="0"/>
                    </a:moveTo>
                    <a:cubicBezTo>
                      <a:pt x="13433" y="0"/>
                      <a:pt x="7932" y="3267"/>
                      <a:pt x="3660" y="8103"/>
                    </a:cubicBezTo>
                    <a:cubicBezTo>
                      <a:pt x="389" y="11818"/>
                      <a:pt x="708" y="15852"/>
                      <a:pt x="1" y="20800"/>
                    </a:cubicBezTo>
                    <a:cubicBezTo>
                      <a:pt x="1490" y="26872"/>
                      <a:pt x="6794" y="35654"/>
                      <a:pt x="13978" y="35654"/>
                    </a:cubicBezTo>
                    <a:cubicBezTo>
                      <a:pt x="14551" y="35654"/>
                      <a:pt x="15137" y="35598"/>
                      <a:pt x="15734" y="35480"/>
                    </a:cubicBezTo>
                    <a:cubicBezTo>
                      <a:pt x="19158" y="34801"/>
                      <a:pt x="22748" y="31210"/>
                      <a:pt x="25229" y="28909"/>
                    </a:cubicBezTo>
                    <a:cubicBezTo>
                      <a:pt x="28002" y="26303"/>
                      <a:pt x="29915" y="23406"/>
                      <a:pt x="31675" y="20093"/>
                    </a:cubicBezTo>
                    <a:cubicBezTo>
                      <a:pt x="35418" y="13065"/>
                      <a:pt x="32728" y="3140"/>
                      <a:pt x="24910" y="798"/>
                    </a:cubicBezTo>
                    <a:cubicBezTo>
                      <a:pt x="23098" y="254"/>
                      <a:pt x="21327" y="0"/>
                      <a:pt x="19607"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3" name="Google Shape;2463;p58"/>
              <p:cNvGrpSpPr/>
              <p:nvPr/>
            </p:nvGrpSpPr>
            <p:grpSpPr>
              <a:xfrm>
                <a:off x="8378966" y="2331373"/>
                <a:ext cx="251695" cy="250836"/>
                <a:chOff x="5719025" y="2912075"/>
                <a:chExt cx="172500" cy="171900"/>
              </a:xfrm>
            </p:grpSpPr>
            <p:sp>
              <p:nvSpPr>
                <p:cNvPr id="2464" name="Google Shape;2464;p58"/>
                <p:cNvSpPr/>
                <p:nvPr/>
              </p:nvSpPr>
              <p:spPr>
                <a:xfrm>
                  <a:off x="5719025" y="2912075"/>
                  <a:ext cx="172500" cy="171900"/>
                </a:xfrm>
                <a:prstGeom prst="roundRect">
                  <a:avLst>
                    <a:gd fmla="val 16667" name="adj"/>
                  </a:avLst>
                </a:prstGeom>
                <a:solidFill>
                  <a:srgbClr val="666666"/>
                </a:solidFill>
                <a:ln cap="flat" cmpd="sng" w="9525">
                  <a:solidFill>
                    <a:srgbClr val="66666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5" name="Google Shape;2465;p58"/>
                <p:cNvGrpSpPr/>
                <p:nvPr/>
              </p:nvGrpSpPr>
              <p:grpSpPr>
                <a:xfrm>
                  <a:off x="5738049" y="2927347"/>
                  <a:ext cx="129566" cy="119271"/>
                  <a:chOff x="3412768" y="3910447"/>
                  <a:chExt cx="157814" cy="145257"/>
                </a:xfrm>
              </p:grpSpPr>
              <p:sp>
                <p:nvSpPr>
                  <p:cNvPr id="2466" name="Google Shape;2466;p58"/>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8"/>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1" name="Shape 2471"/>
        <p:cNvGrpSpPr/>
        <p:nvPr/>
      </p:nvGrpSpPr>
      <p:grpSpPr>
        <a:xfrm>
          <a:off x="0" y="0"/>
          <a:ext cx="0" cy="0"/>
          <a:chOff x="0" y="0"/>
          <a:chExt cx="0" cy="0"/>
        </a:xfrm>
      </p:grpSpPr>
      <p:sp>
        <p:nvSpPr>
          <p:cNvPr id="2472" name="Google Shape;2472;p59"/>
          <p:cNvSpPr/>
          <p:nvPr/>
        </p:nvSpPr>
        <p:spPr>
          <a:xfrm>
            <a:off x="566700" y="1032500"/>
            <a:ext cx="8010600" cy="36825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9"/>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grpSp>
        <p:nvGrpSpPr>
          <p:cNvPr id="2474" name="Google Shape;2474;p59"/>
          <p:cNvGrpSpPr/>
          <p:nvPr/>
        </p:nvGrpSpPr>
        <p:grpSpPr>
          <a:xfrm>
            <a:off x="3233790" y="1185000"/>
            <a:ext cx="1038565" cy="1468206"/>
            <a:chOff x="3456325" y="1032600"/>
            <a:chExt cx="1038565" cy="1468206"/>
          </a:xfrm>
        </p:grpSpPr>
        <p:sp>
          <p:nvSpPr>
            <p:cNvPr id="2475" name="Google Shape;2475;p59"/>
            <p:cNvSpPr/>
            <p:nvPr/>
          </p:nvSpPr>
          <p:spPr>
            <a:xfrm>
              <a:off x="3456325" y="1032600"/>
              <a:ext cx="1038565" cy="1468206"/>
            </a:xfrm>
            <a:custGeom>
              <a:rect b="b" l="l" r="r" t="t"/>
              <a:pathLst>
                <a:path extrusionOk="0" h="76489" w="54106">
                  <a:moveTo>
                    <a:pt x="0" y="1"/>
                  </a:moveTo>
                  <a:lnTo>
                    <a:pt x="0" y="76489"/>
                  </a:lnTo>
                  <a:lnTo>
                    <a:pt x="54105" y="76489"/>
                  </a:lnTo>
                  <a:lnTo>
                    <a:pt x="54105" y="1"/>
                  </a:lnTo>
                  <a:close/>
                </a:path>
              </a:pathLst>
            </a:custGeom>
            <a:solidFill>
              <a:schemeClr val="lt1"/>
            </a:solidFill>
            <a:ln cap="flat" cmpd="sng" w="11675">
              <a:solidFill>
                <a:schemeClr val="dk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9"/>
            <p:cNvSpPr/>
            <p:nvPr/>
          </p:nvSpPr>
          <p:spPr>
            <a:xfrm>
              <a:off x="3572577" y="1469849"/>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9"/>
            <p:cNvSpPr/>
            <p:nvPr/>
          </p:nvSpPr>
          <p:spPr>
            <a:xfrm>
              <a:off x="3572577" y="1619772"/>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9"/>
            <p:cNvSpPr/>
            <p:nvPr/>
          </p:nvSpPr>
          <p:spPr>
            <a:xfrm>
              <a:off x="3572577" y="1769696"/>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9"/>
            <p:cNvSpPr/>
            <p:nvPr/>
          </p:nvSpPr>
          <p:spPr>
            <a:xfrm>
              <a:off x="3572577" y="1919620"/>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9"/>
            <p:cNvSpPr/>
            <p:nvPr/>
          </p:nvSpPr>
          <p:spPr>
            <a:xfrm>
              <a:off x="3572577" y="2069544"/>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9"/>
            <p:cNvSpPr/>
            <p:nvPr/>
          </p:nvSpPr>
          <p:spPr>
            <a:xfrm>
              <a:off x="3572577" y="1319925"/>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2" name="Google Shape;2482;p59"/>
          <p:cNvGrpSpPr/>
          <p:nvPr/>
        </p:nvGrpSpPr>
        <p:grpSpPr>
          <a:xfrm>
            <a:off x="1981428" y="1185000"/>
            <a:ext cx="1039217" cy="1468206"/>
            <a:chOff x="2203963" y="1032600"/>
            <a:chExt cx="1039217" cy="1468206"/>
          </a:xfrm>
        </p:grpSpPr>
        <p:sp>
          <p:nvSpPr>
            <p:cNvPr id="2483" name="Google Shape;2483;p59"/>
            <p:cNvSpPr/>
            <p:nvPr/>
          </p:nvSpPr>
          <p:spPr>
            <a:xfrm>
              <a:off x="2203963" y="1032600"/>
              <a:ext cx="1039217" cy="1468206"/>
            </a:xfrm>
            <a:custGeom>
              <a:rect b="b" l="l" r="r" t="t"/>
              <a:pathLst>
                <a:path extrusionOk="0" h="76489" w="54140">
                  <a:moveTo>
                    <a:pt x="1" y="1"/>
                  </a:moveTo>
                  <a:lnTo>
                    <a:pt x="1" y="76489"/>
                  </a:lnTo>
                  <a:lnTo>
                    <a:pt x="54139" y="76489"/>
                  </a:lnTo>
                  <a:lnTo>
                    <a:pt x="5413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9"/>
            <p:cNvSpPr/>
            <p:nvPr/>
          </p:nvSpPr>
          <p:spPr>
            <a:xfrm>
              <a:off x="2320541" y="1469849"/>
              <a:ext cx="806061" cy="31"/>
            </a:xfrm>
            <a:custGeom>
              <a:rect b="b" l="l" r="r" t="t"/>
              <a:pathLst>
                <a:path extrusionOk="0" fill="none" h="1" w="46392">
                  <a:moveTo>
                    <a:pt x="0" y="0"/>
                  </a:moveTo>
                  <a:lnTo>
                    <a:pt x="46391" y="0"/>
                  </a:lnTo>
                </a:path>
              </a:pathLst>
            </a:custGeom>
            <a:noFill/>
            <a:ln cap="flat" cmpd="sng" w="9525">
              <a:solidFill>
                <a:srgbClr val="FFFFFF"/>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9"/>
            <p:cNvSpPr/>
            <p:nvPr/>
          </p:nvSpPr>
          <p:spPr>
            <a:xfrm>
              <a:off x="2320541" y="1619772"/>
              <a:ext cx="806061" cy="31"/>
            </a:xfrm>
            <a:custGeom>
              <a:rect b="b" l="l" r="r" t="t"/>
              <a:pathLst>
                <a:path extrusionOk="0" fill="none" h="1" w="46392">
                  <a:moveTo>
                    <a:pt x="0" y="0"/>
                  </a:moveTo>
                  <a:lnTo>
                    <a:pt x="46391" y="0"/>
                  </a:lnTo>
                </a:path>
              </a:pathLst>
            </a:custGeom>
            <a:noFill/>
            <a:ln cap="flat" cmpd="sng" w="9525">
              <a:solidFill>
                <a:srgbClr val="FFFFFF"/>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9"/>
            <p:cNvSpPr/>
            <p:nvPr/>
          </p:nvSpPr>
          <p:spPr>
            <a:xfrm>
              <a:off x="2320541" y="1769696"/>
              <a:ext cx="806061" cy="31"/>
            </a:xfrm>
            <a:custGeom>
              <a:rect b="b" l="l" r="r" t="t"/>
              <a:pathLst>
                <a:path extrusionOk="0" fill="none" h="1" w="46392">
                  <a:moveTo>
                    <a:pt x="0" y="0"/>
                  </a:moveTo>
                  <a:lnTo>
                    <a:pt x="46391" y="0"/>
                  </a:lnTo>
                </a:path>
              </a:pathLst>
            </a:custGeom>
            <a:noFill/>
            <a:ln cap="flat" cmpd="sng" w="9525">
              <a:solidFill>
                <a:srgbClr val="FFFFFF"/>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9"/>
            <p:cNvSpPr/>
            <p:nvPr/>
          </p:nvSpPr>
          <p:spPr>
            <a:xfrm>
              <a:off x="2320541" y="1919620"/>
              <a:ext cx="806061" cy="31"/>
            </a:xfrm>
            <a:custGeom>
              <a:rect b="b" l="l" r="r" t="t"/>
              <a:pathLst>
                <a:path extrusionOk="0" fill="none" h="1" w="46392">
                  <a:moveTo>
                    <a:pt x="0" y="0"/>
                  </a:moveTo>
                  <a:lnTo>
                    <a:pt x="46391" y="0"/>
                  </a:lnTo>
                </a:path>
              </a:pathLst>
            </a:custGeom>
            <a:noFill/>
            <a:ln cap="flat" cmpd="sng" w="9525">
              <a:solidFill>
                <a:srgbClr val="FFFFFF"/>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9"/>
            <p:cNvSpPr/>
            <p:nvPr/>
          </p:nvSpPr>
          <p:spPr>
            <a:xfrm>
              <a:off x="2320541" y="2069544"/>
              <a:ext cx="806061" cy="31"/>
            </a:xfrm>
            <a:custGeom>
              <a:rect b="b" l="l" r="r" t="t"/>
              <a:pathLst>
                <a:path extrusionOk="0" fill="none" h="1" w="46392">
                  <a:moveTo>
                    <a:pt x="0" y="0"/>
                  </a:moveTo>
                  <a:lnTo>
                    <a:pt x="46391" y="0"/>
                  </a:lnTo>
                </a:path>
              </a:pathLst>
            </a:custGeom>
            <a:noFill/>
            <a:ln cap="flat" cmpd="sng" w="9525">
              <a:solidFill>
                <a:srgbClr val="FFFFFF"/>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9"/>
            <p:cNvSpPr/>
            <p:nvPr/>
          </p:nvSpPr>
          <p:spPr>
            <a:xfrm>
              <a:off x="2320541" y="1319925"/>
              <a:ext cx="806061" cy="31"/>
            </a:xfrm>
            <a:custGeom>
              <a:rect b="b" l="l" r="r" t="t"/>
              <a:pathLst>
                <a:path extrusionOk="0" fill="none" h="1" w="46392">
                  <a:moveTo>
                    <a:pt x="0" y="0"/>
                  </a:moveTo>
                  <a:lnTo>
                    <a:pt x="46391" y="0"/>
                  </a:lnTo>
                </a:path>
              </a:pathLst>
            </a:custGeom>
            <a:noFill/>
            <a:ln cap="flat" cmpd="sng" w="9525">
              <a:solidFill>
                <a:srgbClr val="FFFFFF"/>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0" name="Google Shape;2490;p59"/>
          <p:cNvGrpSpPr/>
          <p:nvPr/>
        </p:nvGrpSpPr>
        <p:grpSpPr>
          <a:xfrm>
            <a:off x="729719" y="1185000"/>
            <a:ext cx="1038565" cy="1468206"/>
            <a:chOff x="952254" y="1032600"/>
            <a:chExt cx="1038565" cy="1468206"/>
          </a:xfrm>
        </p:grpSpPr>
        <p:sp>
          <p:nvSpPr>
            <p:cNvPr id="2491" name="Google Shape;2491;p59"/>
            <p:cNvSpPr/>
            <p:nvPr/>
          </p:nvSpPr>
          <p:spPr>
            <a:xfrm>
              <a:off x="952254" y="1032600"/>
              <a:ext cx="1038565" cy="1468206"/>
            </a:xfrm>
            <a:custGeom>
              <a:rect b="b" l="l" r="r" t="t"/>
              <a:pathLst>
                <a:path extrusionOk="0" h="76489" w="54106">
                  <a:moveTo>
                    <a:pt x="0" y="1"/>
                  </a:moveTo>
                  <a:lnTo>
                    <a:pt x="0" y="76489"/>
                  </a:lnTo>
                  <a:lnTo>
                    <a:pt x="54106" y="76489"/>
                  </a:lnTo>
                  <a:lnTo>
                    <a:pt x="54106" y="1"/>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9"/>
            <p:cNvSpPr/>
            <p:nvPr/>
          </p:nvSpPr>
          <p:spPr>
            <a:xfrm>
              <a:off x="1068505" y="1469849"/>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9"/>
            <p:cNvSpPr/>
            <p:nvPr/>
          </p:nvSpPr>
          <p:spPr>
            <a:xfrm>
              <a:off x="1068505" y="1619772"/>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9"/>
            <p:cNvSpPr/>
            <p:nvPr/>
          </p:nvSpPr>
          <p:spPr>
            <a:xfrm>
              <a:off x="1068505" y="1769696"/>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9"/>
            <p:cNvSpPr/>
            <p:nvPr/>
          </p:nvSpPr>
          <p:spPr>
            <a:xfrm>
              <a:off x="1068505" y="1919620"/>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9"/>
            <p:cNvSpPr/>
            <p:nvPr/>
          </p:nvSpPr>
          <p:spPr>
            <a:xfrm>
              <a:off x="1068505" y="2069544"/>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9"/>
            <p:cNvSpPr/>
            <p:nvPr/>
          </p:nvSpPr>
          <p:spPr>
            <a:xfrm>
              <a:off x="1068505" y="1319925"/>
              <a:ext cx="806061" cy="31"/>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98" name="Google Shape;2498;p59"/>
          <p:cNvSpPr/>
          <p:nvPr/>
        </p:nvSpPr>
        <p:spPr>
          <a:xfrm>
            <a:off x="693864" y="2798091"/>
            <a:ext cx="696644" cy="576810"/>
          </a:xfrm>
          <a:custGeom>
            <a:rect b="b" l="l" r="r" t="t"/>
            <a:pathLst>
              <a:path extrusionOk="0" h="30050" w="36293">
                <a:moveTo>
                  <a:pt x="584" y="1"/>
                </a:moveTo>
                <a:cubicBezTo>
                  <a:pt x="367" y="1"/>
                  <a:pt x="196" y="147"/>
                  <a:pt x="134" y="554"/>
                </a:cubicBezTo>
                <a:cubicBezTo>
                  <a:pt x="34" y="1321"/>
                  <a:pt x="0" y="2088"/>
                  <a:pt x="0" y="2822"/>
                </a:cubicBezTo>
                <a:cubicBezTo>
                  <a:pt x="67" y="11728"/>
                  <a:pt x="3936" y="20835"/>
                  <a:pt x="12276" y="24938"/>
                </a:cubicBezTo>
                <a:cubicBezTo>
                  <a:pt x="14444" y="25972"/>
                  <a:pt x="17213" y="27039"/>
                  <a:pt x="19581" y="27239"/>
                </a:cubicBezTo>
                <a:cubicBezTo>
                  <a:pt x="20200" y="27292"/>
                  <a:pt x="20814" y="27319"/>
                  <a:pt x="21423" y="27319"/>
                </a:cubicBezTo>
                <a:cubicBezTo>
                  <a:pt x="24684" y="27319"/>
                  <a:pt x="27788" y="26547"/>
                  <a:pt x="30656" y="24804"/>
                </a:cubicBezTo>
                <a:cubicBezTo>
                  <a:pt x="30889" y="24671"/>
                  <a:pt x="31089" y="24537"/>
                  <a:pt x="31289" y="24337"/>
                </a:cubicBezTo>
                <a:cubicBezTo>
                  <a:pt x="31823" y="24971"/>
                  <a:pt x="32323" y="25672"/>
                  <a:pt x="32790" y="26405"/>
                </a:cubicBezTo>
                <a:cubicBezTo>
                  <a:pt x="33424" y="27440"/>
                  <a:pt x="33458" y="28507"/>
                  <a:pt x="33891" y="29574"/>
                </a:cubicBezTo>
                <a:cubicBezTo>
                  <a:pt x="33977" y="29874"/>
                  <a:pt x="34240" y="30050"/>
                  <a:pt x="34506" y="30050"/>
                </a:cubicBezTo>
                <a:cubicBezTo>
                  <a:pt x="34656" y="30050"/>
                  <a:pt x="34805" y="29994"/>
                  <a:pt x="34925" y="29875"/>
                </a:cubicBezTo>
                <a:cubicBezTo>
                  <a:pt x="36293" y="28474"/>
                  <a:pt x="35192" y="26339"/>
                  <a:pt x="34325" y="24971"/>
                </a:cubicBezTo>
                <a:cubicBezTo>
                  <a:pt x="33925" y="24337"/>
                  <a:pt x="33324" y="23737"/>
                  <a:pt x="32924" y="23070"/>
                </a:cubicBezTo>
                <a:lnTo>
                  <a:pt x="32857" y="22970"/>
                </a:lnTo>
                <a:cubicBezTo>
                  <a:pt x="32357" y="22136"/>
                  <a:pt x="32524" y="21268"/>
                  <a:pt x="32357" y="20334"/>
                </a:cubicBezTo>
                <a:cubicBezTo>
                  <a:pt x="32257" y="19501"/>
                  <a:pt x="32090" y="18633"/>
                  <a:pt x="31956" y="17766"/>
                </a:cubicBezTo>
                <a:cubicBezTo>
                  <a:pt x="30555" y="9960"/>
                  <a:pt x="26086" y="3589"/>
                  <a:pt x="17880" y="2388"/>
                </a:cubicBezTo>
                <a:cubicBezTo>
                  <a:pt x="16054" y="2103"/>
                  <a:pt x="14217" y="2013"/>
                  <a:pt x="12382" y="2013"/>
                </a:cubicBezTo>
                <a:cubicBezTo>
                  <a:pt x="10998" y="2013"/>
                  <a:pt x="9616" y="2064"/>
                  <a:pt x="8240" y="2121"/>
                </a:cubicBezTo>
                <a:cubicBezTo>
                  <a:pt x="7925" y="2143"/>
                  <a:pt x="7609" y="2154"/>
                  <a:pt x="7292" y="2154"/>
                </a:cubicBezTo>
                <a:cubicBezTo>
                  <a:pt x="6132" y="2154"/>
                  <a:pt x="4963" y="2009"/>
                  <a:pt x="3836" y="1721"/>
                </a:cubicBezTo>
                <a:cubicBezTo>
                  <a:pt x="3203" y="1554"/>
                  <a:pt x="2569" y="1254"/>
                  <a:pt x="2035" y="887"/>
                </a:cubicBezTo>
                <a:cubicBezTo>
                  <a:pt x="1760" y="704"/>
                  <a:pt x="1060" y="1"/>
                  <a:pt x="5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9"/>
          <p:cNvSpPr/>
          <p:nvPr/>
        </p:nvSpPr>
        <p:spPr>
          <a:xfrm>
            <a:off x="683614" y="3427485"/>
            <a:ext cx="655682" cy="525425"/>
          </a:xfrm>
          <a:custGeom>
            <a:rect b="b" l="l" r="r" t="t"/>
            <a:pathLst>
              <a:path extrusionOk="0" h="27373" w="34159">
                <a:moveTo>
                  <a:pt x="29028" y="1"/>
                </a:moveTo>
                <a:cubicBezTo>
                  <a:pt x="28586" y="1"/>
                  <a:pt x="28141" y="95"/>
                  <a:pt x="27720" y="286"/>
                </a:cubicBezTo>
                <a:cubicBezTo>
                  <a:pt x="25152" y="419"/>
                  <a:pt x="22450" y="2988"/>
                  <a:pt x="20949" y="4789"/>
                </a:cubicBezTo>
                <a:cubicBezTo>
                  <a:pt x="19848" y="6057"/>
                  <a:pt x="18814" y="7391"/>
                  <a:pt x="17913" y="8792"/>
                </a:cubicBezTo>
                <a:cubicBezTo>
                  <a:pt x="17446" y="7891"/>
                  <a:pt x="16913" y="7057"/>
                  <a:pt x="16312" y="6257"/>
                </a:cubicBezTo>
                <a:cubicBezTo>
                  <a:pt x="14678" y="3955"/>
                  <a:pt x="12476" y="2121"/>
                  <a:pt x="9908" y="953"/>
                </a:cubicBezTo>
                <a:cubicBezTo>
                  <a:pt x="8907" y="529"/>
                  <a:pt x="7818" y="270"/>
                  <a:pt x="6764" y="270"/>
                </a:cubicBezTo>
                <a:cubicBezTo>
                  <a:pt x="5497" y="270"/>
                  <a:pt x="4283" y="643"/>
                  <a:pt x="3336" y="1553"/>
                </a:cubicBezTo>
                <a:cubicBezTo>
                  <a:pt x="2236" y="2087"/>
                  <a:pt x="1435" y="3021"/>
                  <a:pt x="1035" y="4155"/>
                </a:cubicBezTo>
                <a:cubicBezTo>
                  <a:pt x="801" y="4722"/>
                  <a:pt x="634" y="5356"/>
                  <a:pt x="568" y="5957"/>
                </a:cubicBezTo>
                <a:cubicBezTo>
                  <a:pt x="1" y="10393"/>
                  <a:pt x="3737" y="15130"/>
                  <a:pt x="6338" y="18265"/>
                </a:cubicBezTo>
                <a:cubicBezTo>
                  <a:pt x="9241" y="21801"/>
                  <a:pt x="12910" y="25270"/>
                  <a:pt x="17213" y="27038"/>
                </a:cubicBezTo>
                <a:cubicBezTo>
                  <a:pt x="17470" y="27264"/>
                  <a:pt x="17790" y="27372"/>
                  <a:pt x="18111" y="27372"/>
                </a:cubicBezTo>
                <a:cubicBezTo>
                  <a:pt x="18457" y="27372"/>
                  <a:pt x="18804" y="27247"/>
                  <a:pt x="19081" y="27005"/>
                </a:cubicBezTo>
                <a:cubicBezTo>
                  <a:pt x="21049" y="25371"/>
                  <a:pt x="22917" y="23603"/>
                  <a:pt x="24618" y="21635"/>
                </a:cubicBezTo>
                <a:cubicBezTo>
                  <a:pt x="26453" y="20133"/>
                  <a:pt x="28187" y="18466"/>
                  <a:pt x="29722" y="16631"/>
                </a:cubicBezTo>
                <a:cubicBezTo>
                  <a:pt x="31356" y="14696"/>
                  <a:pt x="32924" y="12261"/>
                  <a:pt x="33458" y="9726"/>
                </a:cubicBezTo>
                <a:cubicBezTo>
                  <a:pt x="34058" y="8092"/>
                  <a:pt x="34158" y="6324"/>
                  <a:pt x="33691" y="4622"/>
                </a:cubicBezTo>
                <a:cubicBezTo>
                  <a:pt x="33625" y="3922"/>
                  <a:pt x="33424" y="3221"/>
                  <a:pt x="33124" y="2588"/>
                </a:cubicBezTo>
                <a:cubicBezTo>
                  <a:pt x="32691" y="1720"/>
                  <a:pt x="31957" y="1020"/>
                  <a:pt x="31023" y="720"/>
                </a:cubicBezTo>
                <a:cubicBezTo>
                  <a:pt x="30446" y="246"/>
                  <a:pt x="29742" y="1"/>
                  <a:pt x="29028"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9"/>
          <p:cNvSpPr/>
          <p:nvPr/>
        </p:nvSpPr>
        <p:spPr>
          <a:xfrm>
            <a:off x="683614" y="4067761"/>
            <a:ext cx="655682" cy="525406"/>
          </a:xfrm>
          <a:custGeom>
            <a:rect b="b" l="l" r="r" t="t"/>
            <a:pathLst>
              <a:path extrusionOk="0" h="27372" w="34159">
                <a:moveTo>
                  <a:pt x="29028" y="0"/>
                </a:moveTo>
                <a:cubicBezTo>
                  <a:pt x="28586" y="0"/>
                  <a:pt x="28141" y="94"/>
                  <a:pt x="27720" y="285"/>
                </a:cubicBezTo>
                <a:cubicBezTo>
                  <a:pt x="25152" y="419"/>
                  <a:pt x="22450" y="2987"/>
                  <a:pt x="20949" y="4788"/>
                </a:cubicBezTo>
                <a:cubicBezTo>
                  <a:pt x="19848" y="6056"/>
                  <a:pt x="18814" y="7390"/>
                  <a:pt x="17913" y="8791"/>
                </a:cubicBezTo>
                <a:cubicBezTo>
                  <a:pt x="17446" y="7891"/>
                  <a:pt x="16913" y="7057"/>
                  <a:pt x="16312" y="6256"/>
                </a:cubicBezTo>
                <a:cubicBezTo>
                  <a:pt x="14678" y="3954"/>
                  <a:pt x="12476" y="2120"/>
                  <a:pt x="9908" y="952"/>
                </a:cubicBezTo>
                <a:cubicBezTo>
                  <a:pt x="8907" y="528"/>
                  <a:pt x="7818" y="269"/>
                  <a:pt x="6764" y="269"/>
                </a:cubicBezTo>
                <a:cubicBezTo>
                  <a:pt x="5497" y="269"/>
                  <a:pt x="4283" y="643"/>
                  <a:pt x="3336" y="1553"/>
                </a:cubicBezTo>
                <a:cubicBezTo>
                  <a:pt x="2236" y="2086"/>
                  <a:pt x="1435" y="3020"/>
                  <a:pt x="1035" y="4155"/>
                </a:cubicBezTo>
                <a:cubicBezTo>
                  <a:pt x="801" y="4722"/>
                  <a:pt x="634" y="5355"/>
                  <a:pt x="568" y="5956"/>
                </a:cubicBezTo>
                <a:cubicBezTo>
                  <a:pt x="1" y="10392"/>
                  <a:pt x="3737" y="15129"/>
                  <a:pt x="6338" y="18265"/>
                </a:cubicBezTo>
                <a:cubicBezTo>
                  <a:pt x="9241" y="21801"/>
                  <a:pt x="12910" y="25270"/>
                  <a:pt x="17213" y="27038"/>
                </a:cubicBezTo>
                <a:cubicBezTo>
                  <a:pt x="17470" y="27263"/>
                  <a:pt x="17790" y="27372"/>
                  <a:pt x="18111" y="27372"/>
                </a:cubicBezTo>
                <a:cubicBezTo>
                  <a:pt x="18457" y="27372"/>
                  <a:pt x="18804" y="27246"/>
                  <a:pt x="19081" y="27004"/>
                </a:cubicBezTo>
                <a:cubicBezTo>
                  <a:pt x="21049" y="25370"/>
                  <a:pt x="22917" y="23602"/>
                  <a:pt x="24618" y="21634"/>
                </a:cubicBezTo>
                <a:cubicBezTo>
                  <a:pt x="26453" y="20133"/>
                  <a:pt x="28187" y="18465"/>
                  <a:pt x="29722" y="16630"/>
                </a:cubicBezTo>
                <a:cubicBezTo>
                  <a:pt x="31356" y="14695"/>
                  <a:pt x="32924" y="12260"/>
                  <a:pt x="33458" y="9725"/>
                </a:cubicBezTo>
                <a:cubicBezTo>
                  <a:pt x="34058" y="8091"/>
                  <a:pt x="34158" y="6323"/>
                  <a:pt x="33691" y="4622"/>
                </a:cubicBezTo>
                <a:cubicBezTo>
                  <a:pt x="33625" y="3921"/>
                  <a:pt x="33424" y="3221"/>
                  <a:pt x="33124" y="2587"/>
                </a:cubicBezTo>
                <a:cubicBezTo>
                  <a:pt x="32691" y="1719"/>
                  <a:pt x="31957" y="1019"/>
                  <a:pt x="31023" y="719"/>
                </a:cubicBezTo>
                <a:cubicBezTo>
                  <a:pt x="30446" y="245"/>
                  <a:pt x="29742" y="0"/>
                  <a:pt x="290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1" name="Google Shape;2501;p59"/>
          <p:cNvGrpSpPr/>
          <p:nvPr/>
        </p:nvGrpSpPr>
        <p:grpSpPr>
          <a:xfrm>
            <a:off x="1533878" y="3815400"/>
            <a:ext cx="872106" cy="245040"/>
            <a:chOff x="1756412" y="3663000"/>
            <a:chExt cx="872106" cy="245040"/>
          </a:xfrm>
        </p:grpSpPr>
        <p:sp>
          <p:nvSpPr>
            <p:cNvPr id="2502" name="Google Shape;2502;p59"/>
            <p:cNvSpPr/>
            <p:nvPr/>
          </p:nvSpPr>
          <p:spPr>
            <a:xfrm>
              <a:off x="1756412" y="3667930"/>
              <a:ext cx="872106" cy="240110"/>
            </a:xfrm>
            <a:custGeom>
              <a:rect b="b" l="l" r="r" t="t"/>
              <a:pathLst>
                <a:path extrusionOk="0" h="12509" w="45434">
                  <a:moveTo>
                    <a:pt x="1" y="0"/>
                  </a:moveTo>
                  <a:lnTo>
                    <a:pt x="1" y="12509"/>
                  </a:lnTo>
                  <a:lnTo>
                    <a:pt x="45433" y="12509"/>
                  </a:lnTo>
                  <a:lnTo>
                    <a:pt x="45433" y="0"/>
                  </a:lnTo>
                  <a:close/>
                </a:path>
              </a:pathLst>
            </a:custGeom>
            <a:solidFill>
              <a:schemeClr val="lt1"/>
            </a:solidFill>
            <a:ln cap="flat" cmpd="sng" w="2500">
              <a:solidFill>
                <a:srgbClr val="90BDAD"/>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9"/>
            <p:cNvSpPr/>
            <p:nvPr/>
          </p:nvSpPr>
          <p:spPr>
            <a:xfrm>
              <a:off x="1796125" y="3671621"/>
              <a:ext cx="75935" cy="223433"/>
            </a:xfrm>
            <a:custGeom>
              <a:rect b="b" l="l" r="r" t="t"/>
              <a:pathLst>
                <a:path extrusionOk="0" h="18915" w="3956">
                  <a:moveTo>
                    <a:pt x="2537" y="1"/>
                  </a:moveTo>
                  <a:cubicBezTo>
                    <a:pt x="2143" y="1"/>
                    <a:pt x="1735" y="266"/>
                    <a:pt x="1735" y="746"/>
                  </a:cubicBezTo>
                  <a:cubicBezTo>
                    <a:pt x="1868" y="3749"/>
                    <a:pt x="1067" y="6717"/>
                    <a:pt x="867" y="9686"/>
                  </a:cubicBezTo>
                  <a:cubicBezTo>
                    <a:pt x="701" y="12121"/>
                    <a:pt x="0" y="16191"/>
                    <a:pt x="1568" y="18326"/>
                  </a:cubicBezTo>
                  <a:cubicBezTo>
                    <a:pt x="1840" y="18720"/>
                    <a:pt x="2289" y="18915"/>
                    <a:pt x="2723" y="18915"/>
                  </a:cubicBezTo>
                  <a:cubicBezTo>
                    <a:pt x="3355" y="18915"/>
                    <a:pt x="3956" y="18502"/>
                    <a:pt x="3936" y="17692"/>
                  </a:cubicBezTo>
                  <a:cubicBezTo>
                    <a:pt x="3903" y="16458"/>
                    <a:pt x="3569" y="15257"/>
                    <a:pt x="3536" y="13956"/>
                  </a:cubicBezTo>
                  <a:cubicBezTo>
                    <a:pt x="3503" y="12355"/>
                    <a:pt x="3603" y="10720"/>
                    <a:pt x="3703" y="9119"/>
                  </a:cubicBezTo>
                  <a:cubicBezTo>
                    <a:pt x="3903" y="6250"/>
                    <a:pt x="3769" y="3382"/>
                    <a:pt x="3236" y="546"/>
                  </a:cubicBezTo>
                  <a:cubicBezTo>
                    <a:pt x="3161" y="174"/>
                    <a:pt x="2854" y="1"/>
                    <a:pt x="2537"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9"/>
            <p:cNvSpPr/>
            <p:nvPr/>
          </p:nvSpPr>
          <p:spPr>
            <a:xfrm>
              <a:off x="1906241" y="3673239"/>
              <a:ext cx="91579" cy="220528"/>
            </a:xfrm>
            <a:custGeom>
              <a:rect b="b" l="l" r="r" t="t"/>
              <a:pathLst>
                <a:path extrusionOk="0" h="18669" w="4771">
                  <a:moveTo>
                    <a:pt x="2016" y="1"/>
                  </a:moveTo>
                  <a:cubicBezTo>
                    <a:pt x="1871" y="1"/>
                    <a:pt x="1718" y="70"/>
                    <a:pt x="1635" y="209"/>
                  </a:cubicBezTo>
                  <a:cubicBezTo>
                    <a:pt x="934" y="1343"/>
                    <a:pt x="1435" y="3111"/>
                    <a:pt x="1468" y="4412"/>
                  </a:cubicBezTo>
                  <a:cubicBezTo>
                    <a:pt x="1535" y="6347"/>
                    <a:pt x="1335" y="8282"/>
                    <a:pt x="1235" y="10216"/>
                  </a:cubicBezTo>
                  <a:cubicBezTo>
                    <a:pt x="1135" y="12284"/>
                    <a:pt x="0" y="17655"/>
                    <a:pt x="2536" y="18656"/>
                  </a:cubicBezTo>
                  <a:cubicBezTo>
                    <a:pt x="2562" y="18665"/>
                    <a:pt x="2592" y="18669"/>
                    <a:pt x="2622" y="18669"/>
                  </a:cubicBezTo>
                  <a:cubicBezTo>
                    <a:pt x="2705" y="18669"/>
                    <a:pt x="2796" y="18638"/>
                    <a:pt x="2869" y="18589"/>
                  </a:cubicBezTo>
                  <a:cubicBezTo>
                    <a:pt x="3970" y="17622"/>
                    <a:pt x="3570" y="16087"/>
                    <a:pt x="3603" y="14753"/>
                  </a:cubicBezTo>
                  <a:cubicBezTo>
                    <a:pt x="3603" y="12785"/>
                    <a:pt x="3837" y="10850"/>
                    <a:pt x="3970" y="8915"/>
                  </a:cubicBezTo>
                  <a:cubicBezTo>
                    <a:pt x="4103" y="6747"/>
                    <a:pt x="4771" y="1010"/>
                    <a:pt x="2102" y="9"/>
                  </a:cubicBezTo>
                  <a:cubicBezTo>
                    <a:pt x="2074" y="3"/>
                    <a:pt x="2045" y="1"/>
                    <a:pt x="2016"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9"/>
            <p:cNvSpPr/>
            <p:nvPr/>
          </p:nvSpPr>
          <p:spPr>
            <a:xfrm>
              <a:off x="2029812" y="3663000"/>
              <a:ext cx="81329" cy="238105"/>
            </a:xfrm>
            <a:custGeom>
              <a:rect b="b" l="l" r="r" t="t"/>
              <a:pathLst>
                <a:path extrusionOk="0" h="20157" w="4237">
                  <a:moveTo>
                    <a:pt x="2202" y="0"/>
                  </a:moveTo>
                  <a:cubicBezTo>
                    <a:pt x="1752" y="0"/>
                    <a:pt x="1301" y="259"/>
                    <a:pt x="1135" y="776"/>
                  </a:cubicBezTo>
                  <a:cubicBezTo>
                    <a:pt x="601" y="2177"/>
                    <a:pt x="701" y="3811"/>
                    <a:pt x="567" y="5279"/>
                  </a:cubicBezTo>
                  <a:cubicBezTo>
                    <a:pt x="401" y="6980"/>
                    <a:pt x="401" y="8715"/>
                    <a:pt x="367" y="10416"/>
                  </a:cubicBezTo>
                  <a:cubicBezTo>
                    <a:pt x="301" y="13285"/>
                    <a:pt x="0" y="16821"/>
                    <a:pt x="1301" y="19489"/>
                  </a:cubicBezTo>
                  <a:cubicBezTo>
                    <a:pt x="1543" y="19961"/>
                    <a:pt x="1930" y="20157"/>
                    <a:pt x="2328" y="20157"/>
                  </a:cubicBezTo>
                  <a:cubicBezTo>
                    <a:pt x="3027" y="20157"/>
                    <a:pt x="3761" y="19554"/>
                    <a:pt x="3803" y="18789"/>
                  </a:cubicBezTo>
                  <a:cubicBezTo>
                    <a:pt x="3970" y="17454"/>
                    <a:pt x="3670" y="16087"/>
                    <a:pt x="3570" y="14719"/>
                  </a:cubicBezTo>
                  <a:cubicBezTo>
                    <a:pt x="3470" y="13051"/>
                    <a:pt x="3503" y="11350"/>
                    <a:pt x="3536" y="9682"/>
                  </a:cubicBezTo>
                  <a:cubicBezTo>
                    <a:pt x="3570" y="6914"/>
                    <a:pt x="4237" y="3378"/>
                    <a:pt x="3269" y="776"/>
                  </a:cubicBezTo>
                  <a:cubicBezTo>
                    <a:pt x="3103" y="259"/>
                    <a:pt x="2652" y="0"/>
                    <a:pt x="220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9"/>
            <p:cNvSpPr/>
            <p:nvPr/>
          </p:nvSpPr>
          <p:spPr>
            <a:xfrm>
              <a:off x="2134804" y="3664949"/>
              <a:ext cx="92232" cy="234336"/>
            </a:xfrm>
            <a:custGeom>
              <a:rect b="b" l="l" r="r" t="t"/>
              <a:pathLst>
                <a:path extrusionOk="0" h="19838" w="4805">
                  <a:moveTo>
                    <a:pt x="2020" y="0"/>
                  </a:moveTo>
                  <a:cubicBezTo>
                    <a:pt x="1607" y="0"/>
                    <a:pt x="1177" y="242"/>
                    <a:pt x="1102" y="678"/>
                  </a:cubicBezTo>
                  <a:cubicBezTo>
                    <a:pt x="601" y="3713"/>
                    <a:pt x="968" y="7049"/>
                    <a:pt x="835" y="10118"/>
                  </a:cubicBezTo>
                  <a:cubicBezTo>
                    <a:pt x="668" y="12786"/>
                    <a:pt x="1" y="17490"/>
                    <a:pt x="2236" y="19458"/>
                  </a:cubicBezTo>
                  <a:cubicBezTo>
                    <a:pt x="2524" y="19707"/>
                    <a:pt x="2916" y="19837"/>
                    <a:pt x="3297" y="19837"/>
                  </a:cubicBezTo>
                  <a:cubicBezTo>
                    <a:pt x="3885" y="19837"/>
                    <a:pt x="4449" y="19526"/>
                    <a:pt x="4571" y="18857"/>
                  </a:cubicBezTo>
                  <a:cubicBezTo>
                    <a:pt x="4804" y="17490"/>
                    <a:pt x="4304" y="16355"/>
                    <a:pt x="4071" y="14988"/>
                  </a:cubicBezTo>
                  <a:cubicBezTo>
                    <a:pt x="3737" y="13153"/>
                    <a:pt x="3570" y="11319"/>
                    <a:pt x="3503" y="9451"/>
                  </a:cubicBezTo>
                  <a:cubicBezTo>
                    <a:pt x="3437" y="6548"/>
                    <a:pt x="4004" y="3146"/>
                    <a:pt x="2770" y="444"/>
                  </a:cubicBezTo>
                  <a:cubicBezTo>
                    <a:pt x="2640" y="141"/>
                    <a:pt x="2335" y="0"/>
                    <a:pt x="20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9"/>
            <p:cNvSpPr/>
            <p:nvPr/>
          </p:nvSpPr>
          <p:spPr>
            <a:xfrm>
              <a:off x="2255822" y="3672767"/>
              <a:ext cx="81982" cy="207061"/>
            </a:xfrm>
            <a:custGeom>
              <a:rect b="b" l="l" r="r" t="t"/>
              <a:pathLst>
                <a:path extrusionOk="0" h="17529" w="4271">
                  <a:moveTo>
                    <a:pt x="2903" y="1"/>
                  </a:moveTo>
                  <a:cubicBezTo>
                    <a:pt x="2581" y="1"/>
                    <a:pt x="2248" y="165"/>
                    <a:pt x="2069" y="416"/>
                  </a:cubicBezTo>
                  <a:cubicBezTo>
                    <a:pt x="1268" y="1583"/>
                    <a:pt x="1268" y="3151"/>
                    <a:pt x="1135" y="4485"/>
                  </a:cubicBezTo>
                  <a:cubicBezTo>
                    <a:pt x="934" y="6287"/>
                    <a:pt x="768" y="8055"/>
                    <a:pt x="701" y="9856"/>
                  </a:cubicBezTo>
                  <a:cubicBezTo>
                    <a:pt x="668" y="11591"/>
                    <a:pt x="0" y="17528"/>
                    <a:pt x="2802" y="17528"/>
                  </a:cubicBezTo>
                  <a:cubicBezTo>
                    <a:pt x="3636" y="17528"/>
                    <a:pt x="3903" y="16227"/>
                    <a:pt x="3903" y="15660"/>
                  </a:cubicBezTo>
                  <a:cubicBezTo>
                    <a:pt x="3903" y="13959"/>
                    <a:pt x="3603" y="12258"/>
                    <a:pt x="3603" y="10556"/>
                  </a:cubicBezTo>
                  <a:cubicBezTo>
                    <a:pt x="3670" y="8755"/>
                    <a:pt x="3736" y="6954"/>
                    <a:pt x="3837" y="5153"/>
                  </a:cubicBezTo>
                  <a:cubicBezTo>
                    <a:pt x="3937" y="3585"/>
                    <a:pt x="4270" y="1884"/>
                    <a:pt x="3603" y="416"/>
                  </a:cubicBezTo>
                  <a:cubicBezTo>
                    <a:pt x="3449" y="123"/>
                    <a:pt x="3180" y="1"/>
                    <a:pt x="290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9"/>
            <p:cNvSpPr/>
            <p:nvPr/>
          </p:nvSpPr>
          <p:spPr>
            <a:xfrm>
              <a:off x="2363385" y="3669696"/>
              <a:ext cx="92865" cy="227178"/>
            </a:xfrm>
            <a:custGeom>
              <a:rect b="b" l="l" r="r" t="t"/>
              <a:pathLst>
                <a:path extrusionOk="0" h="19232" w="4838">
                  <a:moveTo>
                    <a:pt x="2782" y="0"/>
                  </a:moveTo>
                  <a:cubicBezTo>
                    <a:pt x="2461" y="0"/>
                    <a:pt x="2135" y="159"/>
                    <a:pt x="1935" y="476"/>
                  </a:cubicBezTo>
                  <a:cubicBezTo>
                    <a:pt x="1335" y="1643"/>
                    <a:pt x="1335" y="3144"/>
                    <a:pt x="1201" y="4445"/>
                  </a:cubicBezTo>
                  <a:cubicBezTo>
                    <a:pt x="968" y="6347"/>
                    <a:pt x="968" y="8281"/>
                    <a:pt x="901" y="10149"/>
                  </a:cubicBezTo>
                  <a:cubicBezTo>
                    <a:pt x="834" y="12351"/>
                    <a:pt x="0" y="17721"/>
                    <a:pt x="2402" y="19022"/>
                  </a:cubicBezTo>
                  <a:cubicBezTo>
                    <a:pt x="2666" y="19166"/>
                    <a:pt x="2930" y="19232"/>
                    <a:pt x="3180" y="19232"/>
                  </a:cubicBezTo>
                  <a:cubicBezTo>
                    <a:pt x="3973" y="19232"/>
                    <a:pt x="4628" y="18576"/>
                    <a:pt x="4704" y="17688"/>
                  </a:cubicBezTo>
                  <a:cubicBezTo>
                    <a:pt x="4837" y="16687"/>
                    <a:pt x="4203" y="15353"/>
                    <a:pt x="4070" y="14286"/>
                  </a:cubicBezTo>
                  <a:cubicBezTo>
                    <a:pt x="3903" y="12584"/>
                    <a:pt x="3837" y="10883"/>
                    <a:pt x="3903" y="9182"/>
                  </a:cubicBezTo>
                  <a:cubicBezTo>
                    <a:pt x="3937" y="6580"/>
                    <a:pt x="4771" y="2911"/>
                    <a:pt x="3603" y="476"/>
                  </a:cubicBezTo>
                  <a:cubicBezTo>
                    <a:pt x="3420" y="159"/>
                    <a:pt x="3103" y="0"/>
                    <a:pt x="278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9"/>
            <p:cNvSpPr/>
            <p:nvPr/>
          </p:nvSpPr>
          <p:spPr>
            <a:xfrm>
              <a:off x="2485671" y="3675601"/>
              <a:ext cx="91579" cy="227544"/>
            </a:xfrm>
            <a:custGeom>
              <a:rect b="b" l="l" r="r" t="t"/>
              <a:pathLst>
                <a:path extrusionOk="0" h="19263" w="4771">
                  <a:moveTo>
                    <a:pt x="2869" y="1"/>
                  </a:moveTo>
                  <a:cubicBezTo>
                    <a:pt x="2711" y="1"/>
                    <a:pt x="2553" y="59"/>
                    <a:pt x="2436" y="176"/>
                  </a:cubicBezTo>
                  <a:cubicBezTo>
                    <a:pt x="1735" y="1010"/>
                    <a:pt x="1635" y="2211"/>
                    <a:pt x="1502" y="3278"/>
                  </a:cubicBezTo>
                  <a:cubicBezTo>
                    <a:pt x="1268" y="4946"/>
                    <a:pt x="968" y="6547"/>
                    <a:pt x="801" y="8215"/>
                  </a:cubicBezTo>
                  <a:cubicBezTo>
                    <a:pt x="468" y="11351"/>
                    <a:pt x="1" y="14953"/>
                    <a:pt x="968" y="18022"/>
                  </a:cubicBezTo>
                  <a:cubicBezTo>
                    <a:pt x="1168" y="18756"/>
                    <a:pt x="1869" y="19256"/>
                    <a:pt x="2636" y="19256"/>
                  </a:cubicBezTo>
                  <a:cubicBezTo>
                    <a:pt x="2675" y="19261"/>
                    <a:pt x="2713" y="19263"/>
                    <a:pt x="2752" y="19263"/>
                  </a:cubicBezTo>
                  <a:cubicBezTo>
                    <a:pt x="3013" y="19263"/>
                    <a:pt x="3271" y="19168"/>
                    <a:pt x="3503" y="19023"/>
                  </a:cubicBezTo>
                  <a:cubicBezTo>
                    <a:pt x="4137" y="18622"/>
                    <a:pt x="4437" y="17855"/>
                    <a:pt x="4270" y="17088"/>
                  </a:cubicBezTo>
                  <a:cubicBezTo>
                    <a:pt x="3637" y="14153"/>
                    <a:pt x="3670" y="11217"/>
                    <a:pt x="3837" y="8215"/>
                  </a:cubicBezTo>
                  <a:cubicBezTo>
                    <a:pt x="3970" y="6047"/>
                    <a:pt x="4771" y="2011"/>
                    <a:pt x="3303" y="176"/>
                  </a:cubicBezTo>
                  <a:cubicBezTo>
                    <a:pt x="3186" y="59"/>
                    <a:pt x="3028" y="1"/>
                    <a:pt x="2869"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 name="Google Shape;2510;p59"/>
          <p:cNvGrpSpPr/>
          <p:nvPr/>
        </p:nvGrpSpPr>
        <p:grpSpPr>
          <a:xfrm>
            <a:off x="2619135" y="3817050"/>
            <a:ext cx="872739" cy="243391"/>
            <a:chOff x="2841670" y="3664650"/>
            <a:chExt cx="872739" cy="243391"/>
          </a:xfrm>
        </p:grpSpPr>
        <p:sp>
          <p:nvSpPr>
            <p:cNvPr id="2511" name="Google Shape;2511;p59"/>
            <p:cNvSpPr/>
            <p:nvPr/>
          </p:nvSpPr>
          <p:spPr>
            <a:xfrm>
              <a:off x="2841670" y="3667930"/>
              <a:ext cx="872739" cy="240110"/>
            </a:xfrm>
            <a:custGeom>
              <a:rect b="b" l="l" r="r" t="t"/>
              <a:pathLst>
                <a:path extrusionOk="0" h="12509" w="45467">
                  <a:moveTo>
                    <a:pt x="0" y="0"/>
                  </a:moveTo>
                  <a:lnTo>
                    <a:pt x="0" y="12509"/>
                  </a:lnTo>
                  <a:lnTo>
                    <a:pt x="45466" y="12509"/>
                  </a:lnTo>
                  <a:lnTo>
                    <a:pt x="45466" y="0"/>
                  </a:lnTo>
                  <a:close/>
                </a:path>
              </a:pathLst>
            </a:custGeom>
            <a:solidFill>
              <a:schemeClr val="accent6"/>
            </a:solidFill>
            <a:ln cap="flat" cmpd="sng" w="2500">
              <a:solidFill>
                <a:srgbClr val="90BDAD"/>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9"/>
            <p:cNvSpPr/>
            <p:nvPr/>
          </p:nvSpPr>
          <p:spPr>
            <a:xfrm>
              <a:off x="2943526" y="3684049"/>
              <a:ext cx="39963" cy="35538"/>
            </a:xfrm>
            <a:custGeom>
              <a:rect b="b" l="l" r="r" t="t"/>
              <a:pathLst>
                <a:path extrusionOk="0" h="2136" w="2402">
                  <a:moveTo>
                    <a:pt x="1268" y="0"/>
                  </a:moveTo>
                  <a:cubicBezTo>
                    <a:pt x="467" y="34"/>
                    <a:pt x="0" y="868"/>
                    <a:pt x="367" y="1568"/>
                  </a:cubicBezTo>
                  <a:cubicBezTo>
                    <a:pt x="367" y="1601"/>
                    <a:pt x="401" y="1601"/>
                    <a:pt x="401" y="1635"/>
                  </a:cubicBezTo>
                  <a:cubicBezTo>
                    <a:pt x="567" y="1935"/>
                    <a:pt x="901" y="2135"/>
                    <a:pt x="1268" y="2135"/>
                  </a:cubicBezTo>
                  <a:cubicBezTo>
                    <a:pt x="1735" y="2135"/>
                    <a:pt x="2102" y="1835"/>
                    <a:pt x="2235" y="1401"/>
                  </a:cubicBezTo>
                  <a:cubicBezTo>
                    <a:pt x="2235" y="1368"/>
                    <a:pt x="2235" y="1335"/>
                    <a:pt x="2235" y="1335"/>
                  </a:cubicBezTo>
                  <a:cubicBezTo>
                    <a:pt x="2402" y="667"/>
                    <a:pt x="1935" y="34"/>
                    <a:pt x="1268"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9"/>
            <p:cNvSpPr/>
            <p:nvPr/>
          </p:nvSpPr>
          <p:spPr>
            <a:xfrm>
              <a:off x="2961277" y="3801141"/>
              <a:ext cx="16122" cy="12229"/>
            </a:xfrm>
            <a:custGeom>
              <a:rect b="b" l="l" r="r" t="t"/>
              <a:pathLst>
                <a:path extrusionOk="0" h="735" w="969">
                  <a:moveTo>
                    <a:pt x="468" y="1"/>
                  </a:moveTo>
                  <a:cubicBezTo>
                    <a:pt x="1" y="1"/>
                    <a:pt x="1" y="734"/>
                    <a:pt x="468" y="734"/>
                  </a:cubicBezTo>
                  <a:cubicBezTo>
                    <a:pt x="968" y="734"/>
                    <a:pt x="968" y="1"/>
                    <a:pt x="468"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9"/>
            <p:cNvSpPr/>
            <p:nvPr/>
          </p:nvSpPr>
          <p:spPr>
            <a:xfrm>
              <a:off x="3040631" y="3702915"/>
              <a:ext cx="42758" cy="33308"/>
            </a:xfrm>
            <a:custGeom>
              <a:rect b="b" l="l" r="r" t="t"/>
              <a:pathLst>
                <a:path extrusionOk="0" h="2002" w="2570">
                  <a:moveTo>
                    <a:pt x="1268" y="0"/>
                  </a:moveTo>
                  <a:cubicBezTo>
                    <a:pt x="1" y="0"/>
                    <a:pt x="1" y="2002"/>
                    <a:pt x="1268" y="2002"/>
                  </a:cubicBezTo>
                  <a:cubicBezTo>
                    <a:pt x="2569" y="2002"/>
                    <a:pt x="2536" y="0"/>
                    <a:pt x="1268"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9"/>
            <p:cNvSpPr/>
            <p:nvPr/>
          </p:nvSpPr>
          <p:spPr>
            <a:xfrm>
              <a:off x="2885250" y="3707357"/>
              <a:ext cx="49962" cy="42875"/>
            </a:xfrm>
            <a:custGeom>
              <a:rect b="b" l="l" r="r" t="t"/>
              <a:pathLst>
                <a:path extrusionOk="0" h="2577" w="3003">
                  <a:moveTo>
                    <a:pt x="1702" y="0"/>
                  </a:moveTo>
                  <a:cubicBezTo>
                    <a:pt x="568" y="0"/>
                    <a:pt x="1" y="1401"/>
                    <a:pt x="801" y="2202"/>
                  </a:cubicBezTo>
                  <a:cubicBezTo>
                    <a:pt x="1060" y="2461"/>
                    <a:pt x="1382" y="2576"/>
                    <a:pt x="1698" y="2576"/>
                  </a:cubicBezTo>
                  <a:cubicBezTo>
                    <a:pt x="2361" y="2576"/>
                    <a:pt x="3003" y="2069"/>
                    <a:pt x="3003" y="1301"/>
                  </a:cubicBezTo>
                  <a:cubicBezTo>
                    <a:pt x="3003" y="567"/>
                    <a:pt x="2436" y="0"/>
                    <a:pt x="1702"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9"/>
            <p:cNvSpPr/>
            <p:nvPr/>
          </p:nvSpPr>
          <p:spPr>
            <a:xfrm>
              <a:off x="2933528" y="3843882"/>
              <a:ext cx="49962" cy="42342"/>
            </a:xfrm>
            <a:custGeom>
              <a:rect b="b" l="l" r="r" t="t"/>
              <a:pathLst>
                <a:path extrusionOk="0" h="2545" w="3003">
                  <a:moveTo>
                    <a:pt x="1702" y="0"/>
                  </a:moveTo>
                  <a:cubicBezTo>
                    <a:pt x="568" y="0"/>
                    <a:pt x="1" y="1368"/>
                    <a:pt x="801" y="2168"/>
                  </a:cubicBezTo>
                  <a:cubicBezTo>
                    <a:pt x="1061" y="2428"/>
                    <a:pt x="1385" y="2544"/>
                    <a:pt x="1703" y="2544"/>
                  </a:cubicBezTo>
                  <a:cubicBezTo>
                    <a:pt x="2364" y="2544"/>
                    <a:pt x="3003" y="2044"/>
                    <a:pt x="3003" y="1301"/>
                  </a:cubicBezTo>
                  <a:cubicBezTo>
                    <a:pt x="2970" y="601"/>
                    <a:pt x="2403" y="33"/>
                    <a:pt x="1702"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9"/>
            <p:cNvSpPr/>
            <p:nvPr/>
          </p:nvSpPr>
          <p:spPr>
            <a:xfrm>
              <a:off x="3014546" y="3810574"/>
              <a:ext cx="42209" cy="35754"/>
            </a:xfrm>
            <a:custGeom>
              <a:rect b="b" l="l" r="r" t="t"/>
              <a:pathLst>
                <a:path extrusionOk="0" h="2149" w="2537">
                  <a:moveTo>
                    <a:pt x="1435" y="1"/>
                  </a:moveTo>
                  <a:cubicBezTo>
                    <a:pt x="501" y="1"/>
                    <a:pt x="1" y="1135"/>
                    <a:pt x="701" y="1835"/>
                  </a:cubicBezTo>
                  <a:cubicBezTo>
                    <a:pt x="917" y="2051"/>
                    <a:pt x="1185" y="2148"/>
                    <a:pt x="1449" y="2148"/>
                  </a:cubicBezTo>
                  <a:cubicBezTo>
                    <a:pt x="2002" y="2148"/>
                    <a:pt x="2536" y="1723"/>
                    <a:pt x="2536" y="1068"/>
                  </a:cubicBezTo>
                  <a:cubicBezTo>
                    <a:pt x="2503" y="468"/>
                    <a:pt x="2036" y="1"/>
                    <a:pt x="143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9"/>
            <p:cNvSpPr/>
            <p:nvPr/>
          </p:nvSpPr>
          <p:spPr>
            <a:xfrm>
              <a:off x="3014546" y="3756187"/>
              <a:ext cx="19998" cy="15007"/>
            </a:xfrm>
            <a:custGeom>
              <a:rect b="b" l="l" r="r" t="t"/>
              <a:pathLst>
                <a:path extrusionOk="0" h="902" w="1202">
                  <a:moveTo>
                    <a:pt x="601" y="1"/>
                  </a:moveTo>
                  <a:cubicBezTo>
                    <a:pt x="1" y="1"/>
                    <a:pt x="1" y="901"/>
                    <a:pt x="601" y="901"/>
                  </a:cubicBezTo>
                  <a:cubicBezTo>
                    <a:pt x="1202" y="901"/>
                    <a:pt x="1202" y="1"/>
                    <a:pt x="601"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9"/>
            <p:cNvSpPr/>
            <p:nvPr/>
          </p:nvSpPr>
          <p:spPr>
            <a:xfrm>
              <a:off x="3151628" y="3710136"/>
              <a:ext cx="36087" cy="27801"/>
            </a:xfrm>
            <a:custGeom>
              <a:rect b="b" l="l" r="r" t="t"/>
              <a:pathLst>
                <a:path extrusionOk="0" h="1671" w="2169">
                  <a:moveTo>
                    <a:pt x="1134" y="0"/>
                  </a:moveTo>
                  <a:cubicBezTo>
                    <a:pt x="0" y="0"/>
                    <a:pt x="0" y="1668"/>
                    <a:pt x="1134" y="1668"/>
                  </a:cubicBezTo>
                  <a:lnTo>
                    <a:pt x="1168" y="1668"/>
                  </a:lnTo>
                  <a:cubicBezTo>
                    <a:pt x="1190" y="1670"/>
                    <a:pt x="1213" y="1671"/>
                    <a:pt x="1235" y="1671"/>
                  </a:cubicBezTo>
                  <a:cubicBezTo>
                    <a:pt x="1609" y="1671"/>
                    <a:pt x="1941" y="1414"/>
                    <a:pt x="2035" y="1067"/>
                  </a:cubicBezTo>
                  <a:cubicBezTo>
                    <a:pt x="2168" y="634"/>
                    <a:pt x="1902" y="167"/>
                    <a:pt x="1468" y="33"/>
                  </a:cubicBezTo>
                  <a:cubicBezTo>
                    <a:pt x="1334" y="33"/>
                    <a:pt x="1234" y="0"/>
                    <a:pt x="1134"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9"/>
            <p:cNvSpPr/>
            <p:nvPr/>
          </p:nvSpPr>
          <p:spPr>
            <a:xfrm>
              <a:off x="3103899" y="3678492"/>
              <a:ext cx="31095" cy="26204"/>
            </a:xfrm>
            <a:custGeom>
              <a:rect b="b" l="l" r="r" t="t"/>
              <a:pathLst>
                <a:path extrusionOk="0" h="1575" w="1869">
                  <a:moveTo>
                    <a:pt x="1068" y="1"/>
                  </a:moveTo>
                  <a:cubicBezTo>
                    <a:pt x="367" y="1"/>
                    <a:pt x="0" y="835"/>
                    <a:pt x="501" y="1335"/>
                  </a:cubicBezTo>
                  <a:cubicBezTo>
                    <a:pt x="677" y="1500"/>
                    <a:pt x="887" y="1575"/>
                    <a:pt x="1088" y="1575"/>
                  </a:cubicBezTo>
                  <a:cubicBezTo>
                    <a:pt x="1495" y="1575"/>
                    <a:pt x="1868" y="1270"/>
                    <a:pt x="1868" y="801"/>
                  </a:cubicBezTo>
                  <a:cubicBezTo>
                    <a:pt x="1868" y="334"/>
                    <a:pt x="1535" y="1"/>
                    <a:pt x="1068"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9"/>
            <p:cNvSpPr/>
            <p:nvPr/>
          </p:nvSpPr>
          <p:spPr>
            <a:xfrm>
              <a:off x="3117224" y="3845545"/>
              <a:ext cx="48848" cy="41511"/>
            </a:xfrm>
            <a:custGeom>
              <a:rect b="b" l="l" r="r" t="t"/>
              <a:pathLst>
                <a:path extrusionOk="0" h="2495" w="2936">
                  <a:moveTo>
                    <a:pt x="1668" y="0"/>
                  </a:moveTo>
                  <a:cubicBezTo>
                    <a:pt x="567" y="0"/>
                    <a:pt x="0" y="1334"/>
                    <a:pt x="767" y="2135"/>
                  </a:cubicBezTo>
                  <a:cubicBezTo>
                    <a:pt x="1026" y="2383"/>
                    <a:pt x="1344" y="2495"/>
                    <a:pt x="1655" y="2495"/>
                  </a:cubicBezTo>
                  <a:cubicBezTo>
                    <a:pt x="2309" y="2495"/>
                    <a:pt x="2935" y="2002"/>
                    <a:pt x="2935" y="1234"/>
                  </a:cubicBezTo>
                  <a:cubicBezTo>
                    <a:pt x="2902" y="567"/>
                    <a:pt x="2368" y="0"/>
                    <a:pt x="1668"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9"/>
            <p:cNvSpPr/>
            <p:nvPr/>
          </p:nvSpPr>
          <p:spPr>
            <a:xfrm>
              <a:off x="3292020" y="3852200"/>
              <a:ext cx="46086" cy="39897"/>
            </a:xfrm>
            <a:custGeom>
              <a:rect b="b" l="l" r="r" t="t"/>
              <a:pathLst>
                <a:path extrusionOk="0" h="2398" w="2770">
                  <a:moveTo>
                    <a:pt x="1602" y="0"/>
                  </a:moveTo>
                  <a:cubicBezTo>
                    <a:pt x="534" y="0"/>
                    <a:pt x="1" y="1301"/>
                    <a:pt x="734" y="2035"/>
                  </a:cubicBezTo>
                  <a:cubicBezTo>
                    <a:pt x="985" y="2286"/>
                    <a:pt x="1288" y="2397"/>
                    <a:pt x="1584" y="2397"/>
                  </a:cubicBezTo>
                  <a:cubicBezTo>
                    <a:pt x="2194" y="2397"/>
                    <a:pt x="2769" y="1921"/>
                    <a:pt x="2769" y="1201"/>
                  </a:cubicBezTo>
                  <a:cubicBezTo>
                    <a:pt x="2769" y="534"/>
                    <a:pt x="2235" y="0"/>
                    <a:pt x="1602"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9"/>
            <p:cNvSpPr/>
            <p:nvPr/>
          </p:nvSpPr>
          <p:spPr>
            <a:xfrm>
              <a:off x="3342527" y="3664650"/>
              <a:ext cx="28317" cy="26587"/>
            </a:xfrm>
            <a:custGeom>
              <a:rect b="b" l="l" r="r" t="t"/>
              <a:pathLst>
                <a:path extrusionOk="0" h="1598" w="1702">
                  <a:moveTo>
                    <a:pt x="886" y="1"/>
                  </a:moveTo>
                  <a:cubicBezTo>
                    <a:pt x="691" y="1"/>
                    <a:pt x="494" y="72"/>
                    <a:pt x="334" y="232"/>
                  </a:cubicBezTo>
                  <a:lnTo>
                    <a:pt x="267" y="299"/>
                  </a:lnTo>
                  <a:cubicBezTo>
                    <a:pt x="0" y="566"/>
                    <a:pt x="0" y="1033"/>
                    <a:pt x="267" y="1300"/>
                  </a:cubicBezTo>
                  <a:lnTo>
                    <a:pt x="334" y="1366"/>
                  </a:lnTo>
                  <a:cubicBezTo>
                    <a:pt x="494" y="1526"/>
                    <a:pt x="691" y="1598"/>
                    <a:pt x="886" y="1598"/>
                  </a:cubicBezTo>
                  <a:cubicBezTo>
                    <a:pt x="1300" y="1598"/>
                    <a:pt x="1701" y="1276"/>
                    <a:pt x="1701" y="799"/>
                  </a:cubicBezTo>
                  <a:cubicBezTo>
                    <a:pt x="1701" y="323"/>
                    <a:pt x="1300" y="1"/>
                    <a:pt x="886"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9"/>
            <p:cNvSpPr/>
            <p:nvPr/>
          </p:nvSpPr>
          <p:spPr>
            <a:xfrm>
              <a:off x="3233760" y="3687925"/>
              <a:ext cx="47184" cy="40429"/>
            </a:xfrm>
            <a:custGeom>
              <a:rect b="b" l="l" r="r" t="t"/>
              <a:pathLst>
                <a:path extrusionOk="0" h="2430" w="2836">
                  <a:moveTo>
                    <a:pt x="1601" y="1"/>
                  </a:moveTo>
                  <a:cubicBezTo>
                    <a:pt x="534" y="1"/>
                    <a:pt x="0" y="1302"/>
                    <a:pt x="767" y="2069"/>
                  </a:cubicBezTo>
                  <a:cubicBezTo>
                    <a:pt x="1016" y="2318"/>
                    <a:pt x="1322" y="2430"/>
                    <a:pt x="1620" y="2430"/>
                  </a:cubicBezTo>
                  <a:cubicBezTo>
                    <a:pt x="2242" y="2430"/>
                    <a:pt x="2835" y="1945"/>
                    <a:pt x="2835" y="1202"/>
                  </a:cubicBezTo>
                  <a:cubicBezTo>
                    <a:pt x="2835" y="534"/>
                    <a:pt x="2268" y="1"/>
                    <a:pt x="1601"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9"/>
            <p:cNvSpPr/>
            <p:nvPr/>
          </p:nvSpPr>
          <p:spPr>
            <a:xfrm>
              <a:off x="3223762" y="3863297"/>
              <a:ext cx="36087" cy="31445"/>
            </a:xfrm>
            <a:custGeom>
              <a:rect b="b" l="l" r="r" t="t"/>
              <a:pathLst>
                <a:path extrusionOk="0" h="1890" w="2169">
                  <a:moveTo>
                    <a:pt x="1235" y="1"/>
                  </a:moveTo>
                  <a:cubicBezTo>
                    <a:pt x="401" y="1"/>
                    <a:pt x="1" y="1035"/>
                    <a:pt x="568" y="1602"/>
                  </a:cubicBezTo>
                  <a:cubicBezTo>
                    <a:pt x="766" y="1801"/>
                    <a:pt x="1009" y="1890"/>
                    <a:pt x="1245" y="1890"/>
                  </a:cubicBezTo>
                  <a:cubicBezTo>
                    <a:pt x="1721" y="1890"/>
                    <a:pt x="2169" y="1526"/>
                    <a:pt x="2169" y="968"/>
                  </a:cubicBezTo>
                  <a:cubicBezTo>
                    <a:pt x="2169" y="434"/>
                    <a:pt x="1769" y="34"/>
                    <a:pt x="123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9"/>
            <p:cNvSpPr/>
            <p:nvPr/>
          </p:nvSpPr>
          <p:spPr>
            <a:xfrm>
              <a:off x="3275134" y="3797065"/>
              <a:ext cx="8585" cy="7054"/>
            </a:xfrm>
            <a:custGeom>
              <a:rect b="b" l="l" r="r" t="t"/>
              <a:pathLst>
                <a:path extrusionOk="0" h="424" w="516">
                  <a:moveTo>
                    <a:pt x="191" y="1"/>
                  </a:moveTo>
                  <a:cubicBezTo>
                    <a:pt x="1" y="1"/>
                    <a:pt x="1" y="424"/>
                    <a:pt x="191" y="424"/>
                  </a:cubicBezTo>
                  <a:cubicBezTo>
                    <a:pt x="209" y="424"/>
                    <a:pt x="228" y="420"/>
                    <a:pt x="248" y="412"/>
                  </a:cubicBezTo>
                  <a:lnTo>
                    <a:pt x="282" y="412"/>
                  </a:lnTo>
                  <a:cubicBezTo>
                    <a:pt x="515" y="346"/>
                    <a:pt x="515" y="45"/>
                    <a:pt x="282" y="12"/>
                  </a:cubicBezTo>
                  <a:lnTo>
                    <a:pt x="248" y="12"/>
                  </a:lnTo>
                  <a:cubicBezTo>
                    <a:pt x="228" y="4"/>
                    <a:pt x="209" y="1"/>
                    <a:pt x="191"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9"/>
            <p:cNvSpPr/>
            <p:nvPr/>
          </p:nvSpPr>
          <p:spPr>
            <a:xfrm>
              <a:off x="3224877" y="3784487"/>
              <a:ext cx="42193" cy="36004"/>
            </a:xfrm>
            <a:custGeom>
              <a:rect b="b" l="l" r="r" t="t"/>
              <a:pathLst>
                <a:path extrusionOk="0" h="2164" w="2536">
                  <a:moveTo>
                    <a:pt x="1435" y="1"/>
                  </a:moveTo>
                  <a:cubicBezTo>
                    <a:pt x="467" y="1"/>
                    <a:pt x="0" y="1168"/>
                    <a:pt x="667" y="1836"/>
                  </a:cubicBezTo>
                  <a:cubicBezTo>
                    <a:pt x="894" y="2062"/>
                    <a:pt x="1170" y="2163"/>
                    <a:pt x="1439" y="2163"/>
                  </a:cubicBezTo>
                  <a:cubicBezTo>
                    <a:pt x="2001" y="2163"/>
                    <a:pt x="2535" y="1723"/>
                    <a:pt x="2535" y="1068"/>
                  </a:cubicBezTo>
                  <a:cubicBezTo>
                    <a:pt x="2535" y="468"/>
                    <a:pt x="2035" y="1"/>
                    <a:pt x="143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9"/>
            <p:cNvSpPr/>
            <p:nvPr/>
          </p:nvSpPr>
          <p:spPr>
            <a:xfrm>
              <a:off x="3135524" y="3781160"/>
              <a:ext cx="28883" cy="24740"/>
            </a:xfrm>
            <a:custGeom>
              <a:rect b="b" l="l" r="r" t="t"/>
              <a:pathLst>
                <a:path extrusionOk="0" h="1487" w="1736">
                  <a:moveTo>
                    <a:pt x="1002" y="1"/>
                  </a:moveTo>
                  <a:cubicBezTo>
                    <a:pt x="334" y="1"/>
                    <a:pt x="1" y="801"/>
                    <a:pt x="468" y="1268"/>
                  </a:cubicBezTo>
                  <a:cubicBezTo>
                    <a:pt x="618" y="1419"/>
                    <a:pt x="803" y="1486"/>
                    <a:pt x="985" y="1486"/>
                  </a:cubicBezTo>
                  <a:cubicBezTo>
                    <a:pt x="1367" y="1486"/>
                    <a:pt x="1735" y="1187"/>
                    <a:pt x="1735" y="735"/>
                  </a:cubicBezTo>
                  <a:cubicBezTo>
                    <a:pt x="1735" y="334"/>
                    <a:pt x="1402" y="1"/>
                    <a:pt x="1002"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9"/>
            <p:cNvSpPr/>
            <p:nvPr/>
          </p:nvSpPr>
          <p:spPr>
            <a:xfrm>
              <a:off x="3414113" y="3858306"/>
              <a:ext cx="54954" cy="46469"/>
            </a:xfrm>
            <a:custGeom>
              <a:rect b="b" l="l" r="r" t="t"/>
              <a:pathLst>
                <a:path extrusionOk="0" h="2793" w="3303">
                  <a:moveTo>
                    <a:pt x="1901" y="0"/>
                  </a:moveTo>
                  <a:cubicBezTo>
                    <a:pt x="634" y="0"/>
                    <a:pt x="0" y="1501"/>
                    <a:pt x="901" y="2369"/>
                  </a:cubicBezTo>
                  <a:cubicBezTo>
                    <a:pt x="1183" y="2662"/>
                    <a:pt x="1537" y="2793"/>
                    <a:pt x="1885" y="2793"/>
                  </a:cubicBezTo>
                  <a:cubicBezTo>
                    <a:pt x="2605" y="2793"/>
                    <a:pt x="3302" y="2234"/>
                    <a:pt x="3302" y="1401"/>
                  </a:cubicBezTo>
                  <a:cubicBezTo>
                    <a:pt x="3269" y="601"/>
                    <a:pt x="2669" y="0"/>
                    <a:pt x="1901"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9"/>
            <p:cNvSpPr/>
            <p:nvPr/>
          </p:nvSpPr>
          <p:spPr>
            <a:xfrm>
              <a:off x="3364720" y="3751196"/>
              <a:ext cx="50511" cy="38865"/>
            </a:xfrm>
            <a:custGeom>
              <a:rect b="b" l="l" r="r" t="t"/>
              <a:pathLst>
                <a:path extrusionOk="0" h="2336" w="3036">
                  <a:moveTo>
                    <a:pt x="1535" y="0"/>
                  </a:moveTo>
                  <a:cubicBezTo>
                    <a:pt x="0" y="0"/>
                    <a:pt x="0" y="2335"/>
                    <a:pt x="1535" y="2335"/>
                  </a:cubicBezTo>
                  <a:cubicBezTo>
                    <a:pt x="3036" y="2335"/>
                    <a:pt x="3036" y="0"/>
                    <a:pt x="1535"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9"/>
            <p:cNvSpPr/>
            <p:nvPr/>
          </p:nvSpPr>
          <p:spPr>
            <a:xfrm>
              <a:off x="3521216" y="3835546"/>
              <a:ext cx="25539" cy="22311"/>
            </a:xfrm>
            <a:custGeom>
              <a:rect b="b" l="l" r="r" t="t"/>
              <a:pathLst>
                <a:path extrusionOk="0" h="1341" w="1535">
                  <a:moveTo>
                    <a:pt x="867" y="1"/>
                  </a:moveTo>
                  <a:cubicBezTo>
                    <a:pt x="267" y="1"/>
                    <a:pt x="0" y="735"/>
                    <a:pt x="400" y="1135"/>
                  </a:cubicBezTo>
                  <a:cubicBezTo>
                    <a:pt x="542" y="1277"/>
                    <a:pt x="713" y="1340"/>
                    <a:pt x="878" y="1340"/>
                  </a:cubicBezTo>
                  <a:cubicBezTo>
                    <a:pt x="1217" y="1340"/>
                    <a:pt x="1534" y="1072"/>
                    <a:pt x="1534" y="668"/>
                  </a:cubicBezTo>
                  <a:cubicBezTo>
                    <a:pt x="1534" y="301"/>
                    <a:pt x="1234" y="1"/>
                    <a:pt x="867"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9"/>
            <p:cNvSpPr/>
            <p:nvPr/>
          </p:nvSpPr>
          <p:spPr>
            <a:xfrm>
              <a:off x="3579476" y="3740648"/>
              <a:ext cx="69395" cy="59379"/>
            </a:xfrm>
            <a:custGeom>
              <a:rect b="b" l="l" r="r" t="t"/>
              <a:pathLst>
                <a:path extrusionOk="0" h="3569" w="4171">
                  <a:moveTo>
                    <a:pt x="2369" y="1"/>
                  </a:moveTo>
                  <a:cubicBezTo>
                    <a:pt x="801" y="1"/>
                    <a:pt x="1" y="1935"/>
                    <a:pt x="1101" y="3036"/>
                  </a:cubicBezTo>
                  <a:cubicBezTo>
                    <a:pt x="1470" y="3405"/>
                    <a:pt x="1923" y="3569"/>
                    <a:pt x="2367" y="3569"/>
                  </a:cubicBezTo>
                  <a:cubicBezTo>
                    <a:pt x="3289" y="3569"/>
                    <a:pt x="4170" y="2860"/>
                    <a:pt x="4170" y="1802"/>
                  </a:cubicBezTo>
                  <a:cubicBezTo>
                    <a:pt x="4137" y="801"/>
                    <a:pt x="3336" y="34"/>
                    <a:pt x="2369"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9"/>
            <p:cNvSpPr/>
            <p:nvPr/>
          </p:nvSpPr>
          <p:spPr>
            <a:xfrm>
              <a:off x="3507342" y="3723995"/>
              <a:ext cx="33857" cy="28883"/>
            </a:xfrm>
            <a:custGeom>
              <a:rect b="b" l="l" r="r" t="t"/>
              <a:pathLst>
                <a:path extrusionOk="0" h="1736" w="2035">
                  <a:moveTo>
                    <a:pt x="1168" y="1"/>
                  </a:moveTo>
                  <a:cubicBezTo>
                    <a:pt x="367" y="1"/>
                    <a:pt x="0" y="935"/>
                    <a:pt x="534" y="1469"/>
                  </a:cubicBezTo>
                  <a:cubicBezTo>
                    <a:pt x="708" y="1654"/>
                    <a:pt x="928" y="1736"/>
                    <a:pt x="1146" y="1736"/>
                  </a:cubicBezTo>
                  <a:cubicBezTo>
                    <a:pt x="1596" y="1736"/>
                    <a:pt x="2035" y="1385"/>
                    <a:pt x="2035" y="868"/>
                  </a:cubicBezTo>
                  <a:cubicBezTo>
                    <a:pt x="2002" y="401"/>
                    <a:pt x="1635" y="1"/>
                    <a:pt x="1168"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9"/>
            <p:cNvSpPr/>
            <p:nvPr/>
          </p:nvSpPr>
          <p:spPr>
            <a:xfrm>
              <a:off x="3593899" y="3847758"/>
              <a:ext cx="51643" cy="44222"/>
            </a:xfrm>
            <a:custGeom>
              <a:rect b="b" l="l" r="r" t="t"/>
              <a:pathLst>
                <a:path extrusionOk="0" h="2658" w="3104">
                  <a:moveTo>
                    <a:pt x="1802" y="1"/>
                  </a:moveTo>
                  <a:cubicBezTo>
                    <a:pt x="601" y="1"/>
                    <a:pt x="1" y="1435"/>
                    <a:pt x="835" y="2269"/>
                  </a:cubicBezTo>
                  <a:cubicBezTo>
                    <a:pt x="1103" y="2537"/>
                    <a:pt x="1434" y="2657"/>
                    <a:pt x="1759" y="2657"/>
                  </a:cubicBezTo>
                  <a:cubicBezTo>
                    <a:pt x="2444" y="2657"/>
                    <a:pt x="3103" y="2126"/>
                    <a:pt x="3103" y="1335"/>
                  </a:cubicBezTo>
                  <a:cubicBezTo>
                    <a:pt x="3103" y="601"/>
                    <a:pt x="2503" y="1"/>
                    <a:pt x="1802"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9"/>
            <p:cNvSpPr/>
            <p:nvPr/>
          </p:nvSpPr>
          <p:spPr>
            <a:xfrm>
              <a:off x="3457383" y="3685945"/>
              <a:ext cx="13410" cy="11197"/>
            </a:xfrm>
            <a:custGeom>
              <a:rect b="b" l="l" r="r" t="t"/>
              <a:pathLst>
                <a:path extrusionOk="0" h="673" w="806">
                  <a:moveTo>
                    <a:pt x="523" y="0"/>
                  </a:moveTo>
                  <a:cubicBezTo>
                    <a:pt x="496" y="0"/>
                    <a:pt x="467" y="6"/>
                    <a:pt x="435" y="20"/>
                  </a:cubicBezTo>
                  <a:lnTo>
                    <a:pt x="301" y="20"/>
                  </a:lnTo>
                  <a:cubicBezTo>
                    <a:pt x="1" y="120"/>
                    <a:pt x="1" y="553"/>
                    <a:pt x="301" y="653"/>
                  </a:cubicBezTo>
                  <a:lnTo>
                    <a:pt x="435" y="653"/>
                  </a:lnTo>
                  <a:cubicBezTo>
                    <a:pt x="467" y="667"/>
                    <a:pt x="496" y="673"/>
                    <a:pt x="523" y="673"/>
                  </a:cubicBezTo>
                  <a:cubicBezTo>
                    <a:pt x="805" y="673"/>
                    <a:pt x="805" y="0"/>
                    <a:pt x="523"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9"/>
            <p:cNvSpPr/>
            <p:nvPr/>
          </p:nvSpPr>
          <p:spPr>
            <a:xfrm>
              <a:off x="3451843" y="3785053"/>
              <a:ext cx="52175" cy="40529"/>
            </a:xfrm>
            <a:custGeom>
              <a:rect b="b" l="l" r="r" t="t"/>
              <a:pathLst>
                <a:path extrusionOk="0" h="2436" w="3136">
                  <a:moveTo>
                    <a:pt x="1568" y="0"/>
                  </a:moveTo>
                  <a:cubicBezTo>
                    <a:pt x="0" y="0"/>
                    <a:pt x="0" y="2435"/>
                    <a:pt x="1568" y="2435"/>
                  </a:cubicBezTo>
                  <a:cubicBezTo>
                    <a:pt x="3136" y="2435"/>
                    <a:pt x="3136" y="0"/>
                    <a:pt x="1568"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9"/>
            <p:cNvSpPr/>
            <p:nvPr/>
          </p:nvSpPr>
          <p:spPr>
            <a:xfrm>
              <a:off x="3583369" y="3673135"/>
              <a:ext cx="45520" cy="42010"/>
            </a:xfrm>
            <a:custGeom>
              <a:rect b="b" l="l" r="r" t="t"/>
              <a:pathLst>
                <a:path extrusionOk="0" h="2525" w="2736">
                  <a:moveTo>
                    <a:pt x="1159" y="1"/>
                  </a:moveTo>
                  <a:cubicBezTo>
                    <a:pt x="922" y="1"/>
                    <a:pt x="688" y="143"/>
                    <a:pt x="600" y="423"/>
                  </a:cubicBezTo>
                  <a:lnTo>
                    <a:pt x="600" y="523"/>
                  </a:lnTo>
                  <a:lnTo>
                    <a:pt x="534" y="590"/>
                  </a:lnTo>
                  <a:cubicBezTo>
                    <a:pt x="0" y="990"/>
                    <a:pt x="0" y="1824"/>
                    <a:pt x="534" y="2224"/>
                  </a:cubicBezTo>
                  <a:cubicBezTo>
                    <a:pt x="734" y="2424"/>
                    <a:pt x="1034" y="2524"/>
                    <a:pt x="1334" y="2524"/>
                  </a:cubicBezTo>
                  <a:cubicBezTo>
                    <a:pt x="2635" y="2524"/>
                    <a:pt x="2735" y="723"/>
                    <a:pt x="1701" y="356"/>
                  </a:cubicBezTo>
                  <a:cubicBezTo>
                    <a:pt x="1590" y="118"/>
                    <a:pt x="1373" y="1"/>
                    <a:pt x="1159"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8" name="Google Shape;2538;p59"/>
          <p:cNvGrpSpPr/>
          <p:nvPr/>
        </p:nvGrpSpPr>
        <p:grpSpPr>
          <a:xfrm>
            <a:off x="3573757" y="3427197"/>
            <a:ext cx="306083" cy="1001119"/>
            <a:chOff x="3796292" y="3274797"/>
            <a:chExt cx="306083" cy="1001119"/>
          </a:xfrm>
        </p:grpSpPr>
        <p:sp>
          <p:nvSpPr>
            <p:cNvPr id="2539" name="Google Shape;2539;p59"/>
            <p:cNvSpPr/>
            <p:nvPr/>
          </p:nvSpPr>
          <p:spPr>
            <a:xfrm>
              <a:off x="3796292" y="3594052"/>
              <a:ext cx="299039" cy="681864"/>
            </a:xfrm>
            <a:custGeom>
              <a:rect b="b" l="l" r="r" t="t"/>
              <a:pathLst>
                <a:path extrusionOk="0" h="35523" w="15579">
                  <a:moveTo>
                    <a:pt x="868" y="5350"/>
                  </a:moveTo>
                  <a:lnTo>
                    <a:pt x="868" y="5350"/>
                  </a:lnTo>
                  <a:cubicBezTo>
                    <a:pt x="1335" y="5484"/>
                    <a:pt x="1802" y="5484"/>
                    <a:pt x="2269" y="5650"/>
                  </a:cubicBezTo>
                  <a:cubicBezTo>
                    <a:pt x="2970" y="5984"/>
                    <a:pt x="3570" y="6551"/>
                    <a:pt x="3937" y="7251"/>
                  </a:cubicBezTo>
                  <a:cubicBezTo>
                    <a:pt x="4771" y="8552"/>
                    <a:pt x="4804" y="10287"/>
                    <a:pt x="5405" y="11721"/>
                  </a:cubicBezTo>
                  <a:cubicBezTo>
                    <a:pt x="5471" y="11888"/>
                    <a:pt x="5638" y="12022"/>
                    <a:pt x="5838" y="12055"/>
                  </a:cubicBezTo>
                  <a:lnTo>
                    <a:pt x="5838" y="12222"/>
                  </a:lnTo>
                  <a:cubicBezTo>
                    <a:pt x="3270" y="10721"/>
                    <a:pt x="1468" y="8219"/>
                    <a:pt x="868" y="5350"/>
                  </a:cubicBezTo>
                  <a:close/>
                  <a:moveTo>
                    <a:pt x="14144" y="11254"/>
                  </a:moveTo>
                  <a:lnTo>
                    <a:pt x="14144" y="11254"/>
                  </a:lnTo>
                  <a:cubicBezTo>
                    <a:pt x="13977" y="11988"/>
                    <a:pt x="13911" y="12822"/>
                    <a:pt x="13811" y="13289"/>
                  </a:cubicBezTo>
                  <a:cubicBezTo>
                    <a:pt x="13477" y="14857"/>
                    <a:pt x="12877" y="16358"/>
                    <a:pt x="12043" y="17726"/>
                  </a:cubicBezTo>
                  <a:cubicBezTo>
                    <a:pt x="11642" y="18359"/>
                    <a:pt x="11042" y="18893"/>
                    <a:pt x="10308" y="19193"/>
                  </a:cubicBezTo>
                  <a:cubicBezTo>
                    <a:pt x="10108" y="19268"/>
                    <a:pt x="9889" y="19306"/>
                    <a:pt x="9665" y="19306"/>
                  </a:cubicBezTo>
                  <a:cubicBezTo>
                    <a:pt x="9591" y="19306"/>
                    <a:pt x="9516" y="19302"/>
                    <a:pt x="9441" y="19293"/>
                  </a:cubicBezTo>
                  <a:cubicBezTo>
                    <a:pt x="9941" y="17892"/>
                    <a:pt x="10008" y="16425"/>
                    <a:pt x="10675" y="14990"/>
                  </a:cubicBezTo>
                  <a:cubicBezTo>
                    <a:pt x="11409" y="13423"/>
                    <a:pt x="12610" y="12088"/>
                    <a:pt x="14144" y="11254"/>
                  </a:cubicBezTo>
                  <a:close/>
                  <a:moveTo>
                    <a:pt x="6995" y="0"/>
                  </a:moveTo>
                  <a:cubicBezTo>
                    <a:pt x="6873" y="0"/>
                    <a:pt x="6754" y="67"/>
                    <a:pt x="6706" y="213"/>
                  </a:cubicBezTo>
                  <a:cubicBezTo>
                    <a:pt x="5905" y="2815"/>
                    <a:pt x="6038" y="6051"/>
                    <a:pt x="5972" y="8819"/>
                  </a:cubicBezTo>
                  <a:cubicBezTo>
                    <a:pt x="5571" y="7885"/>
                    <a:pt x="5104" y="6985"/>
                    <a:pt x="4571" y="6151"/>
                  </a:cubicBezTo>
                  <a:cubicBezTo>
                    <a:pt x="4025" y="5333"/>
                    <a:pt x="2688" y="4349"/>
                    <a:pt x="1558" y="4349"/>
                  </a:cubicBezTo>
                  <a:cubicBezTo>
                    <a:pt x="1167" y="4349"/>
                    <a:pt x="801" y="4467"/>
                    <a:pt x="501" y="4750"/>
                  </a:cubicBezTo>
                  <a:cubicBezTo>
                    <a:pt x="482" y="4747"/>
                    <a:pt x="462" y="4746"/>
                    <a:pt x="443" y="4746"/>
                  </a:cubicBezTo>
                  <a:cubicBezTo>
                    <a:pt x="201" y="4746"/>
                    <a:pt x="1" y="4936"/>
                    <a:pt x="1" y="5183"/>
                  </a:cubicBezTo>
                  <a:cubicBezTo>
                    <a:pt x="67" y="8652"/>
                    <a:pt x="2169" y="11788"/>
                    <a:pt x="5371" y="13122"/>
                  </a:cubicBezTo>
                  <a:cubicBezTo>
                    <a:pt x="5422" y="13148"/>
                    <a:pt x="5483" y="13159"/>
                    <a:pt x="5546" y="13159"/>
                  </a:cubicBezTo>
                  <a:cubicBezTo>
                    <a:pt x="5648" y="13159"/>
                    <a:pt x="5756" y="13130"/>
                    <a:pt x="5838" y="13089"/>
                  </a:cubicBezTo>
                  <a:cubicBezTo>
                    <a:pt x="5838" y="15224"/>
                    <a:pt x="5905" y="17392"/>
                    <a:pt x="6105" y="19560"/>
                  </a:cubicBezTo>
                  <a:cubicBezTo>
                    <a:pt x="6372" y="22763"/>
                    <a:pt x="7406" y="25765"/>
                    <a:pt x="8707" y="28700"/>
                  </a:cubicBezTo>
                  <a:cubicBezTo>
                    <a:pt x="9341" y="30135"/>
                    <a:pt x="10075" y="31502"/>
                    <a:pt x="10909" y="32803"/>
                  </a:cubicBezTo>
                  <a:cubicBezTo>
                    <a:pt x="11776" y="34137"/>
                    <a:pt x="13143" y="34604"/>
                    <a:pt x="14344" y="35505"/>
                  </a:cubicBezTo>
                  <a:cubicBezTo>
                    <a:pt x="14369" y="35517"/>
                    <a:pt x="14393" y="35523"/>
                    <a:pt x="14417" y="35523"/>
                  </a:cubicBezTo>
                  <a:cubicBezTo>
                    <a:pt x="14520" y="35523"/>
                    <a:pt x="14599" y="35414"/>
                    <a:pt x="14544" y="35305"/>
                  </a:cubicBezTo>
                  <a:cubicBezTo>
                    <a:pt x="14077" y="33904"/>
                    <a:pt x="14344" y="32570"/>
                    <a:pt x="13644" y="31235"/>
                  </a:cubicBezTo>
                  <a:cubicBezTo>
                    <a:pt x="12977" y="29968"/>
                    <a:pt x="12310" y="28734"/>
                    <a:pt x="11676" y="27433"/>
                  </a:cubicBezTo>
                  <a:cubicBezTo>
                    <a:pt x="10608" y="25131"/>
                    <a:pt x="9674" y="22763"/>
                    <a:pt x="8940" y="20361"/>
                  </a:cubicBezTo>
                  <a:lnTo>
                    <a:pt x="8940" y="20361"/>
                  </a:lnTo>
                  <a:cubicBezTo>
                    <a:pt x="9117" y="20417"/>
                    <a:pt x="9301" y="20443"/>
                    <a:pt x="9490" y="20443"/>
                  </a:cubicBezTo>
                  <a:cubicBezTo>
                    <a:pt x="10871" y="20443"/>
                    <a:pt x="12494" y="19065"/>
                    <a:pt x="13110" y="18126"/>
                  </a:cubicBezTo>
                  <a:cubicBezTo>
                    <a:pt x="14378" y="16258"/>
                    <a:pt x="15579" y="12956"/>
                    <a:pt x="15312" y="10654"/>
                  </a:cubicBezTo>
                  <a:cubicBezTo>
                    <a:pt x="15312" y="10621"/>
                    <a:pt x="15312" y="10587"/>
                    <a:pt x="15278" y="10520"/>
                  </a:cubicBezTo>
                  <a:cubicBezTo>
                    <a:pt x="15339" y="10219"/>
                    <a:pt x="15099" y="9944"/>
                    <a:pt x="14805" y="9944"/>
                  </a:cubicBezTo>
                  <a:cubicBezTo>
                    <a:pt x="14774" y="9944"/>
                    <a:pt x="14743" y="9947"/>
                    <a:pt x="14711" y="9953"/>
                  </a:cubicBezTo>
                  <a:cubicBezTo>
                    <a:pt x="12576" y="10287"/>
                    <a:pt x="11109" y="11621"/>
                    <a:pt x="9941" y="13423"/>
                  </a:cubicBezTo>
                  <a:cubicBezTo>
                    <a:pt x="9074" y="14657"/>
                    <a:pt x="8473" y="16091"/>
                    <a:pt x="8140" y="17592"/>
                  </a:cubicBezTo>
                  <a:cubicBezTo>
                    <a:pt x="7539" y="14757"/>
                    <a:pt x="7640" y="11788"/>
                    <a:pt x="7740" y="8953"/>
                  </a:cubicBezTo>
                  <a:cubicBezTo>
                    <a:pt x="7806" y="6217"/>
                    <a:pt x="8340" y="2782"/>
                    <a:pt x="7306" y="213"/>
                  </a:cubicBezTo>
                  <a:cubicBezTo>
                    <a:pt x="7254" y="76"/>
                    <a:pt x="7123" y="0"/>
                    <a:pt x="6995"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9"/>
            <p:cNvSpPr/>
            <p:nvPr/>
          </p:nvSpPr>
          <p:spPr>
            <a:xfrm>
              <a:off x="3809094" y="3274797"/>
              <a:ext cx="293280" cy="340193"/>
            </a:xfrm>
            <a:custGeom>
              <a:rect b="b" l="l" r="r" t="t"/>
              <a:pathLst>
                <a:path extrusionOk="0" h="17723" w="15279">
                  <a:moveTo>
                    <a:pt x="12312" y="1"/>
                  </a:moveTo>
                  <a:cubicBezTo>
                    <a:pt x="12184" y="1"/>
                    <a:pt x="12065" y="45"/>
                    <a:pt x="11976" y="134"/>
                  </a:cubicBezTo>
                  <a:lnTo>
                    <a:pt x="11909" y="167"/>
                  </a:lnTo>
                  <a:cubicBezTo>
                    <a:pt x="11709" y="268"/>
                    <a:pt x="11542" y="401"/>
                    <a:pt x="11442" y="601"/>
                  </a:cubicBezTo>
                  <a:cubicBezTo>
                    <a:pt x="10242" y="1669"/>
                    <a:pt x="9341" y="3003"/>
                    <a:pt x="8774" y="4471"/>
                  </a:cubicBezTo>
                  <a:lnTo>
                    <a:pt x="8674" y="4737"/>
                  </a:lnTo>
                  <a:cubicBezTo>
                    <a:pt x="8507" y="4370"/>
                    <a:pt x="8307" y="3970"/>
                    <a:pt x="8073" y="3603"/>
                  </a:cubicBezTo>
                  <a:cubicBezTo>
                    <a:pt x="7406" y="2369"/>
                    <a:pt x="6472" y="701"/>
                    <a:pt x="5071" y="167"/>
                  </a:cubicBezTo>
                  <a:cubicBezTo>
                    <a:pt x="5004" y="117"/>
                    <a:pt x="4929" y="92"/>
                    <a:pt x="4854" y="92"/>
                  </a:cubicBezTo>
                  <a:cubicBezTo>
                    <a:pt x="4779" y="92"/>
                    <a:pt x="4704" y="117"/>
                    <a:pt x="4638" y="167"/>
                  </a:cubicBezTo>
                  <a:cubicBezTo>
                    <a:pt x="1635" y="2636"/>
                    <a:pt x="1" y="7172"/>
                    <a:pt x="468" y="10975"/>
                  </a:cubicBezTo>
                  <a:cubicBezTo>
                    <a:pt x="801" y="13610"/>
                    <a:pt x="2970" y="16779"/>
                    <a:pt x="5672" y="17413"/>
                  </a:cubicBezTo>
                  <a:cubicBezTo>
                    <a:pt x="6005" y="17480"/>
                    <a:pt x="6339" y="17547"/>
                    <a:pt x="6672" y="17547"/>
                  </a:cubicBezTo>
                  <a:cubicBezTo>
                    <a:pt x="6839" y="17647"/>
                    <a:pt x="7006" y="17713"/>
                    <a:pt x="7206" y="17713"/>
                  </a:cubicBezTo>
                  <a:cubicBezTo>
                    <a:pt x="7345" y="17719"/>
                    <a:pt x="7481" y="17722"/>
                    <a:pt x="7617" y="17722"/>
                  </a:cubicBezTo>
                  <a:cubicBezTo>
                    <a:pt x="9765" y="17722"/>
                    <a:pt x="11529" y="16967"/>
                    <a:pt x="12910" y="15178"/>
                  </a:cubicBezTo>
                  <a:cubicBezTo>
                    <a:pt x="13644" y="14144"/>
                    <a:pt x="14144" y="12977"/>
                    <a:pt x="14411" y="11709"/>
                  </a:cubicBezTo>
                  <a:cubicBezTo>
                    <a:pt x="14578" y="11175"/>
                    <a:pt x="14745" y="10608"/>
                    <a:pt x="14845" y="10041"/>
                  </a:cubicBezTo>
                  <a:cubicBezTo>
                    <a:pt x="15278" y="8040"/>
                    <a:pt x="15012" y="5972"/>
                    <a:pt x="14478" y="4004"/>
                  </a:cubicBezTo>
                  <a:cubicBezTo>
                    <a:pt x="14311" y="2869"/>
                    <a:pt x="13944" y="1769"/>
                    <a:pt x="13410" y="801"/>
                  </a:cubicBezTo>
                  <a:lnTo>
                    <a:pt x="13410" y="768"/>
                  </a:lnTo>
                  <a:cubicBezTo>
                    <a:pt x="13344" y="701"/>
                    <a:pt x="13310" y="601"/>
                    <a:pt x="13277" y="534"/>
                  </a:cubicBezTo>
                  <a:cubicBezTo>
                    <a:pt x="13110" y="234"/>
                    <a:pt x="12810" y="67"/>
                    <a:pt x="12510" y="34"/>
                  </a:cubicBezTo>
                  <a:cubicBezTo>
                    <a:pt x="12443" y="12"/>
                    <a:pt x="12376" y="1"/>
                    <a:pt x="12312"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1" name="Google Shape;2541;p59"/>
          <p:cNvSpPr/>
          <p:nvPr/>
        </p:nvSpPr>
        <p:spPr>
          <a:xfrm>
            <a:off x="2655757" y="3045522"/>
            <a:ext cx="330922" cy="445746"/>
          </a:xfrm>
          <a:custGeom>
            <a:rect b="b" l="l" r="r" t="t"/>
            <a:pathLst>
              <a:path extrusionOk="0" h="23222" w="17240">
                <a:moveTo>
                  <a:pt x="1668" y="0"/>
                </a:moveTo>
                <a:cubicBezTo>
                  <a:pt x="793" y="0"/>
                  <a:pt x="1" y="694"/>
                  <a:pt x="294" y="1706"/>
                </a:cubicBezTo>
                <a:cubicBezTo>
                  <a:pt x="761" y="3341"/>
                  <a:pt x="1461" y="4942"/>
                  <a:pt x="1962" y="6576"/>
                </a:cubicBezTo>
                <a:cubicBezTo>
                  <a:pt x="2462" y="8211"/>
                  <a:pt x="2095" y="10045"/>
                  <a:pt x="2796" y="11580"/>
                </a:cubicBezTo>
                <a:cubicBezTo>
                  <a:pt x="2872" y="11713"/>
                  <a:pt x="3013" y="11792"/>
                  <a:pt x="3157" y="11792"/>
                </a:cubicBezTo>
                <a:cubicBezTo>
                  <a:pt x="3266" y="11792"/>
                  <a:pt x="3377" y="11747"/>
                  <a:pt x="3463" y="11646"/>
                </a:cubicBezTo>
                <a:cubicBezTo>
                  <a:pt x="4864" y="10379"/>
                  <a:pt x="4564" y="7744"/>
                  <a:pt x="4030" y="5275"/>
                </a:cubicBezTo>
                <a:lnTo>
                  <a:pt x="4030" y="5275"/>
                </a:lnTo>
                <a:cubicBezTo>
                  <a:pt x="4630" y="5909"/>
                  <a:pt x="5264" y="6476"/>
                  <a:pt x="5931" y="7043"/>
                </a:cubicBezTo>
                <a:cubicBezTo>
                  <a:pt x="7532" y="8511"/>
                  <a:pt x="9033" y="10145"/>
                  <a:pt x="10401" y="11847"/>
                </a:cubicBezTo>
                <a:cubicBezTo>
                  <a:pt x="11869" y="13615"/>
                  <a:pt x="13036" y="15583"/>
                  <a:pt x="13904" y="17717"/>
                </a:cubicBezTo>
                <a:cubicBezTo>
                  <a:pt x="14237" y="18651"/>
                  <a:pt x="14504" y="19619"/>
                  <a:pt x="14671" y="20620"/>
                </a:cubicBezTo>
                <a:cubicBezTo>
                  <a:pt x="14871" y="21654"/>
                  <a:pt x="14637" y="22421"/>
                  <a:pt x="15438" y="23121"/>
                </a:cubicBezTo>
                <a:cubicBezTo>
                  <a:pt x="15505" y="23188"/>
                  <a:pt x="15588" y="23221"/>
                  <a:pt x="15671" y="23221"/>
                </a:cubicBezTo>
                <a:cubicBezTo>
                  <a:pt x="15755" y="23221"/>
                  <a:pt x="15838" y="23188"/>
                  <a:pt x="15905" y="23121"/>
                </a:cubicBezTo>
                <a:cubicBezTo>
                  <a:pt x="17239" y="22021"/>
                  <a:pt x="16505" y="19185"/>
                  <a:pt x="16272" y="17651"/>
                </a:cubicBezTo>
                <a:cubicBezTo>
                  <a:pt x="15838" y="15216"/>
                  <a:pt x="14938" y="12914"/>
                  <a:pt x="13570" y="10879"/>
                </a:cubicBezTo>
                <a:cubicBezTo>
                  <a:pt x="12102" y="8811"/>
                  <a:pt x="10434" y="6910"/>
                  <a:pt x="8533" y="5275"/>
                </a:cubicBezTo>
                <a:cubicBezTo>
                  <a:pt x="8166" y="4942"/>
                  <a:pt x="7766" y="4608"/>
                  <a:pt x="7399" y="4308"/>
                </a:cubicBezTo>
                <a:lnTo>
                  <a:pt x="7399" y="4308"/>
                </a:lnTo>
                <a:cubicBezTo>
                  <a:pt x="8400" y="4475"/>
                  <a:pt x="9434" y="4575"/>
                  <a:pt x="10434" y="4708"/>
                </a:cubicBezTo>
                <a:cubicBezTo>
                  <a:pt x="10602" y="4733"/>
                  <a:pt x="10747" y="4744"/>
                  <a:pt x="10876" y="4744"/>
                </a:cubicBezTo>
                <a:cubicBezTo>
                  <a:pt x="11624" y="4744"/>
                  <a:pt x="11830" y="4358"/>
                  <a:pt x="12569" y="3874"/>
                </a:cubicBezTo>
                <a:cubicBezTo>
                  <a:pt x="12669" y="3808"/>
                  <a:pt x="12703" y="3641"/>
                  <a:pt x="12603" y="3541"/>
                </a:cubicBezTo>
                <a:cubicBezTo>
                  <a:pt x="12236" y="3107"/>
                  <a:pt x="12102" y="2473"/>
                  <a:pt x="11435" y="2340"/>
                </a:cubicBezTo>
                <a:cubicBezTo>
                  <a:pt x="10534" y="2106"/>
                  <a:pt x="9634" y="1973"/>
                  <a:pt x="8700" y="1839"/>
                </a:cubicBezTo>
                <a:cubicBezTo>
                  <a:pt x="6498" y="1573"/>
                  <a:pt x="4363" y="1006"/>
                  <a:pt x="2329" y="138"/>
                </a:cubicBezTo>
                <a:cubicBezTo>
                  <a:pt x="2114" y="44"/>
                  <a:pt x="1888" y="0"/>
                  <a:pt x="1668"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9"/>
          <p:cNvSpPr/>
          <p:nvPr/>
        </p:nvSpPr>
        <p:spPr>
          <a:xfrm>
            <a:off x="3157666" y="3052336"/>
            <a:ext cx="302187" cy="433327"/>
          </a:xfrm>
          <a:custGeom>
            <a:rect b="b" l="l" r="r" t="t"/>
            <a:pathLst>
              <a:path extrusionOk="0" h="22575" w="15743">
                <a:moveTo>
                  <a:pt x="14209" y="0"/>
                </a:moveTo>
                <a:cubicBezTo>
                  <a:pt x="14103" y="0"/>
                  <a:pt x="13990" y="16"/>
                  <a:pt x="13873" y="50"/>
                </a:cubicBezTo>
                <a:cubicBezTo>
                  <a:pt x="9804" y="1251"/>
                  <a:pt x="7936" y="6188"/>
                  <a:pt x="6835" y="9857"/>
                </a:cubicBezTo>
                <a:cubicBezTo>
                  <a:pt x="6435" y="11291"/>
                  <a:pt x="5300" y="14260"/>
                  <a:pt x="5100" y="16762"/>
                </a:cubicBezTo>
                <a:cubicBezTo>
                  <a:pt x="4366" y="15828"/>
                  <a:pt x="3466" y="15061"/>
                  <a:pt x="2498" y="14394"/>
                </a:cubicBezTo>
                <a:cubicBezTo>
                  <a:pt x="2225" y="14218"/>
                  <a:pt x="1959" y="14141"/>
                  <a:pt x="1712" y="14141"/>
                </a:cubicBezTo>
                <a:cubicBezTo>
                  <a:pt x="694" y="14141"/>
                  <a:pt x="1" y="15442"/>
                  <a:pt x="430" y="16462"/>
                </a:cubicBezTo>
                <a:cubicBezTo>
                  <a:pt x="1398" y="18697"/>
                  <a:pt x="3733" y="20431"/>
                  <a:pt x="5434" y="22099"/>
                </a:cubicBezTo>
                <a:cubicBezTo>
                  <a:pt x="5751" y="22416"/>
                  <a:pt x="6159" y="22575"/>
                  <a:pt x="6568" y="22575"/>
                </a:cubicBezTo>
                <a:cubicBezTo>
                  <a:pt x="6977" y="22575"/>
                  <a:pt x="7385" y="22416"/>
                  <a:pt x="7702" y="22099"/>
                </a:cubicBezTo>
                <a:cubicBezTo>
                  <a:pt x="9036" y="20998"/>
                  <a:pt x="10371" y="19964"/>
                  <a:pt x="11805" y="18997"/>
                </a:cubicBezTo>
                <a:cubicBezTo>
                  <a:pt x="12806" y="18263"/>
                  <a:pt x="13973" y="17629"/>
                  <a:pt x="14140" y="16295"/>
                </a:cubicBezTo>
                <a:cubicBezTo>
                  <a:pt x="14140" y="15961"/>
                  <a:pt x="13907" y="15661"/>
                  <a:pt x="13573" y="15561"/>
                </a:cubicBezTo>
                <a:cubicBezTo>
                  <a:pt x="13356" y="15483"/>
                  <a:pt x="13135" y="15449"/>
                  <a:pt x="12912" y="15449"/>
                </a:cubicBezTo>
                <a:cubicBezTo>
                  <a:pt x="11804" y="15449"/>
                  <a:pt x="10665" y="16301"/>
                  <a:pt x="9804" y="16829"/>
                </a:cubicBezTo>
                <a:cubicBezTo>
                  <a:pt x="9303" y="17096"/>
                  <a:pt x="8870" y="17396"/>
                  <a:pt x="8403" y="17663"/>
                </a:cubicBezTo>
                <a:lnTo>
                  <a:pt x="8403" y="17629"/>
                </a:lnTo>
                <a:cubicBezTo>
                  <a:pt x="8336" y="15628"/>
                  <a:pt x="8503" y="13626"/>
                  <a:pt x="8870" y="11692"/>
                </a:cubicBezTo>
                <a:cubicBezTo>
                  <a:pt x="9537" y="8256"/>
                  <a:pt x="11638" y="3853"/>
                  <a:pt x="14774" y="2085"/>
                </a:cubicBezTo>
                <a:cubicBezTo>
                  <a:pt x="15743" y="1510"/>
                  <a:pt x="15255" y="0"/>
                  <a:pt x="1420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43" name="Google Shape;2543;p59"/>
          <p:cNvGrpSpPr/>
          <p:nvPr/>
        </p:nvGrpSpPr>
        <p:grpSpPr>
          <a:xfrm>
            <a:off x="3984819" y="3078824"/>
            <a:ext cx="402749" cy="1514051"/>
            <a:chOff x="4207354" y="2926424"/>
            <a:chExt cx="402749" cy="1514051"/>
          </a:xfrm>
        </p:grpSpPr>
        <p:sp>
          <p:nvSpPr>
            <p:cNvPr id="2544" name="Google Shape;2544;p59"/>
            <p:cNvSpPr/>
            <p:nvPr/>
          </p:nvSpPr>
          <p:spPr>
            <a:xfrm>
              <a:off x="4236165" y="3183874"/>
              <a:ext cx="353457" cy="1256601"/>
            </a:xfrm>
            <a:custGeom>
              <a:rect b="b" l="l" r="r" t="t"/>
              <a:pathLst>
                <a:path extrusionOk="0" h="65465" w="18414">
                  <a:moveTo>
                    <a:pt x="2969" y="14745"/>
                  </a:moveTo>
                  <a:lnTo>
                    <a:pt x="2969" y="14745"/>
                  </a:lnTo>
                  <a:cubicBezTo>
                    <a:pt x="3769" y="14778"/>
                    <a:pt x="4570" y="14945"/>
                    <a:pt x="5337" y="15212"/>
                  </a:cubicBezTo>
                  <a:cubicBezTo>
                    <a:pt x="6572" y="15612"/>
                    <a:pt x="7072" y="16580"/>
                    <a:pt x="7806" y="17380"/>
                  </a:cubicBezTo>
                  <a:cubicBezTo>
                    <a:pt x="7806" y="18114"/>
                    <a:pt x="7839" y="18848"/>
                    <a:pt x="7872" y="19548"/>
                  </a:cubicBezTo>
                  <a:cubicBezTo>
                    <a:pt x="7372" y="19415"/>
                    <a:pt x="6838" y="19482"/>
                    <a:pt x="6338" y="19248"/>
                  </a:cubicBezTo>
                  <a:cubicBezTo>
                    <a:pt x="5704" y="18881"/>
                    <a:pt x="5137" y="18414"/>
                    <a:pt x="4704" y="17814"/>
                  </a:cubicBezTo>
                  <a:cubicBezTo>
                    <a:pt x="3970" y="16880"/>
                    <a:pt x="3403" y="15846"/>
                    <a:pt x="2969" y="14745"/>
                  </a:cubicBezTo>
                  <a:close/>
                  <a:moveTo>
                    <a:pt x="16045" y="25953"/>
                  </a:moveTo>
                  <a:lnTo>
                    <a:pt x="16045" y="25953"/>
                  </a:lnTo>
                  <a:cubicBezTo>
                    <a:pt x="15645" y="28221"/>
                    <a:pt x="12943" y="30022"/>
                    <a:pt x="10708" y="30089"/>
                  </a:cubicBezTo>
                  <a:cubicBezTo>
                    <a:pt x="11875" y="28088"/>
                    <a:pt x="13910" y="26887"/>
                    <a:pt x="16045" y="25953"/>
                  </a:cubicBezTo>
                  <a:close/>
                  <a:moveTo>
                    <a:pt x="3004" y="39659"/>
                  </a:moveTo>
                  <a:cubicBezTo>
                    <a:pt x="4930" y="39659"/>
                    <a:pt x="6561" y="40529"/>
                    <a:pt x="7872" y="42198"/>
                  </a:cubicBezTo>
                  <a:cubicBezTo>
                    <a:pt x="7973" y="42298"/>
                    <a:pt x="8106" y="42365"/>
                    <a:pt x="8239" y="42398"/>
                  </a:cubicBezTo>
                  <a:lnTo>
                    <a:pt x="8239" y="42998"/>
                  </a:lnTo>
                  <a:cubicBezTo>
                    <a:pt x="8139" y="42965"/>
                    <a:pt x="8073" y="42965"/>
                    <a:pt x="8006" y="42965"/>
                  </a:cubicBezTo>
                  <a:cubicBezTo>
                    <a:pt x="7465" y="42992"/>
                    <a:pt x="6919" y="43036"/>
                    <a:pt x="6379" y="43036"/>
                  </a:cubicBezTo>
                  <a:cubicBezTo>
                    <a:pt x="5585" y="43036"/>
                    <a:pt x="4804" y="42942"/>
                    <a:pt x="4070" y="42565"/>
                  </a:cubicBezTo>
                  <a:cubicBezTo>
                    <a:pt x="3002" y="41998"/>
                    <a:pt x="2569" y="40830"/>
                    <a:pt x="2302" y="39696"/>
                  </a:cubicBezTo>
                  <a:cubicBezTo>
                    <a:pt x="2540" y="39671"/>
                    <a:pt x="2774" y="39659"/>
                    <a:pt x="3004" y="39659"/>
                  </a:cubicBezTo>
                  <a:close/>
                  <a:moveTo>
                    <a:pt x="15578" y="50037"/>
                  </a:moveTo>
                  <a:lnTo>
                    <a:pt x="15578" y="50037"/>
                  </a:lnTo>
                  <a:cubicBezTo>
                    <a:pt x="15445" y="52205"/>
                    <a:pt x="12609" y="52906"/>
                    <a:pt x="10674" y="53439"/>
                  </a:cubicBezTo>
                  <a:lnTo>
                    <a:pt x="10641" y="53473"/>
                  </a:lnTo>
                  <a:lnTo>
                    <a:pt x="10641" y="53339"/>
                  </a:lnTo>
                  <a:cubicBezTo>
                    <a:pt x="10775" y="53106"/>
                    <a:pt x="10908" y="52872"/>
                    <a:pt x="11041" y="52639"/>
                  </a:cubicBezTo>
                  <a:cubicBezTo>
                    <a:pt x="11442" y="52072"/>
                    <a:pt x="11975" y="51571"/>
                    <a:pt x="12609" y="51238"/>
                  </a:cubicBezTo>
                  <a:cubicBezTo>
                    <a:pt x="13543" y="50671"/>
                    <a:pt x="14544" y="50270"/>
                    <a:pt x="15578" y="50037"/>
                  </a:cubicBezTo>
                  <a:close/>
                  <a:moveTo>
                    <a:pt x="8957" y="1"/>
                  </a:moveTo>
                  <a:cubicBezTo>
                    <a:pt x="8665" y="1"/>
                    <a:pt x="8373" y="168"/>
                    <a:pt x="8273" y="501"/>
                  </a:cubicBezTo>
                  <a:cubicBezTo>
                    <a:pt x="7405" y="2803"/>
                    <a:pt x="7672" y="5305"/>
                    <a:pt x="7639" y="7706"/>
                  </a:cubicBezTo>
                  <a:cubicBezTo>
                    <a:pt x="7639" y="10041"/>
                    <a:pt x="7672" y="12376"/>
                    <a:pt x="7739" y="14678"/>
                  </a:cubicBezTo>
                  <a:cubicBezTo>
                    <a:pt x="7405" y="14378"/>
                    <a:pt x="7072" y="14078"/>
                    <a:pt x="6705" y="13844"/>
                  </a:cubicBezTo>
                  <a:cubicBezTo>
                    <a:pt x="5303" y="12808"/>
                    <a:pt x="3511" y="12468"/>
                    <a:pt x="1812" y="12468"/>
                  </a:cubicBezTo>
                  <a:cubicBezTo>
                    <a:pt x="1652" y="12468"/>
                    <a:pt x="1493" y="12471"/>
                    <a:pt x="1334" y="12477"/>
                  </a:cubicBezTo>
                  <a:cubicBezTo>
                    <a:pt x="667" y="12477"/>
                    <a:pt x="167" y="12977"/>
                    <a:pt x="167" y="13644"/>
                  </a:cubicBezTo>
                  <a:cubicBezTo>
                    <a:pt x="267" y="16046"/>
                    <a:pt x="1168" y="18381"/>
                    <a:pt x="2669" y="20316"/>
                  </a:cubicBezTo>
                  <a:cubicBezTo>
                    <a:pt x="3452" y="21282"/>
                    <a:pt x="5238" y="22310"/>
                    <a:pt x="6745" y="22310"/>
                  </a:cubicBezTo>
                  <a:cubicBezTo>
                    <a:pt x="7162" y="22310"/>
                    <a:pt x="7558" y="22231"/>
                    <a:pt x="7906" y="22050"/>
                  </a:cubicBezTo>
                  <a:cubicBezTo>
                    <a:pt x="8006" y="25819"/>
                    <a:pt x="8039" y="29622"/>
                    <a:pt x="8073" y="33425"/>
                  </a:cubicBezTo>
                  <a:cubicBezTo>
                    <a:pt x="8106" y="35593"/>
                    <a:pt x="8106" y="37728"/>
                    <a:pt x="8173" y="39896"/>
                  </a:cubicBezTo>
                  <a:cubicBezTo>
                    <a:pt x="6853" y="38374"/>
                    <a:pt x="4839" y="37700"/>
                    <a:pt x="2775" y="37700"/>
                  </a:cubicBezTo>
                  <a:cubicBezTo>
                    <a:pt x="2126" y="37700"/>
                    <a:pt x="1473" y="37767"/>
                    <a:pt x="834" y="37895"/>
                  </a:cubicBezTo>
                  <a:cubicBezTo>
                    <a:pt x="300" y="38028"/>
                    <a:pt x="0" y="38595"/>
                    <a:pt x="134" y="39129"/>
                  </a:cubicBezTo>
                  <a:cubicBezTo>
                    <a:pt x="739" y="42883"/>
                    <a:pt x="3460" y="45483"/>
                    <a:pt x="7099" y="45483"/>
                  </a:cubicBezTo>
                  <a:cubicBezTo>
                    <a:pt x="7470" y="45483"/>
                    <a:pt x="7851" y="45456"/>
                    <a:pt x="8239" y="45400"/>
                  </a:cubicBezTo>
                  <a:cubicBezTo>
                    <a:pt x="8273" y="47235"/>
                    <a:pt x="8306" y="49103"/>
                    <a:pt x="8339" y="50937"/>
                  </a:cubicBezTo>
                  <a:cubicBezTo>
                    <a:pt x="8373" y="53673"/>
                    <a:pt x="8406" y="56408"/>
                    <a:pt x="8440" y="59143"/>
                  </a:cubicBezTo>
                  <a:cubicBezTo>
                    <a:pt x="8440" y="60711"/>
                    <a:pt x="8440" y="62246"/>
                    <a:pt x="8573" y="63813"/>
                  </a:cubicBezTo>
                  <a:cubicBezTo>
                    <a:pt x="8640" y="64414"/>
                    <a:pt x="9207" y="64747"/>
                    <a:pt x="9340" y="65314"/>
                  </a:cubicBezTo>
                  <a:cubicBezTo>
                    <a:pt x="9374" y="65414"/>
                    <a:pt x="9457" y="65465"/>
                    <a:pt x="9536" y="65465"/>
                  </a:cubicBezTo>
                  <a:cubicBezTo>
                    <a:pt x="9615" y="65465"/>
                    <a:pt x="9690" y="65414"/>
                    <a:pt x="9707" y="65314"/>
                  </a:cubicBezTo>
                  <a:cubicBezTo>
                    <a:pt x="9841" y="64814"/>
                    <a:pt x="10308" y="64547"/>
                    <a:pt x="10441" y="64080"/>
                  </a:cubicBezTo>
                  <a:cubicBezTo>
                    <a:pt x="10775" y="62913"/>
                    <a:pt x="10574" y="61512"/>
                    <a:pt x="10608" y="60311"/>
                  </a:cubicBezTo>
                  <a:lnTo>
                    <a:pt x="10608" y="55174"/>
                  </a:lnTo>
                  <a:cubicBezTo>
                    <a:pt x="10730" y="55223"/>
                    <a:pt x="10870" y="55254"/>
                    <a:pt x="11001" y="55254"/>
                  </a:cubicBezTo>
                  <a:cubicBezTo>
                    <a:pt x="11050" y="55254"/>
                    <a:pt x="11097" y="55249"/>
                    <a:pt x="11141" y="55241"/>
                  </a:cubicBezTo>
                  <a:cubicBezTo>
                    <a:pt x="14477" y="54540"/>
                    <a:pt x="17746" y="52739"/>
                    <a:pt x="17346" y="48836"/>
                  </a:cubicBezTo>
                  <a:cubicBezTo>
                    <a:pt x="17346" y="48336"/>
                    <a:pt x="16912" y="47902"/>
                    <a:pt x="16412" y="47902"/>
                  </a:cubicBezTo>
                  <a:cubicBezTo>
                    <a:pt x="14577" y="48102"/>
                    <a:pt x="12843" y="48736"/>
                    <a:pt x="11342" y="49770"/>
                  </a:cubicBezTo>
                  <a:cubicBezTo>
                    <a:pt x="11075" y="49937"/>
                    <a:pt x="10841" y="50137"/>
                    <a:pt x="10608" y="50337"/>
                  </a:cubicBezTo>
                  <a:cubicBezTo>
                    <a:pt x="10574" y="45100"/>
                    <a:pt x="10508" y="39863"/>
                    <a:pt x="10474" y="34592"/>
                  </a:cubicBezTo>
                  <a:cubicBezTo>
                    <a:pt x="10474" y="33859"/>
                    <a:pt x="10474" y="33158"/>
                    <a:pt x="10441" y="32424"/>
                  </a:cubicBezTo>
                  <a:lnTo>
                    <a:pt x="10441" y="32424"/>
                  </a:lnTo>
                  <a:cubicBezTo>
                    <a:pt x="10571" y="32432"/>
                    <a:pt x="10700" y="32436"/>
                    <a:pt x="10828" y="32436"/>
                  </a:cubicBezTo>
                  <a:cubicBezTo>
                    <a:pt x="12780" y="32436"/>
                    <a:pt x="14572" y="31504"/>
                    <a:pt x="16012" y="30189"/>
                  </a:cubicBezTo>
                  <a:cubicBezTo>
                    <a:pt x="17780" y="28588"/>
                    <a:pt x="18347" y="26487"/>
                    <a:pt x="18413" y="24185"/>
                  </a:cubicBezTo>
                  <a:cubicBezTo>
                    <a:pt x="18385" y="23494"/>
                    <a:pt x="17834" y="22977"/>
                    <a:pt x="17191" y="22977"/>
                  </a:cubicBezTo>
                  <a:cubicBezTo>
                    <a:pt x="17088" y="22977"/>
                    <a:pt x="16984" y="22990"/>
                    <a:pt x="16879" y="23017"/>
                  </a:cubicBezTo>
                  <a:cubicBezTo>
                    <a:pt x="14777" y="23685"/>
                    <a:pt x="12009" y="25286"/>
                    <a:pt x="10341" y="27387"/>
                  </a:cubicBezTo>
                  <a:cubicBezTo>
                    <a:pt x="10308" y="23951"/>
                    <a:pt x="10274" y="20516"/>
                    <a:pt x="10308" y="17080"/>
                  </a:cubicBezTo>
                  <a:cubicBezTo>
                    <a:pt x="10341" y="14345"/>
                    <a:pt x="10374" y="11609"/>
                    <a:pt x="10308" y="8874"/>
                  </a:cubicBezTo>
                  <a:cubicBezTo>
                    <a:pt x="10241" y="6172"/>
                    <a:pt x="10641" y="3103"/>
                    <a:pt x="9640" y="501"/>
                  </a:cubicBezTo>
                  <a:cubicBezTo>
                    <a:pt x="9540" y="168"/>
                    <a:pt x="9248" y="1"/>
                    <a:pt x="8957"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9"/>
            <p:cNvSpPr/>
            <p:nvPr/>
          </p:nvSpPr>
          <p:spPr>
            <a:xfrm>
              <a:off x="4207354" y="2926424"/>
              <a:ext cx="402749" cy="305277"/>
            </a:xfrm>
            <a:custGeom>
              <a:rect b="b" l="l" r="r" t="t"/>
              <a:pathLst>
                <a:path extrusionOk="0" h="15904" w="20982">
                  <a:moveTo>
                    <a:pt x="7047" y="0"/>
                  </a:moveTo>
                  <a:cubicBezTo>
                    <a:pt x="6466" y="0"/>
                    <a:pt x="5889" y="225"/>
                    <a:pt x="5371" y="772"/>
                  </a:cubicBezTo>
                  <a:cubicBezTo>
                    <a:pt x="4103" y="2106"/>
                    <a:pt x="4270" y="4041"/>
                    <a:pt x="4737" y="5742"/>
                  </a:cubicBezTo>
                  <a:cubicBezTo>
                    <a:pt x="4110" y="5467"/>
                    <a:pt x="3420" y="5261"/>
                    <a:pt x="2792" y="5261"/>
                  </a:cubicBezTo>
                  <a:cubicBezTo>
                    <a:pt x="2050" y="5261"/>
                    <a:pt x="1395" y="5547"/>
                    <a:pt x="1034" y="6342"/>
                  </a:cubicBezTo>
                  <a:cubicBezTo>
                    <a:pt x="0" y="8544"/>
                    <a:pt x="1534" y="11079"/>
                    <a:pt x="3036" y="12647"/>
                  </a:cubicBezTo>
                  <a:cubicBezTo>
                    <a:pt x="4970" y="14648"/>
                    <a:pt x="7672" y="15582"/>
                    <a:pt x="10374" y="15882"/>
                  </a:cubicBezTo>
                  <a:cubicBezTo>
                    <a:pt x="10449" y="15896"/>
                    <a:pt x="10524" y="15903"/>
                    <a:pt x="10597" y="15903"/>
                  </a:cubicBezTo>
                  <a:cubicBezTo>
                    <a:pt x="11051" y="15903"/>
                    <a:pt x="11474" y="15646"/>
                    <a:pt x="11675" y="15215"/>
                  </a:cubicBezTo>
                  <a:cubicBezTo>
                    <a:pt x="13543" y="15215"/>
                    <a:pt x="15878" y="13314"/>
                    <a:pt x="17079" y="12280"/>
                  </a:cubicBezTo>
                  <a:cubicBezTo>
                    <a:pt x="18914" y="10679"/>
                    <a:pt x="20982" y="8277"/>
                    <a:pt x="20815" y="5708"/>
                  </a:cubicBezTo>
                  <a:cubicBezTo>
                    <a:pt x="20815" y="4908"/>
                    <a:pt x="20181" y="4307"/>
                    <a:pt x="19414" y="4274"/>
                  </a:cubicBezTo>
                  <a:cubicBezTo>
                    <a:pt x="19348" y="4272"/>
                    <a:pt x="19281" y="4271"/>
                    <a:pt x="19215" y="4271"/>
                  </a:cubicBezTo>
                  <a:cubicBezTo>
                    <a:pt x="18348" y="4271"/>
                    <a:pt x="17489" y="4474"/>
                    <a:pt x="16745" y="4908"/>
                  </a:cubicBezTo>
                  <a:cubicBezTo>
                    <a:pt x="16745" y="3974"/>
                    <a:pt x="16545" y="3040"/>
                    <a:pt x="16145" y="2206"/>
                  </a:cubicBezTo>
                  <a:cubicBezTo>
                    <a:pt x="15921" y="1309"/>
                    <a:pt x="15119" y="728"/>
                    <a:pt x="14269" y="728"/>
                  </a:cubicBezTo>
                  <a:cubicBezTo>
                    <a:pt x="13982" y="728"/>
                    <a:pt x="13688" y="795"/>
                    <a:pt x="13410" y="938"/>
                  </a:cubicBezTo>
                  <a:cubicBezTo>
                    <a:pt x="12976" y="1072"/>
                    <a:pt x="12609" y="1339"/>
                    <a:pt x="12309" y="1706"/>
                  </a:cubicBezTo>
                  <a:cubicBezTo>
                    <a:pt x="11842" y="2373"/>
                    <a:pt x="11442" y="3040"/>
                    <a:pt x="11141" y="3807"/>
                  </a:cubicBezTo>
                  <a:cubicBezTo>
                    <a:pt x="10975" y="3440"/>
                    <a:pt x="10808" y="3073"/>
                    <a:pt x="10641" y="2740"/>
                  </a:cubicBezTo>
                  <a:cubicBezTo>
                    <a:pt x="10019" y="1447"/>
                    <a:pt x="8521" y="0"/>
                    <a:pt x="70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6" name="Google Shape;2546;p59"/>
          <p:cNvGrpSpPr/>
          <p:nvPr/>
        </p:nvGrpSpPr>
        <p:grpSpPr>
          <a:xfrm>
            <a:off x="1534530" y="4299874"/>
            <a:ext cx="870800" cy="240131"/>
            <a:chOff x="1757065" y="4147474"/>
            <a:chExt cx="870800" cy="240131"/>
          </a:xfrm>
        </p:grpSpPr>
        <p:sp>
          <p:nvSpPr>
            <p:cNvPr id="2547" name="Google Shape;2547;p59"/>
            <p:cNvSpPr/>
            <p:nvPr/>
          </p:nvSpPr>
          <p:spPr>
            <a:xfrm>
              <a:off x="1757065" y="4147476"/>
              <a:ext cx="870800" cy="240129"/>
            </a:xfrm>
            <a:custGeom>
              <a:rect b="b" l="l" r="r" t="t"/>
              <a:pathLst>
                <a:path extrusionOk="0" h="12510" w="45366">
                  <a:moveTo>
                    <a:pt x="0" y="1"/>
                  </a:moveTo>
                  <a:lnTo>
                    <a:pt x="0" y="12510"/>
                  </a:lnTo>
                  <a:lnTo>
                    <a:pt x="45366" y="12510"/>
                  </a:lnTo>
                  <a:lnTo>
                    <a:pt x="39095" y="6238"/>
                  </a:lnTo>
                  <a:lnTo>
                    <a:pt x="4536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48" name="Google Shape;2548;p59"/>
            <p:cNvGrpSpPr/>
            <p:nvPr/>
          </p:nvGrpSpPr>
          <p:grpSpPr>
            <a:xfrm>
              <a:off x="1785225" y="4147474"/>
              <a:ext cx="222850" cy="240114"/>
              <a:chOff x="1785225" y="4147474"/>
              <a:chExt cx="222850" cy="240114"/>
            </a:xfrm>
          </p:grpSpPr>
          <p:sp>
            <p:nvSpPr>
              <p:cNvPr id="2549" name="Google Shape;2549;p59"/>
              <p:cNvSpPr/>
              <p:nvPr/>
            </p:nvSpPr>
            <p:spPr>
              <a:xfrm>
                <a:off x="1785225" y="4147729"/>
                <a:ext cx="58929" cy="236864"/>
              </a:xfrm>
              <a:custGeom>
                <a:rect b="b" l="l" r="r" t="t"/>
                <a:pathLst>
                  <a:path extrusionOk="0" h="15812" w="3070">
                    <a:moveTo>
                      <a:pt x="1519" y="0"/>
                    </a:moveTo>
                    <a:cubicBezTo>
                      <a:pt x="1319" y="0"/>
                      <a:pt x="1118" y="101"/>
                      <a:pt x="1002" y="301"/>
                    </a:cubicBezTo>
                    <a:cubicBezTo>
                      <a:pt x="1" y="2235"/>
                      <a:pt x="468" y="4937"/>
                      <a:pt x="501" y="7106"/>
                    </a:cubicBezTo>
                    <a:cubicBezTo>
                      <a:pt x="535" y="9674"/>
                      <a:pt x="535" y="12243"/>
                      <a:pt x="601" y="14811"/>
                    </a:cubicBezTo>
                    <a:cubicBezTo>
                      <a:pt x="651" y="15478"/>
                      <a:pt x="1160" y="15812"/>
                      <a:pt x="1665" y="15812"/>
                    </a:cubicBezTo>
                    <a:cubicBezTo>
                      <a:pt x="2169" y="15812"/>
                      <a:pt x="2670" y="15478"/>
                      <a:pt x="2703" y="14811"/>
                    </a:cubicBezTo>
                    <a:cubicBezTo>
                      <a:pt x="2770" y="12243"/>
                      <a:pt x="2703" y="9674"/>
                      <a:pt x="2670" y="7106"/>
                    </a:cubicBezTo>
                    <a:cubicBezTo>
                      <a:pt x="2670" y="4937"/>
                      <a:pt x="3070" y="2235"/>
                      <a:pt x="2036" y="301"/>
                    </a:cubicBezTo>
                    <a:cubicBezTo>
                      <a:pt x="1919" y="101"/>
                      <a:pt x="1719" y="0"/>
                      <a:pt x="1519" y="0"/>
                    </a:cubicBezTo>
                    <a:close/>
                  </a:path>
                </a:pathLst>
              </a:custGeom>
              <a:solidFill>
                <a:srgbClr val="F8C2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9"/>
              <p:cNvSpPr/>
              <p:nvPr/>
            </p:nvSpPr>
            <p:spPr>
              <a:xfrm>
                <a:off x="1863980" y="4147474"/>
                <a:ext cx="60848" cy="240114"/>
              </a:xfrm>
              <a:custGeom>
                <a:rect b="b" l="l" r="r" t="t"/>
                <a:pathLst>
                  <a:path extrusionOk="0" h="16029" w="3170">
                    <a:moveTo>
                      <a:pt x="1398" y="1"/>
                    </a:moveTo>
                    <a:cubicBezTo>
                      <a:pt x="1018" y="1"/>
                      <a:pt x="635" y="218"/>
                      <a:pt x="501" y="651"/>
                    </a:cubicBezTo>
                    <a:cubicBezTo>
                      <a:pt x="1" y="3020"/>
                      <a:pt x="201" y="5521"/>
                      <a:pt x="301" y="7923"/>
                    </a:cubicBezTo>
                    <a:cubicBezTo>
                      <a:pt x="368" y="10325"/>
                      <a:pt x="168" y="12860"/>
                      <a:pt x="601" y="15228"/>
                    </a:cubicBezTo>
                    <a:cubicBezTo>
                      <a:pt x="701" y="15762"/>
                      <a:pt x="1193" y="16029"/>
                      <a:pt x="1681" y="16029"/>
                    </a:cubicBezTo>
                    <a:cubicBezTo>
                      <a:pt x="2169" y="16029"/>
                      <a:pt x="2653" y="15762"/>
                      <a:pt x="2736" y="15228"/>
                    </a:cubicBezTo>
                    <a:cubicBezTo>
                      <a:pt x="3170" y="12860"/>
                      <a:pt x="2870" y="10325"/>
                      <a:pt x="2803" y="7923"/>
                    </a:cubicBezTo>
                    <a:cubicBezTo>
                      <a:pt x="2736" y="5521"/>
                      <a:pt x="2803" y="3020"/>
                      <a:pt x="2269" y="651"/>
                    </a:cubicBezTo>
                    <a:cubicBezTo>
                      <a:pt x="2152" y="218"/>
                      <a:pt x="1777" y="1"/>
                      <a:pt x="1398" y="1"/>
                    </a:cubicBezTo>
                    <a:close/>
                  </a:path>
                </a:pathLst>
              </a:custGeom>
              <a:solidFill>
                <a:srgbClr val="F8C2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9"/>
              <p:cNvSpPr/>
              <p:nvPr/>
            </p:nvSpPr>
            <p:spPr>
              <a:xfrm>
                <a:off x="1935057" y="4148358"/>
                <a:ext cx="73018" cy="233613"/>
              </a:xfrm>
              <a:custGeom>
                <a:rect b="b" l="l" r="r" t="t"/>
                <a:pathLst>
                  <a:path extrusionOk="0" h="15595" w="3804">
                    <a:moveTo>
                      <a:pt x="1785" y="0"/>
                    </a:moveTo>
                    <a:cubicBezTo>
                      <a:pt x="1735" y="0"/>
                      <a:pt x="1685" y="8"/>
                      <a:pt x="1635" y="25"/>
                    </a:cubicBezTo>
                    <a:cubicBezTo>
                      <a:pt x="1" y="1193"/>
                      <a:pt x="634" y="4628"/>
                      <a:pt x="701" y="6363"/>
                    </a:cubicBezTo>
                    <a:cubicBezTo>
                      <a:pt x="834" y="9132"/>
                      <a:pt x="568" y="12301"/>
                      <a:pt x="1335" y="14969"/>
                    </a:cubicBezTo>
                    <a:cubicBezTo>
                      <a:pt x="1468" y="15386"/>
                      <a:pt x="1835" y="15595"/>
                      <a:pt x="2198" y="15595"/>
                    </a:cubicBezTo>
                    <a:cubicBezTo>
                      <a:pt x="2561" y="15595"/>
                      <a:pt x="2919" y="15386"/>
                      <a:pt x="3036" y="14969"/>
                    </a:cubicBezTo>
                    <a:cubicBezTo>
                      <a:pt x="3803" y="12301"/>
                      <a:pt x="3270" y="9098"/>
                      <a:pt x="3169" y="6363"/>
                    </a:cubicBezTo>
                    <a:cubicBezTo>
                      <a:pt x="3103" y="4628"/>
                      <a:pt x="3536" y="1159"/>
                      <a:pt x="1935" y="25"/>
                    </a:cubicBezTo>
                    <a:cubicBezTo>
                      <a:pt x="1885" y="8"/>
                      <a:pt x="1835" y="0"/>
                      <a:pt x="1785" y="0"/>
                    </a:cubicBezTo>
                    <a:close/>
                  </a:path>
                </a:pathLst>
              </a:custGeom>
              <a:solidFill>
                <a:srgbClr val="F8C2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52" name="Google Shape;2552;p59"/>
          <p:cNvGrpSpPr/>
          <p:nvPr/>
        </p:nvGrpSpPr>
        <p:grpSpPr>
          <a:xfrm>
            <a:off x="2575583" y="4241602"/>
            <a:ext cx="915005" cy="363694"/>
            <a:chOff x="2798118" y="4089202"/>
            <a:chExt cx="915005" cy="363694"/>
          </a:xfrm>
        </p:grpSpPr>
        <p:sp>
          <p:nvSpPr>
            <p:cNvPr id="2553" name="Google Shape;2553;p59"/>
            <p:cNvSpPr/>
            <p:nvPr/>
          </p:nvSpPr>
          <p:spPr>
            <a:xfrm>
              <a:off x="2842937" y="4147476"/>
              <a:ext cx="870186" cy="240129"/>
            </a:xfrm>
            <a:custGeom>
              <a:rect b="b" l="l" r="r" t="t"/>
              <a:pathLst>
                <a:path extrusionOk="0" h="12510" w="45334">
                  <a:moveTo>
                    <a:pt x="1" y="1"/>
                  </a:moveTo>
                  <a:lnTo>
                    <a:pt x="1" y="12510"/>
                  </a:lnTo>
                  <a:lnTo>
                    <a:pt x="45333" y="12510"/>
                  </a:lnTo>
                  <a:lnTo>
                    <a:pt x="39096" y="6238"/>
                  </a:lnTo>
                  <a:lnTo>
                    <a:pt x="4533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4" name="Google Shape;2554;p59"/>
            <p:cNvGrpSpPr/>
            <p:nvPr/>
          </p:nvGrpSpPr>
          <p:grpSpPr>
            <a:xfrm>
              <a:off x="2798118" y="4089202"/>
              <a:ext cx="298301" cy="363694"/>
              <a:chOff x="2798118" y="4089202"/>
              <a:chExt cx="298301" cy="363694"/>
            </a:xfrm>
          </p:grpSpPr>
          <p:sp>
            <p:nvSpPr>
              <p:cNvPr id="2555" name="Google Shape;2555;p59"/>
              <p:cNvSpPr/>
              <p:nvPr/>
            </p:nvSpPr>
            <p:spPr>
              <a:xfrm>
                <a:off x="2873686" y="4215173"/>
                <a:ext cx="150374" cy="74880"/>
              </a:xfrm>
              <a:custGeom>
                <a:rect b="b" l="l" r="r" t="t"/>
                <a:pathLst>
                  <a:path extrusionOk="0" h="3901" w="7834">
                    <a:moveTo>
                      <a:pt x="7691" y="1"/>
                    </a:moveTo>
                    <a:cubicBezTo>
                      <a:pt x="7674" y="1"/>
                      <a:pt x="7657" y="4"/>
                      <a:pt x="7639" y="9"/>
                    </a:cubicBezTo>
                    <a:cubicBezTo>
                      <a:pt x="6405" y="677"/>
                      <a:pt x="5337" y="1544"/>
                      <a:pt x="3936" y="2044"/>
                    </a:cubicBezTo>
                    <a:cubicBezTo>
                      <a:pt x="3236" y="2244"/>
                      <a:pt x="2502" y="2378"/>
                      <a:pt x="1768" y="2445"/>
                    </a:cubicBezTo>
                    <a:cubicBezTo>
                      <a:pt x="1638" y="2460"/>
                      <a:pt x="1510" y="2463"/>
                      <a:pt x="1384" y="2463"/>
                    </a:cubicBezTo>
                    <a:cubicBezTo>
                      <a:pt x="1301" y="2463"/>
                      <a:pt x="1218" y="2462"/>
                      <a:pt x="1137" y="2462"/>
                    </a:cubicBezTo>
                    <a:cubicBezTo>
                      <a:pt x="801" y="2462"/>
                      <a:pt x="477" y="2484"/>
                      <a:pt x="167" y="2711"/>
                    </a:cubicBezTo>
                    <a:cubicBezTo>
                      <a:pt x="33" y="2811"/>
                      <a:pt x="0" y="2978"/>
                      <a:pt x="67" y="3145"/>
                    </a:cubicBezTo>
                    <a:cubicBezTo>
                      <a:pt x="336" y="3710"/>
                      <a:pt x="909" y="3901"/>
                      <a:pt x="1563" y="3901"/>
                    </a:cubicBezTo>
                    <a:cubicBezTo>
                      <a:pt x="2530" y="3901"/>
                      <a:pt x="3673" y="3484"/>
                      <a:pt x="4270" y="3245"/>
                    </a:cubicBezTo>
                    <a:cubicBezTo>
                      <a:pt x="5671" y="2678"/>
                      <a:pt x="7372" y="1711"/>
                      <a:pt x="7806" y="143"/>
                    </a:cubicBezTo>
                    <a:cubicBezTo>
                      <a:pt x="7833" y="61"/>
                      <a:pt x="7770" y="1"/>
                      <a:pt x="7691"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9"/>
              <p:cNvSpPr/>
              <p:nvPr/>
            </p:nvSpPr>
            <p:spPr>
              <a:xfrm>
                <a:off x="2863359" y="4195749"/>
                <a:ext cx="161852" cy="84324"/>
              </a:xfrm>
              <a:custGeom>
                <a:rect b="b" l="l" r="r" t="t"/>
                <a:pathLst>
                  <a:path extrusionOk="0" h="4393" w="8432">
                    <a:moveTo>
                      <a:pt x="5567" y="1"/>
                    </a:moveTo>
                    <a:cubicBezTo>
                      <a:pt x="3132" y="1"/>
                      <a:pt x="336" y="1298"/>
                      <a:pt x="71" y="3590"/>
                    </a:cubicBezTo>
                    <a:cubicBezTo>
                      <a:pt x="1" y="4135"/>
                      <a:pt x="375" y="4393"/>
                      <a:pt x="794" y="4393"/>
                    </a:cubicBezTo>
                    <a:cubicBezTo>
                      <a:pt x="1169" y="4393"/>
                      <a:pt x="1581" y="4185"/>
                      <a:pt x="1739" y="3790"/>
                    </a:cubicBezTo>
                    <a:cubicBezTo>
                      <a:pt x="2441" y="2047"/>
                      <a:pt x="4301" y="1136"/>
                      <a:pt x="6161" y="1136"/>
                    </a:cubicBezTo>
                    <a:cubicBezTo>
                      <a:pt x="6686" y="1136"/>
                      <a:pt x="7211" y="1208"/>
                      <a:pt x="7710" y="1355"/>
                    </a:cubicBezTo>
                    <a:cubicBezTo>
                      <a:pt x="7759" y="1372"/>
                      <a:pt x="7806" y="1380"/>
                      <a:pt x="7850" y="1380"/>
                    </a:cubicBezTo>
                    <a:cubicBezTo>
                      <a:pt x="8232" y="1380"/>
                      <a:pt x="8432" y="793"/>
                      <a:pt x="8043" y="554"/>
                    </a:cubicBezTo>
                    <a:lnTo>
                      <a:pt x="8043" y="554"/>
                    </a:lnTo>
                    <a:lnTo>
                      <a:pt x="8043" y="588"/>
                    </a:lnTo>
                    <a:cubicBezTo>
                      <a:pt x="7379" y="191"/>
                      <a:pt x="6499" y="1"/>
                      <a:pt x="5567"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9"/>
              <p:cNvSpPr/>
              <p:nvPr/>
            </p:nvSpPr>
            <p:spPr>
              <a:xfrm>
                <a:off x="2862803" y="4263369"/>
                <a:ext cx="182487" cy="84919"/>
              </a:xfrm>
              <a:custGeom>
                <a:rect b="b" l="l" r="r" t="t"/>
                <a:pathLst>
                  <a:path extrusionOk="0" h="4424" w="9507">
                    <a:moveTo>
                      <a:pt x="971" y="0"/>
                    </a:moveTo>
                    <a:cubicBezTo>
                      <a:pt x="697" y="0"/>
                      <a:pt x="423" y="134"/>
                      <a:pt x="267" y="401"/>
                    </a:cubicBezTo>
                    <a:lnTo>
                      <a:pt x="200" y="567"/>
                    </a:lnTo>
                    <a:cubicBezTo>
                      <a:pt x="0" y="901"/>
                      <a:pt x="0" y="1268"/>
                      <a:pt x="200" y="1568"/>
                    </a:cubicBezTo>
                    <a:cubicBezTo>
                      <a:pt x="1477" y="3323"/>
                      <a:pt x="3812" y="4424"/>
                      <a:pt x="6078" y="4424"/>
                    </a:cubicBezTo>
                    <a:cubicBezTo>
                      <a:pt x="7129" y="4424"/>
                      <a:pt x="8165" y="4187"/>
                      <a:pt x="9073" y="3670"/>
                    </a:cubicBezTo>
                    <a:cubicBezTo>
                      <a:pt x="9440" y="3436"/>
                      <a:pt x="9507" y="2936"/>
                      <a:pt x="9207" y="2635"/>
                    </a:cubicBezTo>
                    <a:cubicBezTo>
                      <a:pt x="8412" y="1973"/>
                      <a:pt x="6840" y="407"/>
                      <a:pt x="5558" y="407"/>
                    </a:cubicBezTo>
                    <a:cubicBezTo>
                      <a:pt x="5225" y="407"/>
                      <a:pt x="4912" y="513"/>
                      <a:pt x="4637" y="767"/>
                    </a:cubicBezTo>
                    <a:cubicBezTo>
                      <a:pt x="4537" y="834"/>
                      <a:pt x="4537" y="968"/>
                      <a:pt x="4570" y="1068"/>
                    </a:cubicBezTo>
                    <a:cubicBezTo>
                      <a:pt x="4937" y="1635"/>
                      <a:pt x="5537" y="1835"/>
                      <a:pt x="6104" y="2135"/>
                    </a:cubicBezTo>
                    <a:cubicBezTo>
                      <a:pt x="6561" y="2382"/>
                      <a:pt x="6995" y="2694"/>
                      <a:pt x="7427" y="3003"/>
                    </a:cubicBezTo>
                    <a:lnTo>
                      <a:pt x="7427" y="3003"/>
                    </a:lnTo>
                    <a:cubicBezTo>
                      <a:pt x="7058" y="3111"/>
                      <a:pt x="6675" y="3157"/>
                      <a:pt x="6288" y="3157"/>
                    </a:cubicBezTo>
                    <a:cubicBezTo>
                      <a:pt x="5491" y="3157"/>
                      <a:pt x="4678" y="2961"/>
                      <a:pt x="3936" y="2702"/>
                    </a:cubicBezTo>
                    <a:cubicBezTo>
                      <a:pt x="3236" y="2435"/>
                      <a:pt x="2635" y="2035"/>
                      <a:pt x="2135" y="1501"/>
                    </a:cubicBezTo>
                    <a:cubicBezTo>
                      <a:pt x="1968" y="1335"/>
                      <a:pt x="2035" y="1034"/>
                      <a:pt x="1968" y="801"/>
                    </a:cubicBezTo>
                    <a:cubicBezTo>
                      <a:pt x="1868" y="501"/>
                      <a:pt x="1635" y="267"/>
                      <a:pt x="1368" y="100"/>
                    </a:cubicBezTo>
                    <a:cubicBezTo>
                      <a:pt x="1245" y="34"/>
                      <a:pt x="1108" y="0"/>
                      <a:pt x="97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9"/>
              <p:cNvSpPr/>
              <p:nvPr/>
            </p:nvSpPr>
            <p:spPr>
              <a:xfrm>
                <a:off x="2918543" y="4147111"/>
                <a:ext cx="59524" cy="80273"/>
              </a:xfrm>
              <a:custGeom>
                <a:rect b="b" l="l" r="r" t="t"/>
                <a:pathLst>
                  <a:path extrusionOk="0" h="4182" w="3101">
                    <a:moveTo>
                      <a:pt x="2578" y="1"/>
                    </a:moveTo>
                    <a:cubicBezTo>
                      <a:pt x="2481" y="1"/>
                      <a:pt x="2382" y="37"/>
                      <a:pt x="2300" y="120"/>
                    </a:cubicBezTo>
                    <a:cubicBezTo>
                      <a:pt x="1866" y="487"/>
                      <a:pt x="1633" y="1154"/>
                      <a:pt x="1332" y="1621"/>
                    </a:cubicBezTo>
                    <a:cubicBezTo>
                      <a:pt x="965" y="2154"/>
                      <a:pt x="599" y="2688"/>
                      <a:pt x="298" y="3222"/>
                    </a:cubicBezTo>
                    <a:cubicBezTo>
                      <a:pt x="1" y="3725"/>
                      <a:pt x="410" y="4182"/>
                      <a:pt x="836" y="4182"/>
                    </a:cubicBezTo>
                    <a:cubicBezTo>
                      <a:pt x="1031" y="4182"/>
                      <a:pt x="1230" y="4086"/>
                      <a:pt x="1366" y="3856"/>
                    </a:cubicBezTo>
                    <a:cubicBezTo>
                      <a:pt x="1733" y="3255"/>
                      <a:pt x="2133" y="2655"/>
                      <a:pt x="2500" y="2021"/>
                    </a:cubicBezTo>
                    <a:cubicBezTo>
                      <a:pt x="2767" y="1487"/>
                      <a:pt x="3100" y="920"/>
                      <a:pt x="3000" y="320"/>
                    </a:cubicBezTo>
                    <a:cubicBezTo>
                      <a:pt x="2935" y="125"/>
                      <a:pt x="2758" y="1"/>
                      <a:pt x="2578"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9"/>
              <p:cNvSpPr/>
              <p:nvPr/>
            </p:nvSpPr>
            <p:spPr>
              <a:xfrm>
                <a:off x="2846795" y="4120431"/>
                <a:ext cx="135114" cy="159453"/>
              </a:xfrm>
              <a:custGeom>
                <a:rect b="b" l="l" r="r" t="t"/>
                <a:pathLst>
                  <a:path extrusionOk="0" h="8307" w="7039">
                    <a:moveTo>
                      <a:pt x="5428" y="1"/>
                    </a:moveTo>
                    <a:cubicBezTo>
                      <a:pt x="3933" y="1"/>
                      <a:pt x="2868" y="1035"/>
                      <a:pt x="2002" y="2444"/>
                    </a:cubicBezTo>
                    <a:cubicBezTo>
                      <a:pt x="1168" y="3778"/>
                      <a:pt x="0" y="6513"/>
                      <a:pt x="701" y="8081"/>
                    </a:cubicBezTo>
                    <a:cubicBezTo>
                      <a:pt x="784" y="8231"/>
                      <a:pt x="942" y="8306"/>
                      <a:pt x="1101" y="8306"/>
                    </a:cubicBezTo>
                    <a:cubicBezTo>
                      <a:pt x="1259" y="8306"/>
                      <a:pt x="1418" y="8231"/>
                      <a:pt x="1501" y="8081"/>
                    </a:cubicBezTo>
                    <a:cubicBezTo>
                      <a:pt x="1701" y="7547"/>
                      <a:pt x="1835" y="6980"/>
                      <a:pt x="1868" y="6413"/>
                    </a:cubicBezTo>
                    <a:cubicBezTo>
                      <a:pt x="2002" y="5546"/>
                      <a:pt x="2268" y="4712"/>
                      <a:pt x="2602" y="3911"/>
                    </a:cubicBezTo>
                    <a:cubicBezTo>
                      <a:pt x="3170" y="2596"/>
                      <a:pt x="4220" y="1253"/>
                      <a:pt x="5705" y="1253"/>
                    </a:cubicBezTo>
                    <a:cubicBezTo>
                      <a:pt x="5714" y="1253"/>
                      <a:pt x="5723" y="1254"/>
                      <a:pt x="5733" y="1254"/>
                    </a:cubicBezTo>
                    <a:lnTo>
                      <a:pt x="5733" y="1254"/>
                    </a:lnTo>
                    <a:cubicBezTo>
                      <a:pt x="5661" y="1643"/>
                      <a:pt x="5618" y="1825"/>
                      <a:pt x="5938" y="2244"/>
                    </a:cubicBezTo>
                    <a:cubicBezTo>
                      <a:pt x="5971" y="2310"/>
                      <a:pt x="6038" y="2310"/>
                      <a:pt x="6104" y="2310"/>
                    </a:cubicBezTo>
                    <a:lnTo>
                      <a:pt x="6104" y="2277"/>
                    </a:lnTo>
                    <a:cubicBezTo>
                      <a:pt x="6805" y="2110"/>
                      <a:pt x="6838" y="1610"/>
                      <a:pt x="6972" y="909"/>
                    </a:cubicBezTo>
                    <a:cubicBezTo>
                      <a:pt x="7038" y="576"/>
                      <a:pt x="6838" y="275"/>
                      <a:pt x="6538" y="175"/>
                    </a:cubicBezTo>
                    <a:cubicBezTo>
                      <a:pt x="6143" y="56"/>
                      <a:pt x="5774" y="1"/>
                      <a:pt x="5428"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9"/>
              <p:cNvSpPr/>
              <p:nvPr/>
            </p:nvSpPr>
            <p:spPr>
              <a:xfrm>
                <a:off x="2969714" y="4344349"/>
                <a:ext cx="50233" cy="48487"/>
              </a:xfrm>
              <a:custGeom>
                <a:rect b="b" l="l" r="r" t="t"/>
                <a:pathLst>
                  <a:path extrusionOk="0" h="2526" w="2617">
                    <a:moveTo>
                      <a:pt x="603" y="0"/>
                    </a:moveTo>
                    <a:cubicBezTo>
                      <a:pt x="527" y="0"/>
                      <a:pt x="449" y="6"/>
                      <a:pt x="368" y="18"/>
                    </a:cubicBezTo>
                    <a:cubicBezTo>
                      <a:pt x="101" y="84"/>
                      <a:pt x="1" y="385"/>
                      <a:pt x="34" y="618"/>
                    </a:cubicBezTo>
                    <a:cubicBezTo>
                      <a:pt x="134" y="1085"/>
                      <a:pt x="301" y="1552"/>
                      <a:pt x="468" y="2019"/>
                    </a:cubicBezTo>
                    <a:cubicBezTo>
                      <a:pt x="555" y="2380"/>
                      <a:pt x="836" y="2526"/>
                      <a:pt x="1155" y="2526"/>
                    </a:cubicBezTo>
                    <a:cubicBezTo>
                      <a:pt x="1807" y="2526"/>
                      <a:pt x="2617" y="1913"/>
                      <a:pt x="2236" y="1285"/>
                    </a:cubicBezTo>
                    <a:cubicBezTo>
                      <a:pt x="1901" y="615"/>
                      <a:pt x="1399" y="0"/>
                      <a:pt x="60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9"/>
              <p:cNvSpPr/>
              <p:nvPr/>
            </p:nvSpPr>
            <p:spPr>
              <a:xfrm>
                <a:off x="2846142" y="4274732"/>
                <a:ext cx="160758" cy="139740"/>
              </a:xfrm>
              <a:custGeom>
                <a:rect b="b" l="l" r="r" t="t"/>
                <a:pathLst>
                  <a:path extrusionOk="0" h="7280" w="8375">
                    <a:moveTo>
                      <a:pt x="843" y="1"/>
                    </a:moveTo>
                    <a:cubicBezTo>
                      <a:pt x="564" y="1"/>
                      <a:pt x="301" y="135"/>
                      <a:pt x="301" y="442"/>
                    </a:cubicBezTo>
                    <a:cubicBezTo>
                      <a:pt x="1" y="2844"/>
                      <a:pt x="234" y="4645"/>
                      <a:pt x="2336" y="6146"/>
                    </a:cubicBezTo>
                    <a:cubicBezTo>
                      <a:pt x="3285" y="6786"/>
                      <a:pt x="4539" y="7279"/>
                      <a:pt x="5724" y="7279"/>
                    </a:cubicBezTo>
                    <a:cubicBezTo>
                      <a:pt x="6578" y="7279"/>
                      <a:pt x="7397" y="7023"/>
                      <a:pt x="8040" y="6380"/>
                    </a:cubicBezTo>
                    <a:cubicBezTo>
                      <a:pt x="8374" y="6046"/>
                      <a:pt x="8099" y="5462"/>
                      <a:pt x="7644" y="5462"/>
                    </a:cubicBezTo>
                    <a:cubicBezTo>
                      <a:pt x="7600" y="5462"/>
                      <a:pt x="7553" y="5467"/>
                      <a:pt x="7506" y="5479"/>
                    </a:cubicBezTo>
                    <a:cubicBezTo>
                      <a:pt x="7151" y="5566"/>
                      <a:pt x="6797" y="5606"/>
                      <a:pt x="6447" y="5606"/>
                    </a:cubicBezTo>
                    <a:cubicBezTo>
                      <a:pt x="5319" y="5606"/>
                      <a:pt x="4229" y="5190"/>
                      <a:pt x="3236" y="4579"/>
                    </a:cubicBezTo>
                    <a:cubicBezTo>
                      <a:pt x="2736" y="4245"/>
                      <a:pt x="2402" y="3411"/>
                      <a:pt x="2136" y="2911"/>
                    </a:cubicBezTo>
                    <a:cubicBezTo>
                      <a:pt x="1702" y="2077"/>
                      <a:pt x="1302" y="1543"/>
                      <a:pt x="1468" y="576"/>
                    </a:cubicBezTo>
                    <a:cubicBezTo>
                      <a:pt x="1581" y="220"/>
                      <a:pt x="1199" y="1"/>
                      <a:pt x="84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9"/>
              <p:cNvSpPr/>
              <p:nvPr/>
            </p:nvSpPr>
            <p:spPr>
              <a:xfrm>
                <a:off x="2798118" y="4089202"/>
                <a:ext cx="121677" cy="184848"/>
              </a:xfrm>
              <a:custGeom>
                <a:rect b="b" l="l" r="r" t="t"/>
                <a:pathLst>
                  <a:path extrusionOk="0" h="9630" w="6339">
                    <a:moveTo>
                      <a:pt x="4033" y="1"/>
                    </a:moveTo>
                    <a:cubicBezTo>
                      <a:pt x="3551" y="1"/>
                      <a:pt x="3038" y="281"/>
                      <a:pt x="2536" y="635"/>
                    </a:cubicBezTo>
                    <a:cubicBezTo>
                      <a:pt x="1" y="2436"/>
                      <a:pt x="201" y="6939"/>
                      <a:pt x="1836" y="9208"/>
                    </a:cubicBezTo>
                    <a:cubicBezTo>
                      <a:pt x="2020" y="9505"/>
                      <a:pt x="2290" y="9629"/>
                      <a:pt x="2559" y="9629"/>
                    </a:cubicBezTo>
                    <a:cubicBezTo>
                      <a:pt x="3164" y="9629"/>
                      <a:pt x="3763" y="9000"/>
                      <a:pt x="3370" y="8307"/>
                    </a:cubicBezTo>
                    <a:cubicBezTo>
                      <a:pt x="2569" y="6673"/>
                      <a:pt x="2469" y="4805"/>
                      <a:pt x="3070" y="3137"/>
                    </a:cubicBezTo>
                    <a:cubicBezTo>
                      <a:pt x="3170" y="2803"/>
                      <a:pt x="3337" y="2503"/>
                      <a:pt x="3537" y="2203"/>
                    </a:cubicBezTo>
                    <a:cubicBezTo>
                      <a:pt x="3754" y="1808"/>
                      <a:pt x="3761" y="1506"/>
                      <a:pt x="3806" y="1506"/>
                    </a:cubicBezTo>
                    <a:cubicBezTo>
                      <a:pt x="3838" y="1506"/>
                      <a:pt x="3888" y="1649"/>
                      <a:pt x="4037" y="2003"/>
                    </a:cubicBezTo>
                    <a:cubicBezTo>
                      <a:pt x="4371" y="2803"/>
                      <a:pt x="4204" y="3637"/>
                      <a:pt x="4704" y="4338"/>
                    </a:cubicBezTo>
                    <a:cubicBezTo>
                      <a:pt x="4788" y="4488"/>
                      <a:pt x="4938" y="4563"/>
                      <a:pt x="5092" y="4563"/>
                    </a:cubicBezTo>
                    <a:cubicBezTo>
                      <a:pt x="5246" y="4563"/>
                      <a:pt x="5405" y="4488"/>
                      <a:pt x="5505" y="4338"/>
                    </a:cubicBezTo>
                    <a:cubicBezTo>
                      <a:pt x="6339" y="3203"/>
                      <a:pt x="5838" y="1702"/>
                      <a:pt x="5105" y="635"/>
                    </a:cubicBezTo>
                    <a:cubicBezTo>
                      <a:pt x="4780" y="177"/>
                      <a:pt x="4416" y="1"/>
                      <a:pt x="403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9"/>
              <p:cNvSpPr/>
              <p:nvPr/>
            </p:nvSpPr>
            <p:spPr>
              <a:xfrm>
                <a:off x="2801324" y="4261220"/>
                <a:ext cx="66607" cy="184905"/>
              </a:xfrm>
              <a:custGeom>
                <a:rect b="b" l="l" r="r" t="t"/>
                <a:pathLst>
                  <a:path extrusionOk="0" h="9633" w="3470">
                    <a:moveTo>
                      <a:pt x="2774" y="1"/>
                    </a:moveTo>
                    <a:cubicBezTo>
                      <a:pt x="2739" y="1"/>
                      <a:pt x="2704" y="4"/>
                      <a:pt x="2669" y="12"/>
                    </a:cubicBezTo>
                    <a:cubicBezTo>
                      <a:pt x="768" y="579"/>
                      <a:pt x="468" y="3148"/>
                      <a:pt x="268" y="4782"/>
                    </a:cubicBezTo>
                    <a:cubicBezTo>
                      <a:pt x="1" y="6917"/>
                      <a:pt x="1102" y="8185"/>
                      <a:pt x="2536" y="9586"/>
                    </a:cubicBezTo>
                    <a:cubicBezTo>
                      <a:pt x="2568" y="9618"/>
                      <a:pt x="2610" y="9633"/>
                      <a:pt x="2653" y="9633"/>
                    </a:cubicBezTo>
                    <a:cubicBezTo>
                      <a:pt x="2744" y="9633"/>
                      <a:pt x="2836" y="9566"/>
                      <a:pt x="2836" y="9452"/>
                    </a:cubicBezTo>
                    <a:cubicBezTo>
                      <a:pt x="2736" y="8118"/>
                      <a:pt x="2036" y="6984"/>
                      <a:pt x="2236" y="5616"/>
                    </a:cubicBezTo>
                    <a:cubicBezTo>
                      <a:pt x="2469" y="4015"/>
                      <a:pt x="3470" y="2080"/>
                      <a:pt x="3270" y="479"/>
                    </a:cubicBezTo>
                    <a:cubicBezTo>
                      <a:pt x="3270" y="214"/>
                      <a:pt x="3035" y="1"/>
                      <a:pt x="277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9"/>
              <p:cNvSpPr/>
              <p:nvPr/>
            </p:nvSpPr>
            <p:spPr>
              <a:xfrm>
                <a:off x="2845509" y="4368822"/>
                <a:ext cx="62134" cy="84074"/>
              </a:xfrm>
              <a:custGeom>
                <a:rect b="b" l="l" r="r" t="t"/>
                <a:pathLst>
                  <a:path extrusionOk="0" h="4380" w="3237">
                    <a:moveTo>
                      <a:pt x="2402" y="0"/>
                    </a:moveTo>
                    <a:cubicBezTo>
                      <a:pt x="2211" y="0"/>
                      <a:pt x="2018" y="88"/>
                      <a:pt x="1902" y="277"/>
                    </a:cubicBezTo>
                    <a:cubicBezTo>
                      <a:pt x="1635" y="844"/>
                      <a:pt x="1602" y="1478"/>
                      <a:pt x="1335" y="2078"/>
                    </a:cubicBezTo>
                    <a:cubicBezTo>
                      <a:pt x="1201" y="2379"/>
                      <a:pt x="1034" y="2679"/>
                      <a:pt x="868" y="2979"/>
                    </a:cubicBezTo>
                    <a:cubicBezTo>
                      <a:pt x="701" y="3212"/>
                      <a:pt x="501" y="3413"/>
                      <a:pt x="267" y="3613"/>
                    </a:cubicBezTo>
                    <a:cubicBezTo>
                      <a:pt x="0" y="3913"/>
                      <a:pt x="201" y="4380"/>
                      <a:pt x="601" y="4380"/>
                    </a:cubicBezTo>
                    <a:cubicBezTo>
                      <a:pt x="2035" y="4313"/>
                      <a:pt x="3236" y="1645"/>
                      <a:pt x="2969" y="410"/>
                    </a:cubicBezTo>
                    <a:cubicBezTo>
                      <a:pt x="2894" y="147"/>
                      <a:pt x="2649" y="0"/>
                      <a:pt x="240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9"/>
              <p:cNvSpPr/>
              <p:nvPr/>
            </p:nvSpPr>
            <p:spPr>
              <a:xfrm>
                <a:off x="2950251" y="4127341"/>
                <a:ext cx="104651" cy="53535"/>
              </a:xfrm>
              <a:custGeom>
                <a:rect b="b" l="l" r="r" t="t"/>
                <a:pathLst>
                  <a:path extrusionOk="0" h="2789" w="5452">
                    <a:moveTo>
                      <a:pt x="4435" y="0"/>
                    </a:moveTo>
                    <a:cubicBezTo>
                      <a:pt x="3856" y="0"/>
                      <a:pt x="3249" y="190"/>
                      <a:pt x="2749" y="349"/>
                    </a:cubicBezTo>
                    <a:cubicBezTo>
                      <a:pt x="1849" y="583"/>
                      <a:pt x="1048" y="1050"/>
                      <a:pt x="414" y="1717"/>
                    </a:cubicBezTo>
                    <a:cubicBezTo>
                      <a:pt x="0" y="2182"/>
                      <a:pt x="409" y="2788"/>
                      <a:pt x="893" y="2788"/>
                    </a:cubicBezTo>
                    <a:cubicBezTo>
                      <a:pt x="1033" y="2788"/>
                      <a:pt x="1180" y="2737"/>
                      <a:pt x="1315" y="2617"/>
                    </a:cubicBezTo>
                    <a:cubicBezTo>
                      <a:pt x="1882" y="2050"/>
                      <a:pt x="2549" y="1617"/>
                      <a:pt x="3283" y="1316"/>
                    </a:cubicBezTo>
                    <a:cubicBezTo>
                      <a:pt x="3917" y="1083"/>
                      <a:pt x="4617" y="1083"/>
                      <a:pt x="5218" y="749"/>
                    </a:cubicBezTo>
                    <a:cubicBezTo>
                      <a:pt x="5451" y="616"/>
                      <a:pt x="5451" y="282"/>
                      <a:pt x="5218" y="149"/>
                    </a:cubicBezTo>
                    <a:cubicBezTo>
                      <a:pt x="4972" y="42"/>
                      <a:pt x="4707" y="0"/>
                      <a:pt x="4435"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9"/>
              <p:cNvSpPr/>
              <p:nvPr/>
            </p:nvSpPr>
            <p:spPr>
              <a:xfrm>
                <a:off x="2987565" y="4131141"/>
                <a:ext cx="66683" cy="87548"/>
              </a:xfrm>
              <a:custGeom>
                <a:rect b="b" l="l" r="r" t="t"/>
                <a:pathLst>
                  <a:path extrusionOk="0" h="4561" w="3474">
                    <a:moveTo>
                      <a:pt x="2842" y="1"/>
                    </a:moveTo>
                    <a:cubicBezTo>
                      <a:pt x="2650" y="1"/>
                      <a:pt x="2457" y="90"/>
                      <a:pt x="2340" y="285"/>
                    </a:cubicBezTo>
                    <a:cubicBezTo>
                      <a:pt x="1706" y="1452"/>
                      <a:pt x="1039" y="2620"/>
                      <a:pt x="305" y="3720"/>
                    </a:cubicBezTo>
                    <a:cubicBezTo>
                      <a:pt x="0" y="4165"/>
                      <a:pt x="387" y="4561"/>
                      <a:pt x="805" y="4561"/>
                    </a:cubicBezTo>
                    <a:cubicBezTo>
                      <a:pt x="983" y="4561"/>
                      <a:pt x="1166" y="4490"/>
                      <a:pt x="1306" y="4321"/>
                    </a:cubicBezTo>
                    <a:cubicBezTo>
                      <a:pt x="2173" y="3153"/>
                      <a:pt x="3474" y="2153"/>
                      <a:pt x="3440" y="585"/>
                    </a:cubicBezTo>
                    <a:cubicBezTo>
                      <a:pt x="3440" y="218"/>
                      <a:pt x="3142" y="1"/>
                      <a:pt x="28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9"/>
              <p:cNvSpPr/>
              <p:nvPr/>
            </p:nvSpPr>
            <p:spPr>
              <a:xfrm>
                <a:off x="2985722" y="4224501"/>
                <a:ext cx="110698" cy="51942"/>
              </a:xfrm>
              <a:custGeom>
                <a:rect b="b" l="l" r="r" t="t"/>
                <a:pathLst>
                  <a:path extrusionOk="0" h="2706" w="5767">
                    <a:moveTo>
                      <a:pt x="1391" y="1"/>
                    </a:moveTo>
                    <a:cubicBezTo>
                      <a:pt x="1095" y="1"/>
                      <a:pt x="807" y="48"/>
                      <a:pt x="534" y="157"/>
                    </a:cubicBezTo>
                    <a:cubicBezTo>
                      <a:pt x="201" y="324"/>
                      <a:pt x="1" y="891"/>
                      <a:pt x="434" y="1091"/>
                    </a:cubicBezTo>
                    <a:cubicBezTo>
                      <a:pt x="1035" y="1325"/>
                      <a:pt x="1635" y="1492"/>
                      <a:pt x="2269" y="1592"/>
                    </a:cubicBezTo>
                    <a:cubicBezTo>
                      <a:pt x="3069" y="1858"/>
                      <a:pt x="3837" y="2192"/>
                      <a:pt x="4571" y="2626"/>
                    </a:cubicBezTo>
                    <a:cubicBezTo>
                      <a:pt x="4676" y="2681"/>
                      <a:pt x="4779" y="2705"/>
                      <a:pt x="4876" y="2705"/>
                    </a:cubicBezTo>
                    <a:cubicBezTo>
                      <a:pt x="5422" y="2705"/>
                      <a:pt x="5766" y="1932"/>
                      <a:pt x="5171" y="1592"/>
                    </a:cubicBezTo>
                    <a:cubicBezTo>
                      <a:pt x="4216" y="964"/>
                      <a:pt x="2724" y="1"/>
                      <a:pt x="1391"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9"/>
              <p:cNvSpPr/>
              <p:nvPr/>
            </p:nvSpPr>
            <p:spPr>
              <a:xfrm>
                <a:off x="3006855" y="4263082"/>
                <a:ext cx="83517" cy="47124"/>
              </a:xfrm>
              <a:custGeom>
                <a:rect b="b" l="l" r="r" t="t"/>
                <a:pathLst>
                  <a:path extrusionOk="0" h="2455" w="4351">
                    <a:moveTo>
                      <a:pt x="3753" y="1"/>
                    </a:moveTo>
                    <a:cubicBezTo>
                      <a:pt x="3715" y="1"/>
                      <a:pt x="3676" y="5"/>
                      <a:pt x="3636" y="15"/>
                    </a:cubicBezTo>
                    <a:cubicBezTo>
                      <a:pt x="3069" y="182"/>
                      <a:pt x="2602" y="482"/>
                      <a:pt x="2069" y="682"/>
                    </a:cubicBezTo>
                    <a:cubicBezTo>
                      <a:pt x="1468" y="849"/>
                      <a:pt x="901" y="1116"/>
                      <a:pt x="401" y="1450"/>
                    </a:cubicBezTo>
                    <a:cubicBezTo>
                      <a:pt x="0" y="1817"/>
                      <a:pt x="367" y="2450"/>
                      <a:pt x="834" y="2450"/>
                    </a:cubicBezTo>
                    <a:cubicBezTo>
                      <a:pt x="876" y="2453"/>
                      <a:pt x="919" y="2454"/>
                      <a:pt x="962" y="2454"/>
                    </a:cubicBezTo>
                    <a:cubicBezTo>
                      <a:pt x="2038" y="2454"/>
                      <a:pt x="3689" y="1677"/>
                      <a:pt x="4170" y="716"/>
                    </a:cubicBezTo>
                    <a:cubicBezTo>
                      <a:pt x="4350" y="385"/>
                      <a:pt x="4098" y="1"/>
                      <a:pt x="375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9"/>
              <p:cNvSpPr/>
              <p:nvPr/>
            </p:nvSpPr>
            <p:spPr>
              <a:xfrm>
                <a:off x="2987008" y="4397172"/>
                <a:ext cx="94574" cy="24838"/>
              </a:xfrm>
              <a:custGeom>
                <a:rect b="b" l="l" r="r" t="t"/>
                <a:pathLst>
                  <a:path extrusionOk="0" h="1294" w="4927">
                    <a:moveTo>
                      <a:pt x="801" y="1"/>
                    </a:moveTo>
                    <a:cubicBezTo>
                      <a:pt x="534" y="1"/>
                      <a:pt x="301" y="68"/>
                      <a:pt x="67" y="68"/>
                    </a:cubicBezTo>
                    <a:cubicBezTo>
                      <a:pt x="34" y="68"/>
                      <a:pt x="0" y="101"/>
                      <a:pt x="34" y="134"/>
                    </a:cubicBezTo>
                    <a:lnTo>
                      <a:pt x="34" y="101"/>
                    </a:lnTo>
                    <a:cubicBezTo>
                      <a:pt x="367" y="668"/>
                      <a:pt x="934" y="1068"/>
                      <a:pt x="1568" y="1168"/>
                    </a:cubicBezTo>
                    <a:cubicBezTo>
                      <a:pt x="2035" y="1252"/>
                      <a:pt x="2510" y="1293"/>
                      <a:pt x="2982" y="1293"/>
                    </a:cubicBezTo>
                    <a:cubicBezTo>
                      <a:pt x="3453" y="1293"/>
                      <a:pt x="3920" y="1252"/>
                      <a:pt x="4370" y="1168"/>
                    </a:cubicBezTo>
                    <a:cubicBezTo>
                      <a:pt x="4927" y="1070"/>
                      <a:pt x="4808" y="200"/>
                      <a:pt x="4299" y="200"/>
                    </a:cubicBezTo>
                    <a:cubicBezTo>
                      <a:pt x="4289" y="200"/>
                      <a:pt x="4280" y="200"/>
                      <a:pt x="4270" y="201"/>
                    </a:cubicBezTo>
                    <a:cubicBezTo>
                      <a:pt x="4070" y="209"/>
                      <a:pt x="3870" y="214"/>
                      <a:pt x="3670" y="214"/>
                    </a:cubicBezTo>
                    <a:cubicBezTo>
                      <a:pt x="3069" y="214"/>
                      <a:pt x="2469" y="176"/>
                      <a:pt x="1868" y="101"/>
                    </a:cubicBezTo>
                    <a:cubicBezTo>
                      <a:pt x="1501" y="34"/>
                      <a:pt x="1168" y="1"/>
                      <a:pt x="801"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9"/>
              <p:cNvSpPr/>
              <p:nvPr/>
            </p:nvSpPr>
            <p:spPr>
              <a:xfrm>
                <a:off x="3000866" y="4331221"/>
                <a:ext cx="86685" cy="82634"/>
              </a:xfrm>
              <a:custGeom>
                <a:rect b="b" l="l" r="r" t="t"/>
                <a:pathLst>
                  <a:path extrusionOk="0" h="4305" w="4516">
                    <a:moveTo>
                      <a:pt x="875" y="1"/>
                    </a:moveTo>
                    <a:cubicBezTo>
                      <a:pt x="344" y="1"/>
                      <a:pt x="1" y="777"/>
                      <a:pt x="546" y="1035"/>
                    </a:cubicBezTo>
                    <a:cubicBezTo>
                      <a:pt x="1213" y="1335"/>
                      <a:pt x="1813" y="1769"/>
                      <a:pt x="2280" y="2303"/>
                    </a:cubicBezTo>
                    <a:cubicBezTo>
                      <a:pt x="2781" y="2836"/>
                      <a:pt x="2948" y="3504"/>
                      <a:pt x="3248" y="4137"/>
                    </a:cubicBezTo>
                    <a:cubicBezTo>
                      <a:pt x="3333" y="4251"/>
                      <a:pt x="3455" y="4305"/>
                      <a:pt x="3575" y="4305"/>
                    </a:cubicBezTo>
                    <a:cubicBezTo>
                      <a:pt x="3735" y="4305"/>
                      <a:pt x="3891" y="4209"/>
                      <a:pt x="3948" y="4037"/>
                    </a:cubicBezTo>
                    <a:cubicBezTo>
                      <a:pt x="4515" y="2269"/>
                      <a:pt x="2481" y="768"/>
                      <a:pt x="1146" y="68"/>
                    </a:cubicBezTo>
                    <a:cubicBezTo>
                      <a:pt x="1053" y="21"/>
                      <a:pt x="962" y="1"/>
                      <a:pt x="875"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571" name="Google Shape;2571;p59"/>
          <p:cNvSpPr/>
          <p:nvPr/>
        </p:nvSpPr>
        <p:spPr>
          <a:xfrm>
            <a:off x="1498853" y="2830178"/>
            <a:ext cx="966219" cy="912300"/>
          </a:xfrm>
          <a:custGeom>
            <a:rect b="b" l="l" r="r" t="t"/>
            <a:pathLst>
              <a:path extrusionOk="0" h="47528" w="50337">
                <a:moveTo>
                  <a:pt x="25661" y="11425"/>
                </a:moveTo>
                <a:cubicBezTo>
                  <a:pt x="27560" y="11425"/>
                  <a:pt x="29406" y="11714"/>
                  <a:pt x="31156" y="12602"/>
                </a:cubicBezTo>
                <a:cubicBezTo>
                  <a:pt x="33358" y="13703"/>
                  <a:pt x="35293" y="15204"/>
                  <a:pt x="36894" y="17039"/>
                </a:cubicBezTo>
                <a:cubicBezTo>
                  <a:pt x="37628" y="17906"/>
                  <a:pt x="38228" y="18840"/>
                  <a:pt x="38728" y="19841"/>
                </a:cubicBezTo>
                <a:cubicBezTo>
                  <a:pt x="39129" y="21008"/>
                  <a:pt x="39362" y="22242"/>
                  <a:pt x="39362" y="23477"/>
                </a:cubicBezTo>
                <a:cubicBezTo>
                  <a:pt x="39562" y="29414"/>
                  <a:pt x="34792" y="33851"/>
                  <a:pt x="29422" y="35418"/>
                </a:cubicBezTo>
                <a:cubicBezTo>
                  <a:pt x="27847" y="35871"/>
                  <a:pt x="26215" y="36104"/>
                  <a:pt x="24604" y="36104"/>
                </a:cubicBezTo>
                <a:cubicBezTo>
                  <a:pt x="19801" y="36104"/>
                  <a:pt x="15183" y="34027"/>
                  <a:pt x="12810" y="29481"/>
                </a:cubicBezTo>
                <a:cubicBezTo>
                  <a:pt x="10975" y="25912"/>
                  <a:pt x="11709" y="22309"/>
                  <a:pt x="13444" y="18873"/>
                </a:cubicBezTo>
                <a:cubicBezTo>
                  <a:pt x="14444" y="17005"/>
                  <a:pt x="15812" y="15371"/>
                  <a:pt x="17413" y="13970"/>
                </a:cubicBezTo>
                <a:cubicBezTo>
                  <a:pt x="17580" y="13836"/>
                  <a:pt x="17780" y="13703"/>
                  <a:pt x="17947" y="13569"/>
                </a:cubicBezTo>
                <a:cubicBezTo>
                  <a:pt x="18414" y="13303"/>
                  <a:pt x="18881" y="13002"/>
                  <a:pt x="19348" y="12702"/>
                </a:cubicBezTo>
                <a:cubicBezTo>
                  <a:pt x="20849" y="12335"/>
                  <a:pt x="22317" y="11635"/>
                  <a:pt x="23851" y="11501"/>
                </a:cubicBezTo>
                <a:cubicBezTo>
                  <a:pt x="24459" y="11453"/>
                  <a:pt x="25062" y="11425"/>
                  <a:pt x="25661" y="11425"/>
                </a:cubicBezTo>
                <a:close/>
                <a:moveTo>
                  <a:pt x="32478" y="0"/>
                </a:moveTo>
                <a:cubicBezTo>
                  <a:pt x="29391" y="0"/>
                  <a:pt x="26764" y="2221"/>
                  <a:pt x="25319" y="4796"/>
                </a:cubicBezTo>
                <a:cubicBezTo>
                  <a:pt x="24985" y="5330"/>
                  <a:pt x="24785" y="5897"/>
                  <a:pt x="24652" y="6498"/>
                </a:cubicBezTo>
                <a:cubicBezTo>
                  <a:pt x="23577" y="3682"/>
                  <a:pt x="19988" y="2222"/>
                  <a:pt x="16855" y="2222"/>
                </a:cubicBezTo>
                <a:cubicBezTo>
                  <a:pt x="15904" y="2222"/>
                  <a:pt x="14995" y="2357"/>
                  <a:pt x="14211" y="2628"/>
                </a:cubicBezTo>
                <a:cubicBezTo>
                  <a:pt x="9374" y="4329"/>
                  <a:pt x="8907" y="9366"/>
                  <a:pt x="10742" y="13369"/>
                </a:cubicBezTo>
                <a:lnTo>
                  <a:pt x="10608" y="13369"/>
                </a:lnTo>
                <a:cubicBezTo>
                  <a:pt x="10461" y="13359"/>
                  <a:pt x="10312" y="13355"/>
                  <a:pt x="10162" y="13355"/>
                </a:cubicBezTo>
                <a:cubicBezTo>
                  <a:pt x="7797" y="13355"/>
                  <a:pt x="5124" y="14560"/>
                  <a:pt x="3336" y="15971"/>
                </a:cubicBezTo>
                <a:cubicBezTo>
                  <a:pt x="668" y="18039"/>
                  <a:pt x="1" y="22242"/>
                  <a:pt x="1168" y="25211"/>
                </a:cubicBezTo>
                <a:cubicBezTo>
                  <a:pt x="2136" y="27680"/>
                  <a:pt x="4537" y="29147"/>
                  <a:pt x="7039" y="29381"/>
                </a:cubicBezTo>
                <a:cubicBezTo>
                  <a:pt x="6405" y="30315"/>
                  <a:pt x="5972" y="31349"/>
                  <a:pt x="5805" y="32450"/>
                </a:cubicBezTo>
                <a:cubicBezTo>
                  <a:pt x="5304" y="35252"/>
                  <a:pt x="5471" y="37920"/>
                  <a:pt x="6972" y="40389"/>
                </a:cubicBezTo>
                <a:cubicBezTo>
                  <a:pt x="8726" y="43323"/>
                  <a:pt x="11418" y="44459"/>
                  <a:pt x="14272" y="44459"/>
                </a:cubicBezTo>
                <a:cubicBezTo>
                  <a:pt x="17063" y="44459"/>
                  <a:pt x="20009" y="43373"/>
                  <a:pt x="22383" y="41823"/>
                </a:cubicBezTo>
                <a:cubicBezTo>
                  <a:pt x="23559" y="45464"/>
                  <a:pt x="27272" y="47528"/>
                  <a:pt x="31046" y="47528"/>
                </a:cubicBezTo>
                <a:cubicBezTo>
                  <a:pt x="31663" y="47528"/>
                  <a:pt x="32281" y="47473"/>
                  <a:pt x="32891" y="47360"/>
                </a:cubicBezTo>
                <a:cubicBezTo>
                  <a:pt x="37361" y="46526"/>
                  <a:pt x="39796" y="41890"/>
                  <a:pt x="38328" y="38187"/>
                </a:cubicBezTo>
                <a:lnTo>
                  <a:pt x="38328" y="38187"/>
                </a:lnTo>
                <a:cubicBezTo>
                  <a:pt x="39453" y="38598"/>
                  <a:pt x="40620" y="38813"/>
                  <a:pt x="41793" y="38813"/>
                </a:cubicBezTo>
                <a:cubicBezTo>
                  <a:pt x="42428" y="38813"/>
                  <a:pt x="43065" y="38750"/>
                  <a:pt x="43699" y="38621"/>
                </a:cubicBezTo>
                <a:cubicBezTo>
                  <a:pt x="46667" y="37954"/>
                  <a:pt x="48969" y="35585"/>
                  <a:pt x="49603" y="32616"/>
                </a:cubicBezTo>
                <a:cubicBezTo>
                  <a:pt x="50103" y="29914"/>
                  <a:pt x="49002" y="26946"/>
                  <a:pt x="46567" y="25511"/>
                </a:cubicBezTo>
                <a:cubicBezTo>
                  <a:pt x="46200" y="25311"/>
                  <a:pt x="45800" y="25144"/>
                  <a:pt x="45400" y="25044"/>
                </a:cubicBezTo>
                <a:cubicBezTo>
                  <a:pt x="46200" y="24511"/>
                  <a:pt x="46934" y="23843"/>
                  <a:pt x="47535" y="23110"/>
                </a:cubicBezTo>
                <a:cubicBezTo>
                  <a:pt x="49336" y="20841"/>
                  <a:pt x="50337" y="18273"/>
                  <a:pt x="49102" y="15504"/>
                </a:cubicBezTo>
                <a:cubicBezTo>
                  <a:pt x="48569" y="14403"/>
                  <a:pt x="47801" y="13403"/>
                  <a:pt x="46834" y="12635"/>
                </a:cubicBezTo>
                <a:lnTo>
                  <a:pt x="46801" y="12602"/>
                </a:lnTo>
                <a:cubicBezTo>
                  <a:pt x="46300" y="12035"/>
                  <a:pt x="45667" y="11601"/>
                  <a:pt x="44933" y="11335"/>
                </a:cubicBezTo>
                <a:cubicBezTo>
                  <a:pt x="43602" y="10646"/>
                  <a:pt x="42130" y="10226"/>
                  <a:pt x="40733" y="10226"/>
                </a:cubicBezTo>
                <a:cubicBezTo>
                  <a:pt x="40098" y="10226"/>
                  <a:pt x="39479" y="10313"/>
                  <a:pt x="38895" y="10501"/>
                </a:cubicBezTo>
                <a:cubicBezTo>
                  <a:pt x="39629" y="8833"/>
                  <a:pt x="39862" y="6965"/>
                  <a:pt x="39496" y="5163"/>
                </a:cubicBezTo>
                <a:cubicBezTo>
                  <a:pt x="38828" y="1994"/>
                  <a:pt x="36093" y="293"/>
                  <a:pt x="33058" y="26"/>
                </a:cubicBezTo>
                <a:cubicBezTo>
                  <a:pt x="32863" y="9"/>
                  <a:pt x="32670" y="0"/>
                  <a:pt x="32478" y="0"/>
                </a:cubicBezTo>
                <a:close/>
              </a:path>
            </a:pathLst>
          </a:custGeom>
          <a:solidFill>
            <a:srgbClr val="EB7E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72" name="Google Shape;2572;p59"/>
          <p:cNvGrpSpPr/>
          <p:nvPr/>
        </p:nvGrpSpPr>
        <p:grpSpPr>
          <a:xfrm>
            <a:off x="1919316" y="2303325"/>
            <a:ext cx="1241514" cy="539929"/>
            <a:chOff x="2141851" y="2150925"/>
            <a:chExt cx="1241514" cy="539929"/>
          </a:xfrm>
        </p:grpSpPr>
        <p:sp>
          <p:nvSpPr>
            <p:cNvPr id="2573" name="Google Shape;2573;p59"/>
            <p:cNvSpPr/>
            <p:nvPr/>
          </p:nvSpPr>
          <p:spPr>
            <a:xfrm>
              <a:off x="2141851" y="2164342"/>
              <a:ext cx="351537" cy="448568"/>
            </a:xfrm>
            <a:custGeom>
              <a:rect b="b" l="l" r="r" t="t"/>
              <a:pathLst>
                <a:path extrusionOk="0" h="23369" w="18314">
                  <a:moveTo>
                    <a:pt x="1562" y="0"/>
                  </a:moveTo>
                  <a:cubicBezTo>
                    <a:pt x="1376" y="0"/>
                    <a:pt x="1202" y="151"/>
                    <a:pt x="1202" y="380"/>
                  </a:cubicBezTo>
                  <a:cubicBezTo>
                    <a:pt x="1402" y="5717"/>
                    <a:pt x="1" y="11455"/>
                    <a:pt x="3003" y="16258"/>
                  </a:cubicBezTo>
                  <a:cubicBezTo>
                    <a:pt x="4471" y="18593"/>
                    <a:pt x="7006" y="20428"/>
                    <a:pt x="9441" y="21629"/>
                  </a:cubicBezTo>
                  <a:cubicBezTo>
                    <a:pt x="12043" y="22863"/>
                    <a:pt x="14678" y="22563"/>
                    <a:pt x="17347" y="23363"/>
                  </a:cubicBezTo>
                  <a:cubicBezTo>
                    <a:pt x="17361" y="23367"/>
                    <a:pt x="17375" y="23369"/>
                    <a:pt x="17388" y="23369"/>
                  </a:cubicBezTo>
                  <a:cubicBezTo>
                    <a:pt x="17500" y="23369"/>
                    <a:pt x="17573" y="23253"/>
                    <a:pt x="17513" y="23163"/>
                  </a:cubicBezTo>
                  <a:cubicBezTo>
                    <a:pt x="16613" y="21695"/>
                    <a:pt x="14578" y="22162"/>
                    <a:pt x="13110" y="21862"/>
                  </a:cubicBezTo>
                  <a:cubicBezTo>
                    <a:pt x="9741" y="21095"/>
                    <a:pt x="6706" y="19327"/>
                    <a:pt x="4404" y="16792"/>
                  </a:cubicBezTo>
                  <a:cubicBezTo>
                    <a:pt x="553" y="12590"/>
                    <a:pt x="2047" y="6323"/>
                    <a:pt x="1960" y="1121"/>
                  </a:cubicBezTo>
                  <a:lnTo>
                    <a:pt x="1960" y="1121"/>
                  </a:lnTo>
                  <a:cubicBezTo>
                    <a:pt x="5461" y="3568"/>
                    <a:pt x="8633" y="6432"/>
                    <a:pt x="11476" y="9654"/>
                  </a:cubicBezTo>
                  <a:cubicBezTo>
                    <a:pt x="14478" y="13023"/>
                    <a:pt x="17814" y="17659"/>
                    <a:pt x="17046" y="22429"/>
                  </a:cubicBezTo>
                  <a:cubicBezTo>
                    <a:pt x="17026" y="22570"/>
                    <a:pt x="17139" y="22662"/>
                    <a:pt x="17240" y="22662"/>
                  </a:cubicBezTo>
                  <a:cubicBezTo>
                    <a:pt x="17306" y="22662"/>
                    <a:pt x="17367" y="22622"/>
                    <a:pt x="17380" y="22529"/>
                  </a:cubicBezTo>
                  <a:cubicBezTo>
                    <a:pt x="18314" y="18160"/>
                    <a:pt x="15679" y="13790"/>
                    <a:pt x="13077" y="10487"/>
                  </a:cubicBezTo>
                  <a:cubicBezTo>
                    <a:pt x="9841" y="6451"/>
                    <a:pt x="6039" y="2949"/>
                    <a:pt x="1735" y="47"/>
                  </a:cubicBezTo>
                  <a:cubicBezTo>
                    <a:pt x="1680" y="15"/>
                    <a:pt x="1621" y="0"/>
                    <a:pt x="156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9"/>
            <p:cNvSpPr/>
            <p:nvPr/>
          </p:nvSpPr>
          <p:spPr>
            <a:xfrm>
              <a:off x="2163866" y="2178526"/>
              <a:ext cx="298156" cy="421657"/>
            </a:xfrm>
            <a:custGeom>
              <a:rect b="b" l="l" r="r" t="t"/>
              <a:pathLst>
                <a:path extrusionOk="0" h="21967" w="15533">
                  <a:moveTo>
                    <a:pt x="244" y="1"/>
                  </a:moveTo>
                  <a:cubicBezTo>
                    <a:pt x="124" y="1"/>
                    <a:pt x="0" y="95"/>
                    <a:pt x="21" y="242"/>
                  </a:cubicBezTo>
                  <a:cubicBezTo>
                    <a:pt x="922" y="4611"/>
                    <a:pt x="3791" y="8181"/>
                    <a:pt x="6993" y="11183"/>
                  </a:cubicBezTo>
                  <a:cubicBezTo>
                    <a:pt x="8928" y="13017"/>
                    <a:pt x="10696" y="14719"/>
                    <a:pt x="12197" y="16987"/>
                  </a:cubicBezTo>
                  <a:cubicBezTo>
                    <a:pt x="13164" y="18488"/>
                    <a:pt x="13865" y="20956"/>
                    <a:pt x="15366" y="21957"/>
                  </a:cubicBezTo>
                  <a:cubicBezTo>
                    <a:pt x="15378" y="21963"/>
                    <a:pt x="15391" y="21966"/>
                    <a:pt x="15405" y="21966"/>
                  </a:cubicBezTo>
                  <a:cubicBezTo>
                    <a:pt x="15466" y="21966"/>
                    <a:pt x="15532" y="21912"/>
                    <a:pt x="15532" y="21857"/>
                  </a:cubicBezTo>
                  <a:cubicBezTo>
                    <a:pt x="15532" y="20223"/>
                    <a:pt x="14031" y="18488"/>
                    <a:pt x="13197" y="17120"/>
                  </a:cubicBezTo>
                  <a:cubicBezTo>
                    <a:pt x="12063" y="15219"/>
                    <a:pt x="10662" y="13484"/>
                    <a:pt x="9028" y="11950"/>
                  </a:cubicBezTo>
                  <a:cubicBezTo>
                    <a:pt x="5292" y="8448"/>
                    <a:pt x="1956" y="5179"/>
                    <a:pt x="422" y="108"/>
                  </a:cubicBezTo>
                  <a:cubicBezTo>
                    <a:pt x="384" y="34"/>
                    <a:pt x="315" y="1"/>
                    <a:pt x="24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9"/>
            <p:cNvSpPr/>
            <p:nvPr/>
          </p:nvSpPr>
          <p:spPr>
            <a:xfrm>
              <a:off x="2238532" y="2226204"/>
              <a:ext cx="15721" cy="91195"/>
            </a:xfrm>
            <a:custGeom>
              <a:rect b="b" l="l" r="r" t="t"/>
              <a:pathLst>
                <a:path extrusionOk="0" h="4751" w="819">
                  <a:moveTo>
                    <a:pt x="605" y="1"/>
                  </a:moveTo>
                  <a:cubicBezTo>
                    <a:pt x="493" y="1"/>
                    <a:pt x="368" y="76"/>
                    <a:pt x="334" y="226"/>
                  </a:cubicBezTo>
                  <a:cubicBezTo>
                    <a:pt x="134" y="1660"/>
                    <a:pt x="68" y="3095"/>
                    <a:pt x="1" y="4563"/>
                  </a:cubicBezTo>
                  <a:cubicBezTo>
                    <a:pt x="1" y="4692"/>
                    <a:pt x="94" y="4750"/>
                    <a:pt x="195" y="4750"/>
                  </a:cubicBezTo>
                  <a:cubicBezTo>
                    <a:pt x="302" y="4750"/>
                    <a:pt x="417" y="4683"/>
                    <a:pt x="434" y="4563"/>
                  </a:cubicBezTo>
                  <a:lnTo>
                    <a:pt x="401" y="4563"/>
                  </a:lnTo>
                  <a:cubicBezTo>
                    <a:pt x="535" y="3095"/>
                    <a:pt x="635" y="1660"/>
                    <a:pt x="801" y="226"/>
                  </a:cubicBezTo>
                  <a:cubicBezTo>
                    <a:pt x="818" y="76"/>
                    <a:pt x="718" y="1"/>
                    <a:pt x="605"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9"/>
            <p:cNvSpPr/>
            <p:nvPr/>
          </p:nvSpPr>
          <p:spPr>
            <a:xfrm>
              <a:off x="2286555" y="2277491"/>
              <a:ext cx="19867" cy="89449"/>
            </a:xfrm>
            <a:custGeom>
              <a:rect b="b" l="l" r="r" t="t"/>
              <a:pathLst>
                <a:path extrusionOk="0" h="4660" w="1035">
                  <a:moveTo>
                    <a:pt x="661" y="1"/>
                  </a:moveTo>
                  <a:cubicBezTo>
                    <a:pt x="629" y="1"/>
                    <a:pt x="595" y="9"/>
                    <a:pt x="568" y="23"/>
                  </a:cubicBezTo>
                  <a:cubicBezTo>
                    <a:pt x="101" y="256"/>
                    <a:pt x="134" y="1123"/>
                    <a:pt x="101" y="1590"/>
                  </a:cubicBezTo>
                  <a:cubicBezTo>
                    <a:pt x="1" y="2558"/>
                    <a:pt x="1" y="3492"/>
                    <a:pt x="101" y="4459"/>
                  </a:cubicBezTo>
                  <a:cubicBezTo>
                    <a:pt x="101" y="4592"/>
                    <a:pt x="201" y="4659"/>
                    <a:pt x="301" y="4659"/>
                  </a:cubicBezTo>
                  <a:cubicBezTo>
                    <a:pt x="401" y="4659"/>
                    <a:pt x="501" y="4592"/>
                    <a:pt x="501" y="4459"/>
                  </a:cubicBezTo>
                  <a:lnTo>
                    <a:pt x="468" y="4459"/>
                  </a:lnTo>
                  <a:cubicBezTo>
                    <a:pt x="534" y="3658"/>
                    <a:pt x="534" y="2891"/>
                    <a:pt x="601" y="2091"/>
                  </a:cubicBezTo>
                  <a:cubicBezTo>
                    <a:pt x="634" y="1524"/>
                    <a:pt x="1035" y="590"/>
                    <a:pt x="768" y="56"/>
                  </a:cubicBezTo>
                  <a:cubicBezTo>
                    <a:pt x="748" y="17"/>
                    <a:pt x="706" y="1"/>
                    <a:pt x="661"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9"/>
            <p:cNvSpPr/>
            <p:nvPr/>
          </p:nvSpPr>
          <p:spPr>
            <a:xfrm>
              <a:off x="2327535" y="2319986"/>
              <a:ext cx="20846" cy="87836"/>
            </a:xfrm>
            <a:custGeom>
              <a:rect b="b" l="l" r="r" t="t"/>
              <a:pathLst>
                <a:path extrusionOk="0" h="4576" w="1086">
                  <a:moveTo>
                    <a:pt x="848" y="1"/>
                  </a:moveTo>
                  <a:cubicBezTo>
                    <a:pt x="742" y="1"/>
                    <a:pt x="632" y="51"/>
                    <a:pt x="601" y="144"/>
                  </a:cubicBezTo>
                  <a:cubicBezTo>
                    <a:pt x="101" y="1511"/>
                    <a:pt x="0" y="2979"/>
                    <a:pt x="234" y="4413"/>
                  </a:cubicBezTo>
                  <a:cubicBezTo>
                    <a:pt x="263" y="4528"/>
                    <a:pt x="347" y="4575"/>
                    <a:pt x="434" y="4575"/>
                  </a:cubicBezTo>
                  <a:cubicBezTo>
                    <a:pt x="549" y="4575"/>
                    <a:pt x="668" y="4494"/>
                    <a:pt x="668" y="4380"/>
                  </a:cubicBezTo>
                  <a:cubicBezTo>
                    <a:pt x="734" y="2979"/>
                    <a:pt x="901" y="1611"/>
                    <a:pt x="1068" y="210"/>
                  </a:cubicBezTo>
                  <a:cubicBezTo>
                    <a:pt x="1086" y="67"/>
                    <a:pt x="970" y="1"/>
                    <a:pt x="848"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9"/>
            <p:cNvSpPr/>
            <p:nvPr/>
          </p:nvSpPr>
          <p:spPr>
            <a:xfrm>
              <a:off x="2361470" y="2371715"/>
              <a:ext cx="22842" cy="77509"/>
            </a:xfrm>
            <a:custGeom>
              <a:rect b="b" l="l" r="r" t="t"/>
              <a:pathLst>
                <a:path extrusionOk="0" h="4038" w="1190">
                  <a:moveTo>
                    <a:pt x="967" y="1"/>
                  </a:moveTo>
                  <a:cubicBezTo>
                    <a:pt x="908" y="1"/>
                    <a:pt x="847" y="27"/>
                    <a:pt x="801" y="84"/>
                  </a:cubicBezTo>
                  <a:cubicBezTo>
                    <a:pt x="501" y="617"/>
                    <a:pt x="334" y="1185"/>
                    <a:pt x="267" y="1752"/>
                  </a:cubicBezTo>
                  <a:cubicBezTo>
                    <a:pt x="67" y="2419"/>
                    <a:pt x="0" y="3119"/>
                    <a:pt x="0" y="3820"/>
                  </a:cubicBezTo>
                  <a:cubicBezTo>
                    <a:pt x="0" y="3961"/>
                    <a:pt x="113" y="4037"/>
                    <a:pt x="229" y="4037"/>
                  </a:cubicBezTo>
                  <a:cubicBezTo>
                    <a:pt x="332" y="4037"/>
                    <a:pt x="436" y="3978"/>
                    <a:pt x="467" y="3853"/>
                  </a:cubicBezTo>
                  <a:cubicBezTo>
                    <a:pt x="834" y="2686"/>
                    <a:pt x="901" y="1418"/>
                    <a:pt x="1168" y="251"/>
                  </a:cubicBezTo>
                  <a:cubicBezTo>
                    <a:pt x="1190" y="97"/>
                    <a:pt x="1082" y="1"/>
                    <a:pt x="967"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9"/>
            <p:cNvSpPr/>
            <p:nvPr/>
          </p:nvSpPr>
          <p:spPr>
            <a:xfrm>
              <a:off x="2398611" y="2417262"/>
              <a:ext cx="27276" cy="87011"/>
            </a:xfrm>
            <a:custGeom>
              <a:rect b="b" l="l" r="r" t="t"/>
              <a:pathLst>
                <a:path extrusionOk="0" h="4533" w="1421">
                  <a:moveTo>
                    <a:pt x="1164" y="1"/>
                  </a:moveTo>
                  <a:cubicBezTo>
                    <a:pt x="1070" y="1"/>
                    <a:pt x="982" y="45"/>
                    <a:pt x="967" y="146"/>
                  </a:cubicBezTo>
                  <a:cubicBezTo>
                    <a:pt x="701" y="1447"/>
                    <a:pt x="0" y="3148"/>
                    <a:pt x="367" y="4482"/>
                  </a:cubicBezTo>
                  <a:cubicBezTo>
                    <a:pt x="384" y="4516"/>
                    <a:pt x="417" y="4532"/>
                    <a:pt x="450" y="4532"/>
                  </a:cubicBezTo>
                  <a:cubicBezTo>
                    <a:pt x="484" y="4532"/>
                    <a:pt x="517" y="4516"/>
                    <a:pt x="534" y="4482"/>
                  </a:cubicBezTo>
                  <a:lnTo>
                    <a:pt x="500" y="4482"/>
                  </a:lnTo>
                  <a:cubicBezTo>
                    <a:pt x="701" y="3782"/>
                    <a:pt x="867" y="3081"/>
                    <a:pt x="967" y="2381"/>
                  </a:cubicBezTo>
                  <a:cubicBezTo>
                    <a:pt x="1168" y="1647"/>
                    <a:pt x="1301" y="946"/>
                    <a:pt x="1401" y="213"/>
                  </a:cubicBezTo>
                  <a:cubicBezTo>
                    <a:pt x="1420" y="79"/>
                    <a:pt x="1287" y="1"/>
                    <a:pt x="116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9"/>
            <p:cNvSpPr/>
            <p:nvPr/>
          </p:nvSpPr>
          <p:spPr>
            <a:xfrm>
              <a:off x="2438938" y="2489182"/>
              <a:ext cx="22439" cy="68488"/>
            </a:xfrm>
            <a:custGeom>
              <a:rect b="b" l="l" r="r" t="t"/>
              <a:pathLst>
                <a:path extrusionOk="0" h="3568" w="1169">
                  <a:moveTo>
                    <a:pt x="781" y="1"/>
                  </a:moveTo>
                  <a:cubicBezTo>
                    <a:pt x="331" y="1"/>
                    <a:pt x="234" y="1106"/>
                    <a:pt x="201" y="1369"/>
                  </a:cubicBezTo>
                  <a:cubicBezTo>
                    <a:pt x="1" y="2070"/>
                    <a:pt x="1" y="2803"/>
                    <a:pt x="167" y="3504"/>
                  </a:cubicBezTo>
                  <a:cubicBezTo>
                    <a:pt x="186" y="3541"/>
                    <a:pt x="234" y="3567"/>
                    <a:pt x="274" y="3567"/>
                  </a:cubicBezTo>
                  <a:cubicBezTo>
                    <a:pt x="307" y="3567"/>
                    <a:pt x="334" y="3549"/>
                    <a:pt x="334" y="3504"/>
                  </a:cubicBezTo>
                  <a:cubicBezTo>
                    <a:pt x="501" y="2703"/>
                    <a:pt x="601" y="1903"/>
                    <a:pt x="801" y="1136"/>
                  </a:cubicBezTo>
                  <a:cubicBezTo>
                    <a:pt x="835" y="969"/>
                    <a:pt x="1168" y="68"/>
                    <a:pt x="801" y="1"/>
                  </a:cubicBezTo>
                  <a:cubicBezTo>
                    <a:pt x="794" y="1"/>
                    <a:pt x="788" y="1"/>
                    <a:pt x="781"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9"/>
            <p:cNvSpPr/>
            <p:nvPr/>
          </p:nvSpPr>
          <p:spPr>
            <a:xfrm>
              <a:off x="2171314" y="2313268"/>
              <a:ext cx="74937" cy="22938"/>
            </a:xfrm>
            <a:custGeom>
              <a:rect b="b" l="l" r="r" t="t"/>
              <a:pathLst>
                <a:path extrusionOk="0" h="1195" w="3904">
                  <a:moveTo>
                    <a:pt x="473" y="1"/>
                  </a:moveTo>
                  <a:cubicBezTo>
                    <a:pt x="366" y="1"/>
                    <a:pt x="267" y="55"/>
                    <a:pt x="194" y="153"/>
                  </a:cubicBezTo>
                  <a:lnTo>
                    <a:pt x="194" y="153"/>
                  </a:lnTo>
                  <a:lnTo>
                    <a:pt x="234" y="93"/>
                  </a:lnTo>
                  <a:lnTo>
                    <a:pt x="234" y="93"/>
                  </a:lnTo>
                  <a:cubicBezTo>
                    <a:pt x="67" y="127"/>
                    <a:pt x="0" y="327"/>
                    <a:pt x="134" y="427"/>
                  </a:cubicBezTo>
                  <a:lnTo>
                    <a:pt x="134" y="360"/>
                  </a:lnTo>
                  <a:cubicBezTo>
                    <a:pt x="134" y="527"/>
                    <a:pt x="234" y="660"/>
                    <a:pt x="401" y="694"/>
                  </a:cubicBezTo>
                  <a:cubicBezTo>
                    <a:pt x="868" y="827"/>
                    <a:pt x="1368" y="860"/>
                    <a:pt x="1868" y="961"/>
                  </a:cubicBezTo>
                  <a:cubicBezTo>
                    <a:pt x="2402" y="1094"/>
                    <a:pt x="2969" y="1161"/>
                    <a:pt x="3503" y="1194"/>
                  </a:cubicBezTo>
                  <a:cubicBezTo>
                    <a:pt x="3803" y="1194"/>
                    <a:pt x="3903" y="794"/>
                    <a:pt x="3670" y="660"/>
                  </a:cubicBezTo>
                  <a:cubicBezTo>
                    <a:pt x="3303" y="393"/>
                    <a:pt x="2669" y="360"/>
                    <a:pt x="2235" y="293"/>
                  </a:cubicBezTo>
                  <a:cubicBezTo>
                    <a:pt x="1668" y="193"/>
                    <a:pt x="1134" y="127"/>
                    <a:pt x="601" y="27"/>
                  </a:cubicBezTo>
                  <a:cubicBezTo>
                    <a:pt x="558" y="9"/>
                    <a:pt x="515" y="1"/>
                    <a:pt x="47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9"/>
            <p:cNvSpPr/>
            <p:nvPr/>
          </p:nvSpPr>
          <p:spPr>
            <a:xfrm>
              <a:off x="2174826" y="2365208"/>
              <a:ext cx="118164" cy="15433"/>
            </a:xfrm>
            <a:custGeom>
              <a:rect b="b" l="l" r="r" t="t"/>
              <a:pathLst>
                <a:path extrusionOk="0" h="804" w="6156">
                  <a:moveTo>
                    <a:pt x="4260" y="0"/>
                  </a:moveTo>
                  <a:cubicBezTo>
                    <a:pt x="3995" y="0"/>
                    <a:pt x="3741" y="13"/>
                    <a:pt x="3520" y="22"/>
                  </a:cubicBezTo>
                  <a:cubicBezTo>
                    <a:pt x="3408" y="19"/>
                    <a:pt x="3295" y="17"/>
                    <a:pt x="3183" y="17"/>
                  </a:cubicBezTo>
                  <a:cubicBezTo>
                    <a:pt x="2194" y="17"/>
                    <a:pt x="1206" y="146"/>
                    <a:pt x="218" y="356"/>
                  </a:cubicBezTo>
                  <a:cubicBezTo>
                    <a:pt x="151" y="389"/>
                    <a:pt x="84" y="456"/>
                    <a:pt x="51" y="523"/>
                  </a:cubicBezTo>
                  <a:cubicBezTo>
                    <a:pt x="0" y="737"/>
                    <a:pt x="226" y="804"/>
                    <a:pt x="543" y="804"/>
                  </a:cubicBezTo>
                  <a:cubicBezTo>
                    <a:pt x="1064" y="804"/>
                    <a:pt x="1832" y="623"/>
                    <a:pt x="2019" y="623"/>
                  </a:cubicBezTo>
                  <a:cubicBezTo>
                    <a:pt x="2177" y="610"/>
                    <a:pt x="2339" y="605"/>
                    <a:pt x="2504" y="605"/>
                  </a:cubicBezTo>
                  <a:cubicBezTo>
                    <a:pt x="3328" y="605"/>
                    <a:pt x="4219" y="735"/>
                    <a:pt x="5054" y="735"/>
                  </a:cubicBezTo>
                  <a:cubicBezTo>
                    <a:pt x="5388" y="735"/>
                    <a:pt x="5713" y="715"/>
                    <a:pt x="6022" y="656"/>
                  </a:cubicBezTo>
                  <a:cubicBezTo>
                    <a:pt x="6122" y="623"/>
                    <a:pt x="6155" y="523"/>
                    <a:pt x="6088" y="456"/>
                  </a:cubicBezTo>
                  <a:cubicBezTo>
                    <a:pt x="5637" y="76"/>
                    <a:pt x="4915" y="0"/>
                    <a:pt x="426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9"/>
            <p:cNvSpPr/>
            <p:nvPr/>
          </p:nvSpPr>
          <p:spPr>
            <a:xfrm>
              <a:off x="2177072" y="2409066"/>
              <a:ext cx="153042" cy="20232"/>
            </a:xfrm>
            <a:custGeom>
              <a:rect b="b" l="l" r="r" t="t"/>
              <a:pathLst>
                <a:path extrusionOk="0" h="1054" w="7973">
                  <a:moveTo>
                    <a:pt x="6766" y="1"/>
                  </a:moveTo>
                  <a:cubicBezTo>
                    <a:pt x="5957" y="1"/>
                    <a:pt x="5148" y="93"/>
                    <a:pt x="4370" y="139"/>
                  </a:cubicBezTo>
                  <a:cubicBezTo>
                    <a:pt x="3036" y="239"/>
                    <a:pt x="1702" y="239"/>
                    <a:pt x="367" y="306"/>
                  </a:cubicBezTo>
                  <a:cubicBezTo>
                    <a:pt x="101" y="306"/>
                    <a:pt x="1" y="740"/>
                    <a:pt x="301" y="806"/>
                  </a:cubicBezTo>
                  <a:cubicBezTo>
                    <a:pt x="1188" y="963"/>
                    <a:pt x="2207" y="1053"/>
                    <a:pt x="3249" y="1053"/>
                  </a:cubicBezTo>
                  <a:cubicBezTo>
                    <a:pt x="4873" y="1053"/>
                    <a:pt x="6552" y="834"/>
                    <a:pt x="7873" y="306"/>
                  </a:cubicBezTo>
                  <a:cubicBezTo>
                    <a:pt x="7940" y="273"/>
                    <a:pt x="7973" y="72"/>
                    <a:pt x="7873" y="72"/>
                  </a:cubicBezTo>
                  <a:cubicBezTo>
                    <a:pt x="7506" y="20"/>
                    <a:pt x="7136" y="1"/>
                    <a:pt x="6766"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9"/>
            <p:cNvSpPr/>
            <p:nvPr/>
          </p:nvSpPr>
          <p:spPr>
            <a:xfrm>
              <a:off x="2203329" y="2444191"/>
              <a:ext cx="160720" cy="36701"/>
            </a:xfrm>
            <a:custGeom>
              <a:rect b="b" l="l" r="r" t="t"/>
              <a:pathLst>
                <a:path extrusionOk="0" h="1912" w="8373">
                  <a:moveTo>
                    <a:pt x="7736" y="1"/>
                  </a:moveTo>
                  <a:cubicBezTo>
                    <a:pt x="6570" y="1"/>
                    <a:pt x="5315" y="266"/>
                    <a:pt x="4170" y="477"/>
                  </a:cubicBezTo>
                  <a:cubicBezTo>
                    <a:pt x="2902" y="711"/>
                    <a:pt x="1201" y="844"/>
                    <a:pt x="134" y="1645"/>
                  </a:cubicBezTo>
                  <a:cubicBezTo>
                    <a:pt x="0" y="1712"/>
                    <a:pt x="67" y="1878"/>
                    <a:pt x="200" y="1912"/>
                  </a:cubicBezTo>
                  <a:cubicBezTo>
                    <a:pt x="1401" y="1912"/>
                    <a:pt x="2702" y="1478"/>
                    <a:pt x="3870" y="1278"/>
                  </a:cubicBezTo>
                  <a:cubicBezTo>
                    <a:pt x="5304" y="1044"/>
                    <a:pt x="6872" y="944"/>
                    <a:pt x="8206" y="344"/>
                  </a:cubicBezTo>
                  <a:cubicBezTo>
                    <a:pt x="8373" y="277"/>
                    <a:pt x="8273" y="10"/>
                    <a:pt x="8106" y="10"/>
                  </a:cubicBezTo>
                  <a:cubicBezTo>
                    <a:pt x="7984" y="4"/>
                    <a:pt x="7860" y="1"/>
                    <a:pt x="7736"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9"/>
            <p:cNvSpPr/>
            <p:nvPr/>
          </p:nvSpPr>
          <p:spPr>
            <a:xfrm>
              <a:off x="2249971" y="2496323"/>
              <a:ext cx="147379" cy="29656"/>
            </a:xfrm>
            <a:custGeom>
              <a:rect b="b" l="l" r="r" t="t"/>
              <a:pathLst>
                <a:path extrusionOk="0" h="1545" w="7678">
                  <a:moveTo>
                    <a:pt x="6992" y="1"/>
                  </a:moveTo>
                  <a:cubicBezTo>
                    <a:pt x="5737" y="1"/>
                    <a:pt x="4502" y="475"/>
                    <a:pt x="3241" y="563"/>
                  </a:cubicBezTo>
                  <a:cubicBezTo>
                    <a:pt x="2240" y="630"/>
                    <a:pt x="1173" y="530"/>
                    <a:pt x="272" y="964"/>
                  </a:cubicBezTo>
                  <a:cubicBezTo>
                    <a:pt x="0" y="1145"/>
                    <a:pt x="139" y="1545"/>
                    <a:pt x="415" y="1545"/>
                  </a:cubicBezTo>
                  <a:cubicBezTo>
                    <a:pt x="444" y="1545"/>
                    <a:pt x="474" y="1540"/>
                    <a:pt x="506" y="1531"/>
                  </a:cubicBezTo>
                  <a:cubicBezTo>
                    <a:pt x="1473" y="1197"/>
                    <a:pt x="2540" y="1297"/>
                    <a:pt x="3574" y="1231"/>
                  </a:cubicBezTo>
                  <a:cubicBezTo>
                    <a:pt x="4909" y="1030"/>
                    <a:pt x="6276" y="730"/>
                    <a:pt x="7544" y="263"/>
                  </a:cubicBezTo>
                  <a:cubicBezTo>
                    <a:pt x="7677" y="196"/>
                    <a:pt x="7644" y="30"/>
                    <a:pt x="7511" y="30"/>
                  </a:cubicBezTo>
                  <a:cubicBezTo>
                    <a:pt x="7337" y="10"/>
                    <a:pt x="7165" y="1"/>
                    <a:pt x="699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9"/>
            <p:cNvSpPr/>
            <p:nvPr/>
          </p:nvSpPr>
          <p:spPr>
            <a:xfrm>
              <a:off x="2316018" y="2544903"/>
              <a:ext cx="102463" cy="20654"/>
            </a:xfrm>
            <a:custGeom>
              <a:rect b="b" l="l" r="r" t="t"/>
              <a:pathLst>
                <a:path extrusionOk="0" h="1076" w="5338">
                  <a:moveTo>
                    <a:pt x="5270" y="0"/>
                  </a:moveTo>
                  <a:cubicBezTo>
                    <a:pt x="4170" y="0"/>
                    <a:pt x="3002" y="134"/>
                    <a:pt x="1868" y="234"/>
                  </a:cubicBezTo>
                  <a:cubicBezTo>
                    <a:pt x="1301" y="301"/>
                    <a:pt x="267" y="301"/>
                    <a:pt x="33" y="901"/>
                  </a:cubicBezTo>
                  <a:cubicBezTo>
                    <a:pt x="0" y="968"/>
                    <a:pt x="33" y="1001"/>
                    <a:pt x="100" y="1035"/>
                  </a:cubicBezTo>
                  <a:cubicBezTo>
                    <a:pt x="188" y="1064"/>
                    <a:pt x="265" y="1076"/>
                    <a:pt x="336" y="1076"/>
                  </a:cubicBezTo>
                  <a:cubicBezTo>
                    <a:pt x="509" y="1076"/>
                    <a:pt x="655" y="1005"/>
                    <a:pt x="867" y="934"/>
                  </a:cubicBezTo>
                  <a:cubicBezTo>
                    <a:pt x="1468" y="768"/>
                    <a:pt x="2102" y="668"/>
                    <a:pt x="2769" y="601"/>
                  </a:cubicBezTo>
                  <a:cubicBezTo>
                    <a:pt x="3603" y="501"/>
                    <a:pt x="4570" y="501"/>
                    <a:pt x="5304" y="34"/>
                  </a:cubicBezTo>
                  <a:cubicBezTo>
                    <a:pt x="5337" y="34"/>
                    <a:pt x="5337" y="0"/>
                    <a:pt x="5304"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9"/>
            <p:cNvSpPr/>
            <p:nvPr/>
          </p:nvSpPr>
          <p:spPr>
            <a:xfrm>
              <a:off x="2460704" y="2241099"/>
              <a:ext cx="165211" cy="371711"/>
            </a:xfrm>
            <a:custGeom>
              <a:rect b="b" l="l" r="r" t="t"/>
              <a:pathLst>
                <a:path extrusionOk="0" h="19365" w="8607">
                  <a:moveTo>
                    <a:pt x="7506" y="0"/>
                  </a:moveTo>
                  <a:cubicBezTo>
                    <a:pt x="7473" y="0"/>
                    <a:pt x="7439" y="17"/>
                    <a:pt x="7406" y="51"/>
                  </a:cubicBezTo>
                  <a:cubicBezTo>
                    <a:pt x="6972" y="1018"/>
                    <a:pt x="7740" y="2486"/>
                    <a:pt x="7940" y="3420"/>
                  </a:cubicBezTo>
                  <a:cubicBezTo>
                    <a:pt x="8440" y="5821"/>
                    <a:pt x="8173" y="8723"/>
                    <a:pt x="7740" y="11092"/>
                  </a:cubicBezTo>
                  <a:cubicBezTo>
                    <a:pt x="7072" y="14794"/>
                    <a:pt x="4170" y="18630"/>
                    <a:pt x="234" y="18964"/>
                  </a:cubicBezTo>
                  <a:cubicBezTo>
                    <a:pt x="1" y="18964"/>
                    <a:pt x="1" y="19364"/>
                    <a:pt x="234" y="19364"/>
                  </a:cubicBezTo>
                  <a:cubicBezTo>
                    <a:pt x="3770" y="19298"/>
                    <a:pt x="6472" y="16295"/>
                    <a:pt x="7673" y="13160"/>
                  </a:cubicBezTo>
                  <a:cubicBezTo>
                    <a:pt x="8507" y="10958"/>
                    <a:pt x="8607" y="8623"/>
                    <a:pt x="8607" y="6288"/>
                  </a:cubicBezTo>
                  <a:cubicBezTo>
                    <a:pt x="8607" y="4387"/>
                    <a:pt x="8407" y="1785"/>
                    <a:pt x="7606" y="51"/>
                  </a:cubicBezTo>
                  <a:cubicBezTo>
                    <a:pt x="7573" y="17"/>
                    <a:pt x="7539" y="0"/>
                    <a:pt x="750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9"/>
            <p:cNvSpPr/>
            <p:nvPr/>
          </p:nvSpPr>
          <p:spPr>
            <a:xfrm>
              <a:off x="2408726" y="2239026"/>
              <a:ext cx="198630" cy="160336"/>
            </a:xfrm>
            <a:custGeom>
              <a:rect b="b" l="l" r="r" t="t"/>
              <a:pathLst>
                <a:path extrusionOk="0" h="8353" w="10348">
                  <a:moveTo>
                    <a:pt x="9381" y="0"/>
                  </a:moveTo>
                  <a:cubicBezTo>
                    <a:pt x="8077" y="0"/>
                    <a:pt x="6408" y="1070"/>
                    <a:pt x="5444" y="1593"/>
                  </a:cubicBezTo>
                  <a:cubicBezTo>
                    <a:pt x="3076" y="2827"/>
                    <a:pt x="474" y="5296"/>
                    <a:pt x="40" y="8064"/>
                  </a:cubicBezTo>
                  <a:cubicBezTo>
                    <a:pt x="0" y="8244"/>
                    <a:pt x="140" y="8352"/>
                    <a:pt x="273" y="8352"/>
                  </a:cubicBezTo>
                  <a:cubicBezTo>
                    <a:pt x="362" y="8352"/>
                    <a:pt x="447" y="8304"/>
                    <a:pt x="474" y="8198"/>
                  </a:cubicBezTo>
                  <a:cubicBezTo>
                    <a:pt x="1208" y="5462"/>
                    <a:pt x="3276" y="3394"/>
                    <a:pt x="5778" y="2160"/>
                  </a:cubicBezTo>
                  <a:cubicBezTo>
                    <a:pt x="6925" y="1570"/>
                    <a:pt x="8589" y="625"/>
                    <a:pt x="9945" y="625"/>
                  </a:cubicBezTo>
                  <a:cubicBezTo>
                    <a:pt x="9968" y="625"/>
                    <a:pt x="9991" y="625"/>
                    <a:pt x="10014" y="626"/>
                  </a:cubicBezTo>
                  <a:cubicBezTo>
                    <a:pt x="10247" y="626"/>
                    <a:pt x="10348" y="292"/>
                    <a:pt x="10114" y="159"/>
                  </a:cubicBezTo>
                  <a:lnTo>
                    <a:pt x="10147" y="159"/>
                  </a:lnTo>
                  <a:cubicBezTo>
                    <a:pt x="9915" y="48"/>
                    <a:pt x="9656" y="0"/>
                    <a:pt x="938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9"/>
            <p:cNvSpPr/>
            <p:nvPr/>
          </p:nvSpPr>
          <p:spPr>
            <a:xfrm>
              <a:off x="2466885" y="2250485"/>
              <a:ext cx="127455" cy="244410"/>
            </a:xfrm>
            <a:custGeom>
              <a:rect b="b" l="l" r="r" t="t"/>
              <a:pathLst>
                <a:path extrusionOk="0" h="12733" w="6640">
                  <a:moveTo>
                    <a:pt x="6442" y="0"/>
                  </a:moveTo>
                  <a:cubicBezTo>
                    <a:pt x="6395" y="0"/>
                    <a:pt x="6349" y="19"/>
                    <a:pt x="6317" y="62"/>
                  </a:cubicBezTo>
                  <a:cubicBezTo>
                    <a:pt x="5149" y="2063"/>
                    <a:pt x="4149" y="4198"/>
                    <a:pt x="3081" y="6233"/>
                  </a:cubicBezTo>
                  <a:cubicBezTo>
                    <a:pt x="2014" y="8301"/>
                    <a:pt x="813" y="10336"/>
                    <a:pt x="46" y="12537"/>
                  </a:cubicBezTo>
                  <a:cubicBezTo>
                    <a:pt x="1" y="12650"/>
                    <a:pt x="108" y="12733"/>
                    <a:pt x="203" y="12733"/>
                  </a:cubicBezTo>
                  <a:cubicBezTo>
                    <a:pt x="249" y="12733"/>
                    <a:pt x="291" y="12714"/>
                    <a:pt x="313" y="12671"/>
                  </a:cubicBezTo>
                  <a:cubicBezTo>
                    <a:pt x="2648" y="8835"/>
                    <a:pt x="5283" y="4465"/>
                    <a:pt x="6617" y="195"/>
                  </a:cubicBezTo>
                  <a:cubicBezTo>
                    <a:pt x="6640" y="82"/>
                    <a:pt x="6540" y="0"/>
                    <a:pt x="64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9"/>
            <p:cNvSpPr/>
            <p:nvPr/>
          </p:nvSpPr>
          <p:spPr>
            <a:xfrm>
              <a:off x="2498862" y="2282923"/>
              <a:ext cx="27814" cy="94727"/>
            </a:xfrm>
            <a:custGeom>
              <a:rect b="b" l="l" r="r" t="t"/>
              <a:pathLst>
                <a:path extrusionOk="0" h="4935" w="1449">
                  <a:moveTo>
                    <a:pt x="626" y="1"/>
                  </a:moveTo>
                  <a:cubicBezTo>
                    <a:pt x="367" y="1"/>
                    <a:pt x="0" y="209"/>
                    <a:pt x="414" y="407"/>
                  </a:cubicBezTo>
                  <a:cubicBezTo>
                    <a:pt x="615" y="540"/>
                    <a:pt x="681" y="1974"/>
                    <a:pt x="715" y="2208"/>
                  </a:cubicBezTo>
                  <a:cubicBezTo>
                    <a:pt x="881" y="3075"/>
                    <a:pt x="1015" y="3943"/>
                    <a:pt x="1115" y="4810"/>
                  </a:cubicBezTo>
                  <a:cubicBezTo>
                    <a:pt x="1132" y="4893"/>
                    <a:pt x="1207" y="4935"/>
                    <a:pt x="1282" y="4935"/>
                  </a:cubicBezTo>
                  <a:cubicBezTo>
                    <a:pt x="1357" y="4935"/>
                    <a:pt x="1432" y="4893"/>
                    <a:pt x="1449" y="4810"/>
                  </a:cubicBezTo>
                  <a:lnTo>
                    <a:pt x="1415" y="4810"/>
                  </a:lnTo>
                  <a:cubicBezTo>
                    <a:pt x="1449" y="4109"/>
                    <a:pt x="1415" y="3375"/>
                    <a:pt x="1282" y="2675"/>
                  </a:cubicBezTo>
                  <a:cubicBezTo>
                    <a:pt x="1215" y="2275"/>
                    <a:pt x="1148" y="1874"/>
                    <a:pt x="1048" y="1474"/>
                  </a:cubicBezTo>
                  <a:cubicBezTo>
                    <a:pt x="1015" y="1374"/>
                    <a:pt x="648" y="507"/>
                    <a:pt x="715" y="373"/>
                  </a:cubicBezTo>
                  <a:cubicBezTo>
                    <a:pt x="933" y="101"/>
                    <a:pt x="805" y="1"/>
                    <a:pt x="626"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9"/>
            <p:cNvSpPr/>
            <p:nvPr/>
          </p:nvSpPr>
          <p:spPr>
            <a:xfrm>
              <a:off x="2466386" y="2307318"/>
              <a:ext cx="41077" cy="113884"/>
            </a:xfrm>
            <a:custGeom>
              <a:rect b="b" l="l" r="r" t="t"/>
              <a:pathLst>
                <a:path extrusionOk="0" h="5933" w="2140">
                  <a:moveTo>
                    <a:pt x="221" y="1"/>
                  </a:moveTo>
                  <a:cubicBezTo>
                    <a:pt x="114" y="1"/>
                    <a:pt x="1" y="119"/>
                    <a:pt x="72" y="236"/>
                  </a:cubicBezTo>
                  <a:cubicBezTo>
                    <a:pt x="572" y="1137"/>
                    <a:pt x="906" y="2138"/>
                    <a:pt x="1106" y="3139"/>
                  </a:cubicBezTo>
                  <a:cubicBezTo>
                    <a:pt x="1339" y="4006"/>
                    <a:pt x="1339" y="5140"/>
                    <a:pt x="1840" y="5907"/>
                  </a:cubicBezTo>
                  <a:cubicBezTo>
                    <a:pt x="1840" y="5924"/>
                    <a:pt x="1856" y="5932"/>
                    <a:pt x="1873" y="5932"/>
                  </a:cubicBezTo>
                  <a:cubicBezTo>
                    <a:pt x="1890" y="5932"/>
                    <a:pt x="1906" y="5924"/>
                    <a:pt x="1906" y="5907"/>
                  </a:cubicBezTo>
                  <a:lnTo>
                    <a:pt x="1906" y="5874"/>
                  </a:lnTo>
                  <a:cubicBezTo>
                    <a:pt x="2140" y="5007"/>
                    <a:pt x="1740" y="3839"/>
                    <a:pt x="1539" y="3005"/>
                  </a:cubicBezTo>
                  <a:cubicBezTo>
                    <a:pt x="1306" y="1971"/>
                    <a:pt x="906" y="970"/>
                    <a:pt x="339" y="70"/>
                  </a:cubicBezTo>
                  <a:cubicBezTo>
                    <a:pt x="309" y="21"/>
                    <a:pt x="266" y="1"/>
                    <a:pt x="221"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9"/>
            <p:cNvSpPr/>
            <p:nvPr/>
          </p:nvSpPr>
          <p:spPr>
            <a:xfrm>
              <a:off x="2441510" y="2346417"/>
              <a:ext cx="44187" cy="110467"/>
            </a:xfrm>
            <a:custGeom>
              <a:rect b="b" l="l" r="r" t="t"/>
              <a:pathLst>
                <a:path extrusionOk="0" h="5755" w="2302">
                  <a:moveTo>
                    <a:pt x="52" y="0"/>
                  </a:moveTo>
                  <a:cubicBezTo>
                    <a:pt x="46" y="0"/>
                    <a:pt x="40" y="0"/>
                    <a:pt x="33" y="1"/>
                  </a:cubicBezTo>
                  <a:cubicBezTo>
                    <a:pt x="0" y="1"/>
                    <a:pt x="0" y="34"/>
                    <a:pt x="0" y="34"/>
                  </a:cubicBezTo>
                  <a:cubicBezTo>
                    <a:pt x="100" y="334"/>
                    <a:pt x="234" y="601"/>
                    <a:pt x="400" y="835"/>
                  </a:cubicBezTo>
                  <a:cubicBezTo>
                    <a:pt x="634" y="1402"/>
                    <a:pt x="867" y="2002"/>
                    <a:pt x="1034" y="2636"/>
                  </a:cubicBezTo>
                  <a:cubicBezTo>
                    <a:pt x="1301" y="3570"/>
                    <a:pt x="1401" y="4904"/>
                    <a:pt x="1968" y="5705"/>
                  </a:cubicBezTo>
                  <a:cubicBezTo>
                    <a:pt x="1985" y="5738"/>
                    <a:pt x="2026" y="5755"/>
                    <a:pt x="2068" y="5755"/>
                  </a:cubicBezTo>
                  <a:cubicBezTo>
                    <a:pt x="2110" y="5755"/>
                    <a:pt x="2152" y="5738"/>
                    <a:pt x="2168" y="5705"/>
                  </a:cubicBezTo>
                  <a:lnTo>
                    <a:pt x="2168" y="5671"/>
                  </a:lnTo>
                  <a:cubicBezTo>
                    <a:pt x="2302" y="4604"/>
                    <a:pt x="1668" y="3236"/>
                    <a:pt x="1334" y="2269"/>
                  </a:cubicBezTo>
                  <a:cubicBezTo>
                    <a:pt x="1169" y="1806"/>
                    <a:pt x="742" y="0"/>
                    <a:pt x="5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9"/>
            <p:cNvSpPr/>
            <p:nvPr/>
          </p:nvSpPr>
          <p:spPr>
            <a:xfrm>
              <a:off x="2521530" y="2366590"/>
              <a:ext cx="94151" cy="31077"/>
            </a:xfrm>
            <a:custGeom>
              <a:rect b="b" l="l" r="r" t="t"/>
              <a:pathLst>
                <a:path extrusionOk="0" h="1619" w="4905">
                  <a:moveTo>
                    <a:pt x="4116" y="0"/>
                  </a:moveTo>
                  <a:cubicBezTo>
                    <a:pt x="3531" y="0"/>
                    <a:pt x="2917" y="134"/>
                    <a:pt x="2402" y="251"/>
                  </a:cubicBezTo>
                  <a:cubicBezTo>
                    <a:pt x="1635" y="384"/>
                    <a:pt x="601" y="551"/>
                    <a:pt x="101" y="1151"/>
                  </a:cubicBezTo>
                  <a:cubicBezTo>
                    <a:pt x="1" y="1218"/>
                    <a:pt x="1" y="1351"/>
                    <a:pt x="34" y="1485"/>
                  </a:cubicBezTo>
                  <a:cubicBezTo>
                    <a:pt x="101" y="1585"/>
                    <a:pt x="201" y="1618"/>
                    <a:pt x="301" y="1618"/>
                  </a:cubicBezTo>
                  <a:cubicBezTo>
                    <a:pt x="468" y="1618"/>
                    <a:pt x="568" y="1452"/>
                    <a:pt x="701" y="1351"/>
                  </a:cubicBezTo>
                  <a:cubicBezTo>
                    <a:pt x="968" y="1218"/>
                    <a:pt x="1235" y="1085"/>
                    <a:pt x="1535" y="1018"/>
                  </a:cubicBezTo>
                  <a:cubicBezTo>
                    <a:pt x="2603" y="651"/>
                    <a:pt x="3770" y="618"/>
                    <a:pt x="4837" y="284"/>
                  </a:cubicBezTo>
                  <a:cubicBezTo>
                    <a:pt x="4904" y="251"/>
                    <a:pt x="4904" y="117"/>
                    <a:pt x="4837" y="84"/>
                  </a:cubicBezTo>
                  <a:cubicBezTo>
                    <a:pt x="4609" y="24"/>
                    <a:pt x="4365" y="0"/>
                    <a:pt x="411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9"/>
            <p:cNvSpPr/>
            <p:nvPr/>
          </p:nvSpPr>
          <p:spPr>
            <a:xfrm>
              <a:off x="2472240" y="2439086"/>
              <a:ext cx="136400" cy="33495"/>
            </a:xfrm>
            <a:custGeom>
              <a:rect b="b" l="l" r="r" t="t"/>
              <a:pathLst>
                <a:path extrusionOk="0" h="1745" w="7106">
                  <a:moveTo>
                    <a:pt x="5912" y="0"/>
                  </a:moveTo>
                  <a:cubicBezTo>
                    <a:pt x="4934" y="0"/>
                    <a:pt x="3818" y="195"/>
                    <a:pt x="3036" y="310"/>
                  </a:cubicBezTo>
                  <a:cubicBezTo>
                    <a:pt x="2168" y="443"/>
                    <a:pt x="334" y="610"/>
                    <a:pt x="0" y="1644"/>
                  </a:cubicBezTo>
                  <a:cubicBezTo>
                    <a:pt x="0" y="1711"/>
                    <a:pt x="34" y="1744"/>
                    <a:pt x="100" y="1744"/>
                  </a:cubicBezTo>
                  <a:cubicBezTo>
                    <a:pt x="701" y="1644"/>
                    <a:pt x="1201" y="1244"/>
                    <a:pt x="1768" y="1077"/>
                  </a:cubicBezTo>
                  <a:cubicBezTo>
                    <a:pt x="2569" y="944"/>
                    <a:pt x="3403" y="843"/>
                    <a:pt x="4203" y="843"/>
                  </a:cubicBezTo>
                  <a:cubicBezTo>
                    <a:pt x="5037" y="777"/>
                    <a:pt x="6471" y="910"/>
                    <a:pt x="7105" y="210"/>
                  </a:cubicBezTo>
                  <a:cubicBezTo>
                    <a:pt x="7105" y="176"/>
                    <a:pt x="7105" y="176"/>
                    <a:pt x="7105" y="143"/>
                  </a:cubicBezTo>
                  <a:cubicBezTo>
                    <a:pt x="6764" y="40"/>
                    <a:pt x="6352" y="0"/>
                    <a:pt x="591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9"/>
            <p:cNvSpPr/>
            <p:nvPr/>
          </p:nvSpPr>
          <p:spPr>
            <a:xfrm>
              <a:off x="2469034" y="2506323"/>
              <a:ext cx="116552" cy="18754"/>
            </a:xfrm>
            <a:custGeom>
              <a:rect b="b" l="l" r="r" t="t"/>
              <a:pathLst>
                <a:path extrusionOk="0" h="977" w="6072">
                  <a:moveTo>
                    <a:pt x="4295" y="1"/>
                  </a:moveTo>
                  <a:cubicBezTo>
                    <a:pt x="3678" y="1"/>
                    <a:pt x="3053" y="59"/>
                    <a:pt x="2536" y="76"/>
                  </a:cubicBezTo>
                  <a:cubicBezTo>
                    <a:pt x="2445" y="76"/>
                    <a:pt x="2324" y="74"/>
                    <a:pt x="2185" y="74"/>
                  </a:cubicBezTo>
                  <a:cubicBezTo>
                    <a:pt x="1453" y="74"/>
                    <a:pt x="202" y="121"/>
                    <a:pt x="34" y="710"/>
                  </a:cubicBezTo>
                  <a:cubicBezTo>
                    <a:pt x="0" y="843"/>
                    <a:pt x="67" y="943"/>
                    <a:pt x="234" y="976"/>
                  </a:cubicBezTo>
                  <a:cubicBezTo>
                    <a:pt x="567" y="910"/>
                    <a:pt x="934" y="843"/>
                    <a:pt x="1301" y="743"/>
                  </a:cubicBezTo>
                  <a:cubicBezTo>
                    <a:pt x="1868" y="676"/>
                    <a:pt x="2469" y="643"/>
                    <a:pt x="3036" y="643"/>
                  </a:cubicBezTo>
                  <a:cubicBezTo>
                    <a:pt x="3465" y="643"/>
                    <a:pt x="3969" y="681"/>
                    <a:pt x="4470" y="681"/>
                  </a:cubicBezTo>
                  <a:cubicBezTo>
                    <a:pt x="5021" y="681"/>
                    <a:pt x="5568" y="635"/>
                    <a:pt x="6005" y="443"/>
                  </a:cubicBezTo>
                  <a:cubicBezTo>
                    <a:pt x="6071" y="409"/>
                    <a:pt x="6071" y="309"/>
                    <a:pt x="6005" y="276"/>
                  </a:cubicBezTo>
                  <a:cubicBezTo>
                    <a:pt x="5521" y="59"/>
                    <a:pt x="4912" y="1"/>
                    <a:pt x="4295"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9"/>
            <p:cNvSpPr/>
            <p:nvPr/>
          </p:nvSpPr>
          <p:spPr>
            <a:xfrm>
              <a:off x="2542644" y="2314862"/>
              <a:ext cx="79122" cy="35760"/>
            </a:xfrm>
            <a:custGeom>
              <a:rect b="b" l="l" r="r" t="t"/>
              <a:pathLst>
                <a:path extrusionOk="0" h="1863" w="4122">
                  <a:moveTo>
                    <a:pt x="3893" y="1"/>
                  </a:moveTo>
                  <a:cubicBezTo>
                    <a:pt x="3876" y="1"/>
                    <a:pt x="3857" y="4"/>
                    <a:pt x="3838" y="10"/>
                  </a:cubicBezTo>
                  <a:cubicBezTo>
                    <a:pt x="2703" y="444"/>
                    <a:pt x="1402" y="544"/>
                    <a:pt x="368" y="1178"/>
                  </a:cubicBezTo>
                  <a:cubicBezTo>
                    <a:pt x="0" y="1376"/>
                    <a:pt x="209" y="1862"/>
                    <a:pt x="546" y="1862"/>
                  </a:cubicBezTo>
                  <a:cubicBezTo>
                    <a:pt x="606" y="1862"/>
                    <a:pt x="670" y="1847"/>
                    <a:pt x="735" y="1812"/>
                  </a:cubicBezTo>
                  <a:cubicBezTo>
                    <a:pt x="1769" y="1244"/>
                    <a:pt x="3004" y="1044"/>
                    <a:pt x="3971" y="377"/>
                  </a:cubicBezTo>
                  <a:cubicBezTo>
                    <a:pt x="4121" y="257"/>
                    <a:pt x="4055" y="1"/>
                    <a:pt x="389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9"/>
            <p:cNvSpPr/>
            <p:nvPr/>
          </p:nvSpPr>
          <p:spPr>
            <a:xfrm>
              <a:off x="2807236" y="2310792"/>
              <a:ext cx="240705" cy="379946"/>
            </a:xfrm>
            <a:custGeom>
              <a:rect b="b" l="l" r="r" t="t"/>
              <a:pathLst>
                <a:path extrusionOk="0" h="19794" w="12540">
                  <a:moveTo>
                    <a:pt x="172" y="0"/>
                  </a:moveTo>
                  <a:cubicBezTo>
                    <a:pt x="75" y="0"/>
                    <a:pt x="0" y="78"/>
                    <a:pt x="26" y="156"/>
                  </a:cubicBezTo>
                  <a:cubicBezTo>
                    <a:pt x="427" y="1990"/>
                    <a:pt x="2728" y="3358"/>
                    <a:pt x="4029" y="4559"/>
                  </a:cubicBezTo>
                  <a:cubicBezTo>
                    <a:pt x="5931" y="6227"/>
                    <a:pt x="7732" y="7928"/>
                    <a:pt x="8966" y="10163"/>
                  </a:cubicBezTo>
                  <a:cubicBezTo>
                    <a:pt x="10300" y="12564"/>
                    <a:pt x="11468" y="17034"/>
                    <a:pt x="10100" y="19503"/>
                  </a:cubicBezTo>
                  <a:cubicBezTo>
                    <a:pt x="10067" y="19569"/>
                    <a:pt x="10100" y="19636"/>
                    <a:pt x="10167" y="19669"/>
                  </a:cubicBezTo>
                  <a:cubicBezTo>
                    <a:pt x="10342" y="19754"/>
                    <a:pt x="10497" y="19793"/>
                    <a:pt x="10633" y="19793"/>
                  </a:cubicBezTo>
                  <a:cubicBezTo>
                    <a:pt x="12539" y="19793"/>
                    <a:pt x="10752" y="12017"/>
                    <a:pt x="10534" y="11364"/>
                  </a:cubicBezTo>
                  <a:cubicBezTo>
                    <a:pt x="9833" y="9162"/>
                    <a:pt x="8499" y="7461"/>
                    <a:pt x="6798" y="5893"/>
                  </a:cubicBezTo>
                  <a:cubicBezTo>
                    <a:pt x="5630" y="4859"/>
                    <a:pt x="4329" y="3958"/>
                    <a:pt x="3162" y="2924"/>
                  </a:cubicBezTo>
                  <a:cubicBezTo>
                    <a:pt x="2161" y="1990"/>
                    <a:pt x="1427" y="689"/>
                    <a:pt x="260" y="22"/>
                  </a:cubicBezTo>
                  <a:cubicBezTo>
                    <a:pt x="230" y="7"/>
                    <a:pt x="200" y="0"/>
                    <a:pt x="17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9"/>
            <p:cNvSpPr/>
            <p:nvPr/>
          </p:nvSpPr>
          <p:spPr>
            <a:xfrm>
              <a:off x="2755872" y="2313038"/>
              <a:ext cx="267022" cy="377815"/>
            </a:xfrm>
            <a:custGeom>
              <a:rect b="b" l="l" r="r" t="t"/>
              <a:pathLst>
                <a:path extrusionOk="0" h="19683" w="13911">
                  <a:moveTo>
                    <a:pt x="3026" y="1"/>
                  </a:moveTo>
                  <a:cubicBezTo>
                    <a:pt x="2880" y="1"/>
                    <a:pt x="2731" y="63"/>
                    <a:pt x="2636" y="205"/>
                  </a:cubicBezTo>
                  <a:cubicBezTo>
                    <a:pt x="0" y="4642"/>
                    <a:pt x="1235" y="10679"/>
                    <a:pt x="3736" y="14849"/>
                  </a:cubicBezTo>
                  <a:cubicBezTo>
                    <a:pt x="4770" y="16550"/>
                    <a:pt x="6305" y="18118"/>
                    <a:pt x="8173" y="18819"/>
                  </a:cubicBezTo>
                  <a:cubicBezTo>
                    <a:pt x="9126" y="19187"/>
                    <a:pt x="10671" y="19682"/>
                    <a:pt x="12002" y="19682"/>
                  </a:cubicBezTo>
                  <a:cubicBezTo>
                    <a:pt x="12720" y="19682"/>
                    <a:pt x="13376" y="19538"/>
                    <a:pt x="13844" y="19152"/>
                  </a:cubicBezTo>
                  <a:cubicBezTo>
                    <a:pt x="13910" y="19085"/>
                    <a:pt x="13910" y="18985"/>
                    <a:pt x="13844" y="18919"/>
                  </a:cubicBezTo>
                  <a:cubicBezTo>
                    <a:pt x="12843" y="18051"/>
                    <a:pt x="11075" y="18352"/>
                    <a:pt x="9807" y="18085"/>
                  </a:cubicBezTo>
                  <a:cubicBezTo>
                    <a:pt x="7572" y="17584"/>
                    <a:pt x="6005" y="16117"/>
                    <a:pt x="4804" y="14249"/>
                  </a:cubicBezTo>
                  <a:cubicBezTo>
                    <a:pt x="2269" y="10112"/>
                    <a:pt x="1768" y="5042"/>
                    <a:pt x="3436" y="506"/>
                  </a:cubicBezTo>
                  <a:cubicBezTo>
                    <a:pt x="3544" y="205"/>
                    <a:pt x="3291" y="1"/>
                    <a:pt x="3026"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9"/>
            <p:cNvSpPr/>
            <p:nvPr/>
          </p:nvSpPr>
          <p:spPr>
            <a:xfrm>
              <a:off x="2796852" y="2324708"/>
              <a:ext cx="230628" cy="358486"/>
            </a:xfrm>
            <a:custGeom>
              <a:rect b="b" l="l" r="r" t="t"/>
              <a:pathLst>
                <a:path extrusionOk="0" h="18676" w="12015">
                  <a:moveTo>
                    <a:pt x="339" y="1"/>
                  </a:moveTo>
                  <a:cubicBezTo>
                    <a:pt x="172" y="1"/>
                    <a:pt x="0" y="123"/>
                    <a:pt x="0" y="331"/>
                  </a:cubicBezTo>
                  <a:cubicBezTo>
                    <a:pt x="0" y="3367"/>
                    <a:pt x="1868" y="6069"/>
                    <a:pt x="3569" y="8404"/>
                  </a:cubicBezTo>
                  <a:cubicBezTo>
                    <a:pt x="4737" y="9971"/>
                    <a:pt x="5904" y="11439"/>
                    <a:pt x="7039" y="13007"/>
                  </a:cubicBezTo>
                  <a:cubicBezTo>
                    <a:pt x="8206" y="14641"/>
                    <a:pt x="9974" y="16376"/>
                    <a:pt x="10675" y="18277"/>
                  </a:cubicBezTo>
                  <a:cubicBezTo>
                    <a:pt x="10767" y="18564"/>
                    <a:pt x="10947" y="18675"/>
                    <a:pt x="11135" y="18675"/>
                  </a:cubicBezTo>
                  <a:cubicBezTo>
                    <a:pt x="11557" y="18675"/>
                    <a:pt x="12014" y="18113"/>
                    <a:pt x="11575" y="17744"/>
                  </a:cubicBezTo>
                  <a:cubicBezTo>
                    <a:pt x="10208" y="16576"/>
                    <a:pt x="9374" y="14541"/>
                    <a:pt x="8440" y="13040"/>
                  </a:cubicBezTo>
                  <a:cubicBezTo>
                    <a:pt x="7539" y="11573"/>
                    <a:pt x="6538" y="10205"/>
                    <a:pt x="5471" y="8871"/>
                  </a:cubicBezTo>
                  <a:cubicBezTo>
                    <a:pt x="3436" y="6235"/>
                    <a:pt x="1802" y="3333"/>
                    <a:pt x="634" y="231"/>
                  </a:cubicBezTo>
                  <a:cubicBezTo>
                    <a:pt x="591" y="72"/>
                    <a:pt x="466" y="1"/>
                    <a:pt x="339"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9"/>
            <p:cNvSpPr/>
            <p:nvPr/>
          </p:nvSpPr>
          <p:spPr>
            <a:xfrm>
              <a:off x="2983803" y="2554231"/>
              <a:ext cx="28197" cy="88911"/>
            </a:xfrm>
            <a:custGeom>
              <a:rect b="b" l="l" r="r" t="t"/>
              <a:pathLst>
                <a:path extrusionOk="0" h="4632" w="1469">
                  <a:moveTo>
                    <a:pt x="1216" y="0"/>
                  </a:moveTo>
                  <a:cubicBezTo>
                    <a:pt x="1194" y="0"/>
                    <a:pt x="1157" y="15"/>
                    <a:pt x="1135" y="15"/>
                  </a:cubicBezTo>
                  <a:lnTo>
                    <a:pt x="1135" y="48"/>
                  </a:lnTo>
                  <a:cubicBezTo>
                    <a:pt x="734" y="582"/>
                    <a:pt x="668" y="1282"/>
                    <a:pt x="501" y="1883"/>
                  </a:cubicBezTo>
                  <a:cubicBezTo>
                    <a:pt x="301" y="2617"/>
                    <a:pt x="134" y="3384"/>
                    <a:pt x="34" y="4151"/>
                  </a:cubicBezTo>
                  <a:cubicBezTo>
                    <a:pt x="1" y="4285"/>
                    <a:pt x="67" y="4451"/>
                    <a:pt x="201" y="4551"/>
                  </a:cubicBezTo>
                  <a:cubicBezTo>
                    <a:pt x="293" y="4607"/>
                    <a:pt x="324" y="4631"/>
                    <a:pt x="361" y="4631"/>
                  </a:cubicBezTo>
                  <a:cubicBezTo>
                    <a:pt x="391" y="4631"/>
                    <a:pt x="426" y="4615"/>
                    <a:pt x="501" y="4585"/>
                  </a:cubicBezTo>
                  <a:cubicBezTo>
                    <a:pt x="634" y="4551"/>
                    <a:pt x="734" y="4451"/>
                    <a:pt x="768" y="4318"/>
                  </a:cubicBezTo>
                  <a:cubicBezTo>
                    <a:pt x="901" y="3451"/>
                    <a:pt x="1135" y="2617"/>
                    <a:pt x="1268" y="1749"/>
                  </a:cubicBezTo>
                  <a:cubicBezTo>
                    <a:pt x="1368" y="1149"/>
                    <a:pt x="1468" y="582"/>
                    <a:pt x="1235" y="15"/>
                  </a:cubicBezTo>
                  <a:cubicBezTo>
                    <a:pt x="1235" y="4"/>
                    <a:pt x="1227" y="0"/>
                    <a:pt x="121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9"/>
            <p:cNvSpPr/>
            <p:nvPr/>
          </p:nvSpPr>
          <p:spPr>
            <a:xfrm>
              <a:off x="2916585" y="2456764"/>
              <a:ext cx="34589" cy="94324"/>
            </a:xfrm>
            <a:custGeom>
              <a:rect b="b" l="l" r="r" t="t"/>
              <a:pathLst>
                <a:path extrusionOk="0" h="4914" w="1802">
                  <a:moveTo>
                    <a:pt x="1521" y="1"/>
                  </a:moveTo>
                  <a:cubicBezTo>
                    <a:pt x="1444" y="1"/>
                    <a:pt x="1371" y="37"/>
                    <a:pt x="1334" y="123"/>
                  </a:cubicBezTo>
                  <a:cubicBezTo>
                    <a:pt x="1134" y="656"/>
                    <a:pt x="1001" y="1190"/>
                    <a:pt x="901" y="1724"/>
                  </a:cubicBezTo>
                  <a:cubicBezTo>
                    <a:pt x="834" y="2057"/>
                    <a:pt x="767" y="2358"/>
                    <a:pt x="701" y="2658"/>
                  </a:cubicBezTo>
                  <a:cubicBezTo>
                    <a:pt x="634" y="2891"/>
                    <a:pt x="634" y="3725"/>
                    <a:pt x="434" y="3825"/>
                  </a:cubicBezTo>
                  <a:cubicBezTo>
                    <a:pt x="0" y="4092"/>
                    <a:pt x="100" y="4759"/>
                    <a:pt x="600" y="4893"/>
                  </a:cubicBezTo>
                  <a:cubicBezTo>
                    <a:pt x="650" y="4907"/>
                    <a:pt x="700" y="4914"/>
                    <a:pt x="750" y="4914"/>
                  </a:cubicBezTo>
                  <a:cubicBezTo>
                    <a:pt x="1165" y="4914"/>
                    <a:pt x="1532" y="4446"/>
                    <a:pt x="1234" y="4059"/>
                  </a:cubicBezTo>
                  <a:cubicBezTo>
                    <a:pt x="1034" y="3759"/>
                    <a:pt x="1468" y="2591"/>
                    <a:pt x="1534" y="2257"/>
                  </a:cubicBezTo>
                  <a:cubicBezTo>
                    <a:pt x="1701" y="1590"/>
                    <a:pt x="1768" y="923"/>
                    <a:pt x="1801" y="256"/>
                  </a:cubicBezTo>
                  <a:cubicBezTo>
                    <a:pt x="1801" y="108"/>
                    <a:pt x="1654" y="1"/>
                    <a:pt x="1521"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9"/>
            <p:cNvSpPr/>
            <p:nvPr/>
          </p:nvSpPr>
          <p:spPr>
            <a:xfrm>
              <a:off x="2864377" y="2398759"/>
              <a:ext cx="25337" cy="79045"/>
            </a:xfrm>
            <a:custGeom>
              <a:rect b="b" l="l" r="r" t="t"/>
              <a:pathLst>
                <a:path extrusionOk="0" h="4118" w="1320">
                  <a:moveTo>
                    <a:pt x="923" y="1"/>
                  </a:moveTo>
                  <a:cubicBezTo>
                    <a:pt x="778" y="1"/>
                    <a:pt x="619" y="106"/>
                    <a:pt x="619" y="276"/>
                  </a:cubicBezTo>
                  <a:cubicBezTo>
                    <a:pt x="585" y="1477"/>
                    <a:pt x="118" y="2611"/>
                    <a:pt x="18" y="3778"/>
                  </a:cubicBezTo>
                  <a:cubicBezTo>
                    <a:pt x="0" y="4009"/>
                    <a:pt x="162" y="4117"/>
                    <a:pt x="338" y="4117"/>
                  </a:cubicBezTo>
                  <a:cubicBezTo>
                    <a:pt x="492" y="4117"/>
                    <a:pt x="656" y="4034"/>
                    <a:pt x="719" y="3878"/>
                  </a:cubicBezTo>
                  <a:cubicBezTo>
                    <a:pt x="1152" y="2711"/>
                    <a:pt x="1319" y="1443"/>
                    <a:pt x="1152" y="209"/>
                  </a:cubicBezTo>
                  <a:cubicBezTo>
                    <a:pt x="1138" y="64"/>
                    <a:pt x="1035" y="1"/>
                    <a:pt x="92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9"/>
            <p:cNvSpPr/>
            <p:nvPr/>
          </p:nvSpPr>
          <p:spPr>
            <a:xfrm>
              <a:off x="2788521" y="2467915"/>
              <a:ext cx="119758" cy="51270"/>
            </a:xfrm>
            <a:custGeom>
              <a:rect b="b" l="l" r="r" t="t"/>
              <a:pathLst>
                <a:path extrusionOk="0" h="2671" w="6239">
                  <a:moveTo>
                    <a:pt x="284" y="1"/>
                  </a:moveTo>
                  <a:cubicBezTo>
                    <a:pt x="245" y="1"/>
                    <a:pt x="206" y="3"/>
                    <a:pt x="167" y="9"/>
                  </a:cubicBezTo>
                  <a:cubicBezTo>
                    <a:pt x="67" y="42"/>
                    <a:pt x="1" y="142"/>
                    <a:pt x="34" y="242"/>
                  </a:cubicBezTo>
                  <a:lnTo>
                    <a:pt x="34" y="275"/>
                  </a:lnTo>
                  <a:cubicBezTo>
                    <a:pt x="201" y="1143"/>
                    <a:pt x="2202" y="1443"/>
                    <a:pt x="2869" y="1643"/>
                  </a:cubicBezTo>
                  <a:cubicBezTo>
                    <a:pt x="3536" y="1877"/>
                    <a:pt x="4170" y="2177"/>
                    <a:pt x="4771" y="2544"/>
                  </a:cubicBezTo>
                  <a:cubicBezTo>
                    <a:pt x="4880" y="2617"/>
                    <a:pt x="5030" y="2670"/>
                    <a:pt x="5171" y="2670"/>
                  </a:cubicBezTo>
                  <a:cubicBezTo>
                    <a:pt x="5287" y="2670"/>
                    <a:pt x="5396" y="2634"/>
                    <a:pt x="5471" y="2544"/>
                  </a:cubicBezTo>
                  <a:cubicBezTo>
                    <a:pt x="6238" y="1810"/>
                    <a:pt x="4204" y="1076"/>
                    <a:pt x="3837" y="976"/>
                  </a:cubicBezTo>
                  <a:cubicBezTo>
                    <a:pt x="3103" y="742"/>
                    <a:pt x="2369" y="609"/>
                    <a:pt x="1635" y="442"/>
                  </a:cubicBezTo>
                  <a:cubicBezTo>
                    <a:pt x="1206" y="320"/>
                    <a:pt x="722" y="1"/>
                    <a:pt x="2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9"/>
            <p:cNvSpPr/>
            <p:nvPr/>
          </p:nvSpPr>
          <p:spPr>
            <a:xfrm>
              <a:off x="2806449" y="2537475"/>
              <a:ext cx="121677" cy="36816"/>
            </a:xfrm>
            <a:custGeom>
              <a:rect b="b" l="l" r="r" t="t"/>
              <a:pathLst>
                <a:path extrusionOk="0" h="1918" w="6339">
                  <a:moveTo>
                    <a:pt x="352" y="0"/>
                  </a:moveTo>
                  <a:cubicBezTo>
                    <a:pt x="256" y="0"/>
                    <a:pt x="161" y="7"/>
                    <a:pt x="67" y="21"/>
                  </a:cubicBezTo>
                  <a:cubicBezTo>
                    <a:pt x="34" y="54"/>
                    <a:pt x="1" y="121"/>
                    <a:pt x="1" y="154"/>
                  </a:cubicBezTo>
                  <a:cubicBezTo>
                    <a:pt x="267" y="1021"/>
                    <a:pt x="1635" y="1155"/>
                    <a:pt x="2402" y="1355"/>
                  </a:cubicBezTo>
                  <a:cubicBezTo>
                    <a:pt x="3088" y="1544"/>
                    <a:pt x="4242" y="1917"/>
                    <a:pt x="5188" y="1917"/>
                  </a:cubicBezTo>
                  <a:cubicBezTo>
                    <a:pt x="5578" y="1917"/>
                    <a:pt x="5933" y="1854"/>
                    <a:pt x="6205" y="1688"/>
                  </a:cubicBezTo>
                  <a:cubicBezTo>
                    <a:pt x="6338" y="1622"/>
                    <a:pt x="6338" y="1422"/>
                    <a:pt x="6238" y="1321"/>
                  </a:cubicBezTo>
                  <a:cubicBezTo>
                    <a:pt x="5505" y="688"/>
                    <a:pt x="3903" y="754"/>
                    <a:pt x="2969" y="588"/>
                  </a:cubicBezTo>
                  <a:cubicBezTo>
                    <a:pt x="2103" y="468"/>
                    <a:pt x="1182" y="0"/>
                    <a:pt x="35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9"/>
            <p:cNvSpPr/>
            <p:nvPr/>
          </p:nvSpPr>
          <p:spPr>
            <a:xfrm>
              <a:off x="2836545" y="2594270"/>
              <a:ext cx="121677" cy="25337"/>
            </a:xfrm>
            <a:custGeom>
              <a:rect b="b" l="l" r="r" t="t"/>
              <a:pathLst>
                <a:path extrusionOk="0" h="1320" w="6339">
                  <a:moveTo>
                    <a:pt x="1761" y="1"/>
                  </a:moveTo>
                  <a:cubicBezTo>
                    <a:pt x="1106" y="1"/>
                    <a:pt x="475" y="89"/>
                    <a:pt x="167" y="431"/>
                  </a:cubicBezTo>
                  <a:cubicBezTo>
                    <a:pt x="0" y="597"/>
                    <a:pt x="0" y="831"/>
                    <a:pt x="167" y="964"/>
                  </a:cubicBezTo>
                  <a:cubicBezTo>
                    <a:pt x="413" y="1239"/>
                    <a:pt x="798" y="1320"/>
                    <a:pt x="1217" y="1320"/>
                  </a:cubicBezTo>
                  <a:cubicBezTo>
                    <a:pt x="1763" y="1320"/>
                    <a:pt x="2368" y="1183"/>
                    <a:pt x="2802" y="1164"/>
                  </a:cubicBezTo>
                  <a:cubicBezTo>
                    <a:pt x="3330" y="1102"/>
                    <a:pt x="3864" y="1076"/>
                    <a:pt x="4402" y="1076"/>
                  </a:cubicBezTo>
                  <a:cubicBezTo>
                    <a:pt x="5022" y="1076"/>
                    <a:pt x="5647" y="1111"/>
                    <a:pt x="6272" y="1164"/>
                  </a:cubicBezTo>
                  <a:cubicBezTo>
                    <a:pt x="6305" y="1164"/>
                    <a:pt x="6338" y="1098"/>
                    <a:pt x="6305" y="1098"/>
                  </a:cubicBezTo>
                  <a:lnTo>
                    <a:pt x="6305" y="1064"/>
                  </a:lnTo>
                  <a:cubicBezTo>
                    <a:pt x="5571" y="230"/>
                    <a:pt x="4504" y="164"/>
                    <a:pt x="3436" y="97"/>
                  </a:cubicBezTo>
                  <a:cubicBezTo>
                    <a:pt x="3029" y="81"/>
                    <a:pt x="2384" y="1"/>
                    <a:pt x="1761"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9"/>
            <p:cNvSpPr/>
            <p:nvPr/>
          </p:nvSpPr>
          <p:spPr>
            <a:xfrm>
              <a:off x="2954992" y="2488626"/>
              <a:ext cx="35875" cy="100160"/>
            </a:xfrm>
            <a:custGeom>
              <a:rect b="b" l="l" r="r" t="t"/>
              <a:pathLst>
                <a:path extrusionOk="0" h="5218" w="1869">
                  <a:moveTo>
                    <a:pt x="1322" y="1"/>
                  </a:moveTo>
                  <a:cubicBezTo>
                    <a:pt x="1275" y="1"/>
                    <a:pt x="1235" y="27"/>
                    <a:pt x="1235" y="64"/>
                  </a:cubicBezTo>
                  <a:cubicBezTo>
                    <a:pt x="1135" y="464"/>
                    <a:pt x="1068" y="831"/>
                    <a:pt x="1035" y="1231"/>
                  </a:cubicBezTo>
                  <a:cubicBezTo>
                    <a:pt x="901" y="1798"/>
                    <a:pt x="734" y="2365"/>
                    <a:pt x="568" y="2899"/>
                  </a:cubicBezTo>
                  <a:cubicBezTo>
                    <a:pt x="401" y="3566"/>
                    <a:pt x="0" y="4534"/>
                    <a:pt x="434" y="5167"/>
                  </a:cubicBezTo>
                  <a:cubicBezTo>
                    <a:pt x="451" y="5201"/>
                    <a:pt x="476" y="5217"/>
                    <a:pt x="505" y="5217"/>
                  </a:cubicBezTo>
                  <a:cubicBezTo>
                    <a:pt x="534" y="5217"/>
                    <a:pt x="568" y="5201"/>
                    <a:pt x="601" y="5167"/>
                  </a:cubicBezTo>
                  <a:cubicBezTo>
                    <a:pt x="734" y="4867"/>
                    <a:pt x="801" y="4500"/>
                    <a:pt x="834" y="4167"/>
                  </a:cubicBezTo>
                  <a:cubicBezTo>
                    <a:pt x="968" y="3600"/>
                    <a:pt x="1101" y="3066"/>
                    <a:pt x="1301" y="2499"/>
                  </a:cubicBezTo>
                  <a:cubicBezTo>
                    <a:pt x="1502" y="1832"/>
                    <a:pt x="1868" y="698"/>
                    <a:pt x="1435" y="64"/>
                  </a:cubicBezTo>
                  <a:cubicBezTo>
                    <a:pt x="1405" y="19"/>
                    <a:pt x="1361" y="1"/>
                    <a:pt x="132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9"/>
            <p:cNvSpPr/>
            <p:nvPr/>
          </p:nvSpPr>
          <p:spPr>
            <a:xfrm>
              <a:off x="2982517" y="2150925"/>
              <a:ext cx="375243" cy="513850"/>
            </a:xfrm>
            <a:custGeom>
              <a:rect b="b" l="l" r="r" t="t"/>
              <a:pathLst>
                <a:path extrusionOk="0" h="26770" w="19549">
                  <a:moveTo>
                    <a:pt x="18524" y="0"/>
                  </a:moveTo>
                  <a:cubicBezTo>
                    <a:pt x="16350" y="0"/>
                    <a:pt x="14231" y="1419"/>
                    <a:pt x="12443" y="2480"/>
                  </a:cubicBezTo>
                  <a:cubicBezTo>
                    <a:pt x="9474" y="4315"/>
                    <a:pt x="7139" y="6717"/>
                    <a:pt x="4838" y="9352"/>
                  </a:cubicBezTo>
                  <a:cubicBezTo>
                    <a:pt x="2669" y="11787"/>
                    <a:pt x="1168" y="14756"/>
                    <a:pt x="401" y="17925"/>
                  </a:cubicBezTo>
                  <a:cubicBezTo>
                    <a:pt x="68" y="19526"/>
                    <a:pt x="1" y="21194"/>
                    <a:pt x="168" y="22861"/>
                  </a:cubicBezTo>
                  <a:cubicBezTo>
                    <a:pt x="234" y="23595"/>
                    <a:pt x="368" y="24363"/>
                    <a:pt x="568" y="25096"/>
                  </a:cubicBezTo>
                  <a:cubicBezTo>
                    <a:pt x="620" y="25318"/>
                    <a:pt x="667" y="25351"/>
                    <a:pt x="695" y="25351"/>
                  </a:cubicBezTo>
                  <a:cubicBezTo>
                    <a:pt x="707" y="25351"/>
                    <a:pt x="716" y="25345"/>
                    <a:pt x="720" y="25345"/>
                  </a:cubicBezTo>
                  <a:cubicBezTo>
                    <a:pt x="730" y="25345"/>
                    <a:pt x="708" y="25388"/>
                    <a:pt x="635" y="25697"/>
                  </a:cubicBezTo>
                  <a:cubicBezTo>
                    <a:pt x="419" y="26463"/>
                    <a:pt x="850" y="26769"/>
                    <a:pt x="1348" y="26769"/>
                  </a:cubicBezTo>
                  <a:cubicBezTo>
                    <a:pt x="2085" y="26769"/>
                    <a:pt x="2972" y="26099"/>
                    <a:pt x="2136" y="25263"/>
                  </a:cubicBezTo>
                  <a:cubicBezTo>
                    <a:pt x="2036" y="25163"/>
                    <a:pt x="1869" y="25063"/>
                    <a:pt x="1735" y="25030"/>
                  </a:cubicBezTo>
                  <a:cubicBezTo>
                    <a:pt x="1402" y="25030"/>
                    <a:pt x="1402" y="24996"/>
                    <a:pt x="1735" y="24930"/>
                  </a:cubicBezTo>
                  <a:cubicBezTo>
                    <a:pt x="1735" y="23996"/>
                    <a:pt x="1469" y="23062"/>
                    <a:pt x="1402" y="22161"/>
                  </a:cubicBezTo>
                  <a:cubicBezTo>
                    <a:pt x="1302" y="19926"/>
                    <a:pt x="1602" y="17724"/>
                    <a:pt x="2269" y="15623"/>
                  </a:cubicBezTo>
                  <a:cubicBezTo>
                    <a:pt x="3437" y="11720"/>
                    <a:pt x="6305" y="8118"/>
                    <a:pt x="9374" y="5482"/>
                  </a:cubicBezTo>
                  <a:cubicBezTo>
                    <a:pt x="11809" y="3414"/>
                    <a:pt x="15779" y="846"/>
                    <a:pt x="19048" y="679"/>
                  </a:cubicBezTo>
                  <a:cubicBezTo>
                    <a:pt x="19415" y="679"/>
                    <a:pt x="19548" y="79"/>
                    <a:pt x="19148" y="45"/>
                  </a:cubicBezTo>
                  <a:lnTo>
                    <a:pt x="19181" y="45"/>
                  </a:lnTo>
                  <a:cubicBezTo>
                    <a:pt x="18962" y="15"/>
                    <a:pt x="18743" y="0"/>
                    <a:pt x="18524"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9"/>
            <p:cNvSpPr/>
            <p:nvPr/>
          </p:nvSpPr>
          <p:spPr>
            <a:xfrm>
              <a:off x="3002363" y="2152403"/>
              <a:ext cx="381002" cy="520664"/>
            </a:xfrm>
            <a:custGeom>
              <a:rect b="b" l="l" r="r" t="t"/>
              <a:pathLst>
                <a:path extrusionOk="0" h="27125" w="19849">
                  <a:moveTo>
                    <a:pt x="17847" y="0"/>
                  </a:moveTo>
                  <a:cubicBezTo>
                    <a:pt x="17640" y="0"/>
                    <a:pt x="17434" y="176"/>
                    <a:pt x="17513" y="435"/>
                  </a:cubicBezTo>
                  <a:cubicBezTo>
                    <a:pt x="18714" y="5405"/>
                    <a:pt x="16479" y="10642"/>
                    <a:pt x="13877" y="14779"/>
                  </a:cubicBezTo>
                  <a:cubicBezTo>
                    <a:pt x="10709" y="19749"/>
                    <a:pt x="6039" y="23652"/>
                    <a:pt x="568" y="25920"/>
                  </a:cubicBezTo>
                  <a:cubicBezTo>
                    <a:pt x="101" y="26087"/>
                    <a:pt x="1" y="26721"/>
                    <a:pt x="435" y="26987"/>
                  </a:cubicBezTo>
                  <a:lnTo>
                    <a:pt x="568" y="27054"/>
                  </a:lnTo>
                  <a:cubicBezTo>
                    <a:pt x="661" y="27103"/>
                    <a:pt x="752" y="27125"/>
                    <a:pt x="838" y="27125"/>
                  </a:cubicBezTo>
                  <a:cubicBezTo>
                    <a:pt x="1031" y="27125"/>
                    <a:pt x="1196" y="27014"/>
                    <a:pt x="1296" y="26859"/>
                  </a:cubicBezTo>
                  <a:lnTo>
                    <a:pt x="1296" y="26859"/>
                  </a:lnTo>
                  <a:cubicBezTo>
                    <a:pt x="6772" y="24434"/>
                    <a:pt x="11400" y="20194"/>
                    <a:pt x="14645" y="15212"/>
                  </a:cubicBezTo>
                  <a:cubicBezTo>
                    <a:pt x="17313" y="11109"/>
                    <a:pt x="19848" y="5172"/>
                    <a:pt x="18181" y="268"/>
                  </a:cubicBezTo>
                  <a:cubicBezTo>
                    <a:pt x="18127" y="80"/>
                    <a:pt x="17987" y="0"/>
                    <a:pt x="17847"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9"/>
            <p:cNvSpPr/>
            <p:nvPr/>
          </p:nvSpPr>
          <p:spPr>
            <a:xfrm>
              <a:off x="3002920" y="2163977"/>
              <a:ext cx="340193" cy="496076"/>
            </a:xfrm>
            <a:custGeom>
              <a:rect b="b" l="l" r="r" t="t"/>
              <a:pathLst>
                <a:path extrusionOk="0" h="25844" w="17723">
                  <a:moveTo>
                    <a:pt x="17353" y="1"/>
                  </a:moveTo>
                  <a:cubicBezTo>
                    <a:pt x="17267" y="1"/>
                    <a:pt x="17180" y="39"/>
                    <a:pt x="17117" y="132"/>
                  </a:cubicBezTo>
                  <a:cubicBezTo>
                    <a:pt x="15550" y="2534"/>
                    <a:pt x="13815" y="4802"/>
                    <a:pt x="11947" y="6937"/>
                  </a:cubicBezTo>
                  <a:cubicBezTo>
                    <a:pt x="10279" y="8772"/>
                    <a:pt x="8578" y="10573"/>
                    <a:pt x="7177" y="12641"/>
                  </a:cubicBezTo>
                  <a:cubicBezTo>
                    <a:pt x="5676" y="14876"/>
                    <a:pt x="4475" y="17278"/>
                    <a:pt x="3041" y="19580"/>
                  </a:cubicBezTo>
                  <a:cubicBezTo>
                    <a:pt x="1873" y="21448"/>
                    <a:pt x="739" y="23015"/>
                    <a:pt x="139" y="25117"/>
                  </a:cubicBezTo>
                  <a:cubicBezTo>
                    <a:pt x="1" y="25583"/>
                    <a:pt x="362" y="25843"/>
                    <a:pt x="721" y="25843"/>
                  </a:cubicBezTo>
                  <a:cubicBezTo>
                    <a:pt x="1055" y="25843"/>
                    <a:pt x="1387" y="25616"/>
                    <a:pt x="1306" y="25117"/>
                  </a:cubicBezTo>
                  <a:cubicBezTo>
                    <a:pt x="1306" y="24950"/>
                    <a:pt x="2107" y="23849"/>
                    <a:pt x="2240" y="23616"/>
                  </a:cubicBezTo>
                  <a:cubicBezTo>
                    <a:pt x="2907" y="22482"/>
                    <a:pt x="3741" y="21481"/>
                    <a:pt x="4475" y="20414"/>
                  </a:cubicBezTo>
                  <a:cubicBezTo>
                    <a:pt x="6010" y="18212"/>
                    <a:pt x="7110" y="15710"/>
                    <a:pt x="8511" y="13409"/>
                  </a:cubicBezTo>
                  <a:cubicBezTo>
                    <a:pt x="11247" y="8872"/>
                    <a:pt x="15149" y="5069"/>
                    <a:pt x="17584" y="399"/>
                  </a:cubicBezTo>
                  <a:cubicBezTo>
                    <a:pt x="17723" y="192"/>
                    <a:pt x="17543" y="1"/>
                    <a:pt x="1735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9"/>
            <p:cNvSpPr/>
            <p:nvPr/>
          </p:nvSpPr>
          <p:spPr>
            <a:xfrm>
              <a:off x="3184209" y="2220446"/>
              <a:ext cx="32670" cy="136976"/>
            </a:xfrm>
            <a:custGeom>
              <a:rect b="b" l="l" r="r" t="t"/>
              <a:pathLst>
                <a:path extrusionOk="0" h="7136" w="1702">
                  <a:moveTo>
                    <a:pt x="1068" y="1"/>
                  </a:moveTo>
                  <a:cubicBezTo>
                    <a:pt x="851" y="1"/>
                    <a:pt x="634" y="142"/>
                    <a:pt x="634" y="426"/>
                  </a:cubicBezTo>
                  <a:cubicBezTo>
                    <a:pt x="401" y="2528"/>
                    <a:pt x="34" y="4596"/>
                    <a:pt x="0" y="6697"/>
                  </a:cubicBezTo>
                  <a:cubicBezTo>
                    <a:pt x="0" y="6993"/>
                    <a:pt x="211" y="7135"/>
                    <a:pt x="433" y="7135"/>
                  </a:cubicBezTo>
                  <a:cubicBezTo>
                    <a:pt x="661" y="7135"/>
                    <a:pt x="901" y="6985"/>
                    <a:pt x="934" y="6697"/>
                  </a:cubicBezTo>
                  <a:cubicBezTo>
                    <a:pt x="1168" y="4596"/>
                    <a:pt x="1702" y="2528"/>
                    <a:pt x="1501" y="426"/>
                  </a:cubicBezTo>
                  <a:cubicBezTo>
                    <a:pt x="1501" y="142"/>
                    <a:pt x="1285" y="1"/>
                    <a:pt x="1068"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9"/>
            <p:cNvSpPr/>
            <p:nvPr/>
          </p:nvSpPr>
          <p:spPr>
            <a:xfrm>
              <a:off x="3098066" y="2306474"/>
              <a:ext cx="37507" cy="138530"/>
            </a:xfrm>
            <a:custGeom>
              <a:rect b="b" l="l" r="r" t="t"/>
              <a:pathLst>
                <a:path extrusionOk="0" h="7217" w="1954">
                  <a:moveTo>
                    <a:pt x="408" y="0"/>
                  </a:moveTo>
                  <a:cubicBezTo>
                    <a:pt x="196" y="0"/>
                    <a:pt x="1" y="133"/>
                    <a:pt x="18" y="414"/>
                  </a:cubicBezTo>
                  <a:cubicBezTo>
                    <a:pt x="85" y="1415"/>
                    <a:pt x="452" y="2382"/>
                    <a:pt x="452" y="3383"/>
                  </a:cubicBezTo>
                  <a:cubicBezTo>
                    <a:pt x="485" y="4550"/>
                    <a:pt x="619" y="5751"/>
                    <a:pt x="919" y="6885"/>
                  </a:cubicBezTo>
                  <a:cubicBezTo>
                    <a:pt x="977" y="7117"/>
                    <a:pt x="1149" y="7217"/>
                    <a:pt x="1327" y="7217"/>
                  </a:cubicBezTo>
                  <a:cubicBezTo>
                    <a:pt x="1558" y="7217"/>
                    <a:pt x="1801" y="7049"/>
                    <a:pt x="1820" y="6785"/>
                  </a:cubicBezTo>
                  <a:cubicBezTo>
                    <a:pt x="1953" y="5718"/>
                    <a:pt x="1853" y="4617"/>
                    <a:pt x="1620" y="3583"/>
                  </a:cubicBezTo>
                  <a:cubicBezTo>
                    <a:pt x="1319" y="2515"/>
                    <a:pt x="1319" y="1315"/>
                    <a:pt x="886" y="314"/>
                  </a:cubicBezTo>
                  <a:cubicBezTo>
                    <a:pt x="807" y="108"/>
                    <a:pt x="600" y="0"/>
                    <a:pt x="408"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9"/>
            <p:cNvSpPr/>
            <p:nvPr/>
          </p:nvSpPr>
          <p:spPr>
            <a:xfrm>
              <a:off x="3026068" y="2398663"/>
              <a:ext cx="55723" cy="131063"/>
            </a:xfrm>
            <a:custGeom>
              <a:rect b="b" l="l" r="r" t="t"/>
              <a:pathLst>
                <a:path extrusionOk="0" h="6828" w="2903">
                  <a:moveTo>
                    <a:pt x="630" y="1"/>
                  </a:moveTo>
                  <a:cubicBezTo>
                    <a:pt x="522" y="1"/>
                    <a:pt x="411" y="55"/>
                    <a:pt x="300" y="181"/>
                  </a:cubicBezTo>
                  <a:cubicBezTo>
                    <a:pt x="0" y="514"/>
                    <a:pt x="734" y="1882"/>
                    <a:pt x="901" y="2416"/>
                  </a:cubicBezTo>
                  <a:cubicBezTo>
                    <a:pt x="1234" y="3683"/>
                    <a:pt x="1334" y="5751"/>
                    <a:pt x="2268" y="6719"/>
                  </a:cubicBezTo>
                  <a:cubicBezTo>
                    <a:pt x="2344" y="6794"/>
                    <a:pt x="2436" y="6828"/>
                    <a:pt x="2527" y="6828"/>
                  </a:cubicBezTo>
                  <a:cubicBezTo>
                    <a:pt x="2718" y="6828"/>
                    <a:pt x="2902" y="6678"/>
                    <a:pt x="2902" y="6452"/>
                  </a:cubicBezTo>
                  <a:cubicBezTo>
                    <a:pt x="2902" y="5051"/>
                    <a:pt x="2302" y="3483"/>
                    <a:pt x="1901" y="2149"/>
                  </a:cubicBezTo>
                  <a:cubicBezTo>
                    <a:pt x="1816" y="1892"/>
                    <a:pt x="1267" y="1"/>
                    <a:pt x="630"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9"/>
            <p:cNvSpPr/>
            <p:nvPr/>
          </p:nvSpPr>
          <p:spPr>
            <a:xfrm>
              <a:off x="3179046" y="2331061"/>
              <a:ext cx="156286" cy="36048"/>
            </a:xfrm>
            <a:custGeom>
              <a:rect b="b" l="l" r="r" t="t"/>
              <a:pathLst>
                <a:path extrusionOk="0" h="1878" w="8142">
                  <a:moveTo>
                    <a:pt x="7675" y="0"/>
                  </a:moveTo>
                  <a:cubicBezTo>
                    <a:pt x="5240" y="67"/>
                    <a:pt x="2804" y="434"/>
                    <a:pt x="469" y="1134"/>
                  </a:cubicBezTo>
                  <a:cubicBezTo>
                    <a:pt x="1" y="1228"/>
                    <a:pt x="147" y="1878"/>
                    <a:pt x="578" y="1878"/>
                  </a:cubicBezTo>
                  <a:cubicBezTo>
                    <a:pt x="607" y="1878"/>
                    <a:pt x="638" y="1875"/>
                    <a:pt x="670" y="1868"/>
                  </a:cubicBezTo>
                  <a:cubicBezTo>
                    <a:pt x="2971" y="1201"/>
                    <a:pt x="5506" y="1668"/>
                    <a:pt x="7775" y="767"/>
                  </a:cubicBezTo>
                  <a:cubicBezTo>
                    <a:pt x="8142" y="601"/>
                    <a:pt x="8108" y="0"/>
                    <a:pt x="7675"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9"/>
            <p:cNvSpPr/>
            <p:nvPr/>
          </p:nvSpPr>
          <p:spPr>
            <a:xfrm>
              <a:off x="3134189" y="2407991"/>
              <a:ext cx="158896" cy="37910"/>
            </a:xfrm>
            <a:custGeom>
              <a:rect b="b" l="l" r="r" t="t"/>
              <a:pathLst>
                <a:path extrusionOk="0" h="1975" w="8278">
                  <a:moveTo>
                    <a:pt x="6075" y="1"/>
                  </a:moveTo>
                  <a:cubicBezTo>
                    <a:pt x="4085" y="1"/>
                    <a:pt x="1787" y="486"/>
                    <a:pt x="338" y="1296"/>
                  </a:cubicBezTo>
                  <a:cubicBezTo>
                    <a:pt x="0" y="1480"/>
                    <a:pt x="171" y="1975"/>
                    <a:pt x="538" y="1975"/>
                  </a:cubicBezTo>
                  <a:cubicBezTo>
                    <a:pt x="570" y="1975"/>
                    <a:pt x="604" y="1971"/>
                    <a:pt x="638" y="1963"/>
                  </a:cubicBezTo>
                  <a:cubicBezTo>
                    <a:pt x="1973" y="1630"/>
                    <a:pt x="3340" y="1363"/>
                    <a:pt x="4708" y="1196"/>
                  </a:cubicBezTo>
                  <a:cubicBezTo>
                    <a:pt x="5809" y="1062"/>
                    <a:pt x="7009" y="1062"/>
                    <a:pt x="8044" y="629"/>
                  </a:cubicBezTo>
                  <a:cubicBezTo>
                    <a:pt x="8244" y="562"/>
                    <a:pt x="8277" y="229"/>
                    <a:pt x="8044" y="195"/>
                  </a:cubicBezTo>
                  <a:cubicBezTo>
                    <a:pt x="7462" y="63"/>
                    <a:pt x="6788" y="1"/>
                    <a:pt x="6075"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9"/>
            <p:cNvSpPr/>
            <p:nvPr/>
          </p:nvSpPr>
          <p:spPr>
            <a:xfrm>
              <a:off x="3083555" y="2500334"/>
              <a:ext cx="136534" cy="37680"/>
            </a:xfrm>
            <a:custGeom>
              <a:rect b="b" l="l" r="r" t="t"/>
              <a:pathLst>
                <a:path extrusionOk="0" h="1963" w="7113">
                  <a:moveTo>
                    <a:pt x="6179" y="1"/>
                  </a:moveTo>
                  <a:cubicBezTo>
                    <a:pt x="5331" y="1"/>
                    <a:pt x="4424" y="181"/>
                    <a:pt x="3643" y="254"/>
                  </a:cubicBezTo>
                  <a:cubicBezTo>
                    <a:pt x="2509" y="321"/>
                    <a:pt x="1375" y="655"/>
                    <a:pt x="374" y="1222"/>
                  </a:cubicBezTo>
                  <a:cubicBezTo>
                    <a:pt x="0" y="1480"/>
                    <a:pt x="221" y="1962"/>
                    <a:pt x="589" y="1962"/>
                  </a:cubicBezTo>
                  <a:cubicBezTo>
                    <a:pt x="647" y="1962"/>
                    <a:pt x="710" y="1950"/>
                    <a:pt x="774" y="1922"/>
                  </a:cubicBezTo>
                  <a:cubicBezTo>
                    <a:pt x="1975" y="1355"/>
                    <a:pt x="3210" y="1222"/>
                    <a:pt x="4544" y="988"/>
                  </a:cubicBezTo>
                  <a:cubicBezTo>
                    <a:pt x="5378" y="821"/>
                    <a:pt x="6445" y="821"/>
                    <a:pt x="7112" y="154"/>
                  </a:cubicBezTo>
                  <a:cubicBezTo>
                    <a:pt x="7112" y="121"/>
                    <a:pt x="7112" y="88"/>
                    <a:pt x="7112" y="88"/>
                  </a:cubicBezTo>
                  <a:lnTo>
                    <a:pt x="7079" y="88"/>
                  </a:lnTo>
                  <a:cubicBezTo>
                    <a:pt x="6793" y="25"/>
                    <a:pt x="6490" y="1"/>
                    <a:pt x="6179"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9"/>
            <p:cNvSpPr/>
            <p:nvPr/>
          </p:nvSpPr>
          <p:spPr>
            <a:xfrm>
              <a:off x="2616925" y="2212538"/>
              <a:ext cx="180452" cy="450967"/>
            </a:xfrm>
            <a:custGeom>
              <a:rect b="b" l="l" r="r" t="t"/>
              <a:pathLst>
                <a:path extrusionOk="0" h="23494" w="9401">
                  <a:moveTo>
                    <a:pt x="2542" y="0"/>
                  </a:moveTo>
                  <a:cubicBezTo>
                    <a:pt x="2480" y="0"/>
                    <a:pt x="2419" y="21"/>
                    <a:pt x="2369" y="71"/>
                  </a:cubicBezTo>
                  <a:lnTo>
                    <a:pt x="2403" y="71"/>
                  </a:lnTo>
                  <a:cubicBezTo>
                    <a:pt x="1002" y="1305"/>
                    <a:pt x="735" y="3540"/>
                    <a:pt x="468" y="5275"/>
                  </a:cubicBezTo>
                  <a:cubicBezTo>
                    <a:pt x="1" y="8177"/>
                    <a:pt x="268" y="11145"/>
                    <a:pt x="835" y="14014"/>
                  </a:cubicBezTo>
                  <a:cubicBezTo>
                    <a:pt x="1369" y="16483"/>
                    <a:pt x="2569" y="18784"/>
                    <a:pt x="4304" y="20619"/>
                  </a:cubicBezTo>
                  <a:cubicBezTo>
                    <a:pt x="5205" y="21553"/>
                    <a:pt x="6239" y="22320"/>
                    <a:pt x="7406" y="22920"/>
                  </a:cubicBezTo>
                  <a:cubicBezTo>
                    <a:pt x="7477" y="22944"/>
                    <a:pt x="7564" y="22968"/>
                    <a:pt x="7645" y="22968"/>
                  </a:cubicBezTo>
                  <a:cubicBezTo>
                    <a:pt x="7665" y="22968"/>
                    <a:pt x="7684" y="22966"/>
                    <a:pt x="7703" y="22963"/>
                  </a:cubicBezTo>
                  <a:lnTo>
                    <a:pt x="7703" y="22963"/>
                  </a:lnTo>
                  <a:cubicBezTo>
                    <a:pt x="7704" y="22971"/>
                    <a:pt x="7705" y="22979"/>
                    <a:pt x="7706" y="22987"/>
                  </a:cubicBezTo>
                  <a:cubicBezTo>
                    <a:pt x="7740" y="23087"/>
                    <a:pt x="7806" y="23187"/>
                    <a:pt x="7907" y="23287"/>
                  </a:cubicBezTo>
                  <a:cubicBezTo>
                    <a:pt x="8052" y="23433"/>
                    <a:pt x="8210" y="23494"/>
                    <a:pt x="8360" y="23494"/>
                  </a:cubicBezTo>
                  <a:cubicBezTo>
                    <a:pt x="8932" y="23494"/>
                    <a:pt x="9401" y="22616"/>
                    <a:pt x="8740" y="22220"/>
                  </a:cubicBezTo>
                  <a:cubicBezTo>
                    <a:pt x="8596" y="22131"/>
                    <a:pt x="8474" y="22105"/>
                    <a:pt x="8367" y="22105"/>
                  </a:cubicBezTo>
                  <a:cubicBezTo>
                    <a:pt x="8219" y="22105"/>
                    <a:pt x="8101" y="22156"/>
                    <a:pt x="7999" y="22156"/>
                  </a:cubicBezTo>
                  <a:cubicBezTo>
                    <a:pt x="7955" y="22156"/>
                    <a:pt x="7913" y="22147"/>
                    <a:pt x="7873" y="22120"/>
                  </a:cubicBezTo>
                  <a:cubicBezTo>
                    <a:pt x="6506" y="21253"/>
                    <a:pt x="5271" y="20219"/>
                    <a:pt x="4171" y="19018"/>
                  </a:cubicBezTo>
                  <a:cubicBezTo>
                    <a:pt x="1735" y="16249"/>
                    <a:pt x="835" y="12480"/>
                    <a:pt x="701" y="8877"/>
                  </a:cubicBezTo>
                  <a:cubicBezTo>
                    <a:pt x="568" y="6309"/>
                    <a:pt x="1168" y="2473"/>
                    <a:pt x="2770" y="371"/>
                  </a:cubicBezTo>
                  <a:cubicBezTo>
                    <a:pt x="2920" y="195"/>
                    <a:pt x="2730" y="0"/>
                    <a:pt x="25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9"/>
            <p:cNvSpPr/>
            <p:nvPr/>
          </p:nvSpPr>
          <p:spPr>
            <a:xfrm>
              <a:off x="2657790" y="2214246"/>
              <a:ext cx="164693" cy="447570"/>
            </a:xfrm>
            <a:custGeom>
              <a:rect b="b" l="l" r="r" t="t"/>
              <a:pathLst>
                <a:path extrusionOk="0" h="23317" w="8580">
                  <a:moveTo>
                    <a:pt x="353" y="0"/>
                  </a:moveTo>
                  <a:cubicBezTo>
                    <a:pt x="111" y="0"/>
                    <a:pt x="1" y="362"/>
                    <a:pt x="240" y="482"/>
                  </a:cubicBezTo>
                  <a:lnTo>
                    <a:pt x="240" y="516"/>
                  </a:lnTo>
                  <a:cubicBezTo>
                    <a:pt x="7612" y="4385"/>
                    <a:pt x="8580" y="15793"/>
                    <a:pt x="6311" y="22765"/>
                  </a:cubicBezTo>
                  <a:cubicBezTo>
                    <a:pt x="6224" y="23028"/>
                    <a:pt x="6443" y="23317"/>
                    <a:pt x="6723" y="23317"/>
                  </a:cubicBezTo>
                  <a:cubicBezTo>
                    <a:pt x="6763" y="23317"/>
                    <a:pt x="6804" y="23311"/>
                    <a:pt x="6845" y="23298"/>
                  </a:cubicBezTo>
                  <a:lnTo>
                    <a:pt x="6945" y="23265"/>
                  </a:lnTo>
                  <a:cubicBezTo>
                    <a:pt x="7215" y="23164"/>
                    <a:pt x="7288" y="22901"/>
                    <a:pt x="7227" y="22692"/>
                  </a:cubicBezTo>
                  <a:lnTo>
                    <a:pt x="7227" y="22692"/>
                  </a:lnTo>
                  <a:cubicBezTo>
                    <a:pt x="8575" y="18068"/>
                    <a:pt x="8450" y="13168"/>
                    <a:pt x="6945" y="8588"/>
                  </a:cubicBezTo>
                  <a:cubicBezTo>
                    <a:pt x="5844" y="5252"/>
                    <a:pt x="3809" y="1450"/>
                    <a:pt x="440" y="15"/>
                  </a:cubicBezTo>
                  <a:cubicBezTo>
                    <a:pt x="410" y="5"/>
                    <a:pt x="381" y="0"/>
                    <a:pt x="35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9"/>
            <p:cNvSpPr/>
            <p:nvPr/>
          </p:nvSpPr>
          <p:spPr>
            <a:xfrm>
              <a:off x="2662243" y="2226108"/>
              <a:ext cx="131697" cy="429431"/>
            </a:xfrm>
            <a:custGeom>
              <a:rect b="b" l="l" r="r" t="t"/>
              <a:pathLst>
                <a:path extrusionOk="0" h="22372" w="6861">
                  <a:moveTo>
                    <a:pt x="238" y="0"/>
                  </a:moveTo>
                  <a:cubicBezTo>
                    <a:pt x="123" y="0"/>
                    <a:pt x="1" y="101"/>
                    <a:pt x="42" y="264"/>
                  </a:cubicBezTo>
                  <a:lnTo>
                    <a:pt x="8" y="231"/>
                  </a:lnTo>
                  <a:lnTo>
                    <a:pt x="8" y="231"/>
                  </a:lnTo>
                  <a:cubicBezTo>
                    <a:pt x="1076" y="4234"/>
                    <a:pt x="1142" y="8404"/>
                    <a:pt x="2277" y="12373"/>
                  </a:cubicBezTo>
                  <a:cubicBezTo>
                    <a:pt x="2877" y="14408"/>
                    <a:pt x="3678" y="16409"/>
                    <a:pt x="4245" y="18444"/>
                  </a:cubicBezTo>
                  <a:cubicBezTo>
                    <a:pt x="4578" y="19745"/>
                    <a:pt x="5079" y="21013"/>
                    <a:pt x="5779" y="22147"/>
                  </a:cubicBezTo>
                  <a:cubicBezTo>
                    <a:pt x="5881" y="22308"/>
                    <a:pt x="6011" y="22372"/>
                    <a:pt x="6138" y="22372"/>
                  </a:cubicBezTo>
                  <a:cubicBezTo>
                    <a:pt x="6511" y="22372"/>
                    <a:pt x="6861" y="21820"/>
                    <a:pt x="6413" y="21546"/>
                  </a:cubicBezTo>
                  <a:cubicBezTo>
                    <a:pt x="5779" y="21146"/>
                    <a:pt x="5512" y="18311"/>
                    <a:pt x="5312" y="17543"/>
                  </a:cubicBezTo>
                  <a:cubicBezTo>
                    <a:pt x="4845" y="15675"/>
                    <a:pt x="4011" y="13874"/>
                    <a:pt x="3411" y="12073"/>
                  </a:cubicBezTo>
                  <a:cubicBezTo>
                    <a:pt x="2076" y="8170"/>
                    <a:pt x="1876" y="3934"/>
                    <a:pt x="409" y="131"/>
                  </a:cubicBezTo>
                  <a:cubicBezTo>
                    <a:pt x="383" y="41"/>
                    <a:pt x="312" y="0"/>
                    <a:pt x="238"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9"/>
            <p:cNvSpPr/>
            <p:nvPr/>
          </p:nvSpPr>
          <p:spPr>
            <a:xfrm>
              <a:off x="2626753" y="2326916"/>
              <a:ext cx="80273" cy="79256"/>
            </a:xfrm>
            <a:custGeom>
              <a:rect b="b" l="l" r="r" t="t"/>
              <a:pathLst>
                <a:path extrusionOk="0" h="4129" w="4182">
                  <a:moveTo>
                    <a:pt x="469" y="1"/>
                  </a:moveTo>
                  <a:cubicBezTo>
                    <a:pt x="217" y="1"/>
                    <a:pt x="1" y="361"/>
                    <a:pt x="223" y="583"/>
                  </a:cubicBezTo>
                  <a:cubicBezTo>
                    <a:pt x="1324" y="1684"/>
                    <a:pt x="2258" y="2951"/>
                    <a:pt x="3425" y="4019"/>
                  </a:cubicBezTo>
                  <a:cubicBezTo>
                    <a:pt x="3503" y="4096"/>
                    <a:pt x="3589" y="4129"/>
                    <a:pt x="3672" y="4129"/>
                  </a:cubicBezTo>
                  <a:cubicBezTo>
                    <a:pt x="3946" y="4129"/>
                    <a:pt x="4181" y="3775"/>
                    <a:pt x="3925" y="3519"/>
                  </a:cubicBezTo>
                  <a:cubicBezTo>
                    <a:pt x="3392" y="2918"/>
                    <a:pt x="2891" y="2318"/>
                    <a:pt x="2358" y="1684"/>
                  </a:cubicBezTo>
                  <a:cubicBezTo>
                    <a:pt x="2091" y="1384"/>
                    <a:pt x="1824" y="1083"/>
                    <a:pt x="1557" y="817"/>
                  </a:cubicBezTo>
                  <a:cubicBezTo>
                    <a:pt x="1257" y="516"/>
                    <a:pt x="957" y="283"/>
                    <a:pt x="623" y="49"/>
                  </a:cubicBezTo>
                  <a:cubicBezTo>
                    <a:pt x="572" y="16"/>
                    <a:pt x="520" y="1"/>
                    <a:pt x="469"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9"/>
            <p:cNvSpPr/>
            <p:nvPr/>
          </p:nvSpPr>
          <p:spPr>
            <a:xfrm>
              <a:off x="2628461" y="2425170"/>
              <a:ext cx="94439" cy="63056"/>
            </a:xfrm>
            <a:custGeom>
              <a:rect b="b" l="l" r="r" t="t"/>
              <a:pathLst>
                <a:path extrusionOk="0" h="3285" w="4920">
                  <a:moveTo>
                    <a:pt x="367" y="1"/>
                  </a:moveTo>
                  <a:cubicBezTo>
                    <a:pt x="134" y="1"/>
                    <a:pt x="0" y="268"/>
                    <a:pt x="100" y="468"/>
                  </a:cubicBezTo>
                  <a:cubicBezTo>
                    <a:pt x="534" y="1035"/>
                    <a:pt x="1401" y="1268"/>
                    <a:pt x="1935" y="1669"/>
                  </a:cubicBezTo>
                  <a:cubicBezTo>
                    <a:pt x="2669" y="2269"/>
                    <a:pt x="3436" y="2769"/>
                    <a:pt x="4270" y="3236"/>
                  </a:cubicBezTo>
                  <a:cubicBezTo>
                    <a:pt x="4326" y="3270"/>
                    <a:pt x="4383" y="3285"/>
                    <a:pt x="4438" y="3285"/>
                  </a:cubicBezTo>
                  <a:cubicBezTo>
                    <a:pt x="4708" y="3285"/>
                    <a:pt x="4920" y="2925"/>
                    <a:pt x="4670" y="2703"/>
                  </a:cubicBezTo>
                  <a:cubicBezTo>
                    <a:pt x="4037" y="2002"/>
                    <a:pt x="3236" y="1468"/>
                    <a:pt x="2402" y="1068"/>
                  </a:cubicBezTo>
                  <a:cubicBezTo>
                    <a:pt x="1768" y="801"/>
                    <a:pt x="1101" y="34"/>
                    <a:pt x="367"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9"/>
            <p:cNvSpPr/>
            <p:nvPr/>
          </p:nvSpPr>
          <p:spPr>
            <a:xfrm>
              <a:off x="2647713" y="2509355"/>
              <a:ext cx="97933" cy="47085"/>
            </a:xfrm>
            <a:custGeom>
              <a:rect b="b" l="l" r="r" t="t"/>
              <a:pathLst>
                <a:path extrusionOk="0" h="2453" w="5102">
                  <a:moveTo>
                    <a:pt x="415" y="0"/>
                  </a:moveTo>
                  <a:cubicBezTo>
                    <a:pt x="166" y="0"/>
                    <a:pt x="0" y="92"/>
                    <a:pt x="31" y="351"/>
                  </a:cubicBezTo>
                  <a:cubicBezTo>
                    <a:pt x="65" y="752"/>
                    <a:pt x="1266" y="1019"/>
                    <a:pt x="1666" y="1185"/>
                  </a:cubicBezTo>
                  <a:cubicBezTo>
                    <a:pt x="2233" y="1452"/>
                    <a:pt x="2800" y="1752"/>
                    <a:pt x="3400" y="2019"/>
                  </a:cubicBezTo>
                  <a:cubicBezTo>
                    <a:pt x="3767" y="2253"/>
                    <a:pt x="4234" y="2420"/>
                    <a:pt x="4701" y="2453"/>
                  </a:cubicBezTo>
                  <a:cubicBezTo>
                    <a:pt x="4902" y="2453"/>
                    <a:pt x="5102" y="2153"/>
                    <a:pt x="4902" y="1986"/>
                  </a:cubicBezTo>
                  <a:lnTo>
                    <a:pt x="4902" y="1986"/>
                  </a:lnTo>
                  <a:lnTo>
                    <a:pt x="4902" y="2019"/>
                  </a:lnTo>
                  <a:cubicBezTo>
                    <a:pt x="4101" y="1352"/>
                    <a:pt x="2967" y="952"/>
                    <a:pt x="2066" y="518"/>
                  </a:cubicBezTo>
                  <a:cubicBezTo>
                    <a:pt x="1928" y="449"/>
                    <a:pt x="967" y="0"/>
                    <a:pt x="415"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9"/>
            <p:cNvSpPr/>
            <p:nvPr/>
          </p:nvSpPr>
          <p:spPr>
            <a:xfrm>
              <a:off x="2695391" y="2313480"/>
              <a:ext cx="67816" cy="98509"/>
            </a:xfrm>
            <a:custGeom>
              <a:rect b="b" l="l" r="r" t="t"/>
              <a:pathLst>
                <a:path extrusionOk="0" h="5132" w="3533">
                  <a:moveTo>
                    <a:pt x="3208" y="1"/>
                  </a:moveTo>
                  <a:cubicBezTo>
                    <a:pt x="3142" y="1"/>
                    <a:pt x="3075" y="25"/>
                    <a:pt x="3018" y="82"/>
                  </a:cubicBezTo>
                  <a:cubicBezTo>
                    <a:pt x="1817" y="1450"/>
                    <a:pt x="850" y="3018"/>
                    <a:pt x="116" y="4686"/>
                  </a:cubicBezTo>
                  <a:cubicBezTo>
                    <a:pt x="1" y="4916"/>
                    <a:pt x="204" y="5131"/>
                    <a:pt x="385" y="5131"/>
                  </a:cubicBezTo>
                  <a:cubicBezTo>
                    <a:pt x="466" y="5131"/>
                    <a:pt x="542" y="5089"/>
                    <a:pt x="583" y="4986"/>
                  </a:cubicBezTo>
                  <a:cubicBezTo>
                    <a:pt x="1383" y="3318"/>
                    <a:pt x="2951" y="2117"/>
                    <a:pt x="3485" y="349"/>
                  </a:cubicBezTo>
                  <a:cubicBezTo>
                    <a:pt x="3533" y="158"/>
                    <a:pt x="3375" y="1"/>
                    <a:pt x="3208"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9"/>
            <p:cNvSpPr/>
            <p:nvPr/>
          </p:nvSpPr>
          <p:spPr>
            <a:xfrm>
              <a:off x="2718539" y="2375285"/>
              <a:ext cx="67163" cy="101138"/>
            </a:xfrm>
            <a:custGeom>
              <a:rect b="b" l="l" r="r" t="t"/>
              <a:pathLst>
                <a:path extrusionOk="0" h="5269" w="3499">
                  <a:moveTo>
                    <a:pt x="3300" y="1"/>
                  </a:moveTo>
                  <a:cubicBezTo>
                    <a:pt x="3271" y="1"/>
                    <a:pt x="3241" y="10"/>
                    <a:pt x="3213" y="31"/>
                  </a:cubicBezTo>
                  <a:cubicBezTo>
                    <a:pt x="2546" y="598"/>
                    <a:pt x="1979" y="1265"/>
                    <a:pt x="1512" y="2033"/>
                  </a:cubicBezTo>
                  <a:cubicBezTo>
                    <a:pt x="911" y="2900"/>
                    <a:pt x="244" y="3901"/>
                    <a:pt x="44" y="4935"/>
                  </a:cubicBezTo>
                  <a:cubicBezTo>
                    <a:pt x="1" y="5130"/>
                    <a:pt x="155" y="5269"/>
                    <a:pt x="313" y="5269"/>
                  </a:cubicBezTo>
                  <a:cubicBezTo>
                    <a:pt x="399" y="5269"/>
                    <a:pt x="486" y="5228"/>
                    <a:pt x="544" y="5135"/>
                  </a:cubicBezTo>
                  <a:cubicBezTo>
                    <a:pt x="1011" y="4301"/>
                    <a:pt x="1412" y="3467"/>
                    <a:pt x="1945" y="2666"/>
                  </a:cubicBezTo>
                  <a:cubicBezTo>
                    <a:pt x="2512" y="1832"/>
                    <a:pt x="3180" y="1132"/>
                    <a:pt x="3446" y="231"/>
                  </a:cubicBezTo>
                  <a:cubicBezTo>
                    <a:pt x="3499" y="126"/>
                    <a:pt x="3407" y="1"/>
                    <a:pt x="3300"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9"/>
            <p:cNvSpPr/>
            <p:nvPr/>
          </p:nvSpPr>
          <p:spPr>
            <a:xfrm>
              <a:off x="2745488" y="2459739"/>
              <a:ext cx="53938" cy="91061"/>
            </a:xfrm>
            <a:custGeom>
              <a:rect b="b" l="l" r="r" t="t"/>
              <a:pathLst>
                <a:path extrusionOk="0" h="4744" w="2810">
                  <a:moveTo>
                    <a:pt x="2710" y="1"/>
                  </a:moveTo>
                  <a:cubicBezTo>
                    <a:pt x="2109" y="435"/>
                    <a:pt x="1742" y="1168"/>
                    <a:pt x="1309" y="1736"/>
                  </a:cubicBezTo>
                  <a:cubicBezTo>
                    <a:pt x="675" y="2503"/>
                    <a:pt x="241" y="3403"/>
                    <a:pt x="41" y="4371"/>
                  </a:cubicBezTo>
                  <a:cubicBezTo>
                    <a:pt x="0" y="4594"/>
                    <a:pt x="182" y="4743"/>
                    <a:pt x="361" y="4743"/>
                  </a:cubicBezTo>
                  <a:cubicBezTo>
                    <a:pt x="476" y="4743"/>
                    <a:pt x="589" y="4681"/>
                    <a:pt x="641" y="4538"/>
                  </a:cubicBezTo>
                  <a:cubicBezTo>
                    <a:pt x="942" y="3637"/>
                    <a:pt x="1342" y="2836"/>
                    <a:pt x="1842" y="2069"/>
                  </a:cubicBezTo>
                  <a:cubicBezTo>
                    <a:pt x="2209" y="1469"/>
                    <a:pt x="2810" y="768"/>
                    <a:pt x="2743" y="34"/>
                  </a:cubicBezTo>
                  <a:cubicBezTo>
                    <a:pt x="2743" y="34"/>
                    <a:pt x="2710" y="1"/>
                    <a:pt x="2710"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5" name="Google Shape;2625;p59"/>
          <p:cNvGrpSpPr/>
          <p:nvPr/>
        </p:nvGrpSpPr>
        <p:grpSpPr>
          <a:xfrm>
            <a:off x="757243" y="2147699"/>
            <a:ext cx="968756" cy="796943"/>
            <a:chOff x="979778" y="1995299"/>
            <a:chExt cx="968756" cy="796943"/>
          </a:xfrm>
        </p:grpSpPr>
        <p:sp>
          <p:nvSpPr>
            <p:cNvPr id="2626" name="Google Shape;2626;p59"/>
            <p:cNvSpPr/>
            <p:nvPr/>
          </p:nvSpPr>
          <p:spPr>
            <a:xfrm>
              <a:off x="1802517" y="2299679"/>
              <a:ext cx="138972" cy="492563"/>
            </a:xfrm>
            <a:custGeom>
              <a:rect b="b" l="l" r="r" t="t"/>
              <a:pathLst>
                <a:path extrusionOk="0" h="25661" w="7240">
                  <a:moveTo>
                    <a:pt x="1168" y="5771"/>
                  </a:moveTo>
                  <a:lnTo>
                    <a:pt x="1168" y="5771"/>
                  </a:lnTo>
                  <a:cubicBezTo>
                    <a:pt x="1468" y="5805"/>
                    <a:pt x="1802" y="5838"/>
                    <a:pt x="2102" y="5972"/>
                  </a:cubicBezTo>
                  <a:cubicBezTo>
                    <a:pt x="2569" y="6138"/>
                    <a:pt x="2769" y="6505"/>
                    <a:pt x="3069" y="6806"/>
                  </a:cubicBezTo>
                  <a:cubicBezTo>
                    <a:pt x="3069" y="7106"/>
                    <a:pt x="3069" y="7373"/>
                    <a:pt x="3069" y="7639"/>
                  </a:cubicBezTo>
                  <a:cubicBezTo>
                    <a:pt x="2869" y="7639"/>
                    <a:pt x="2669" y="7606"/>
                    <a:pt x="2469" y="7573"/>
                  </a:cubicBezTo>
                  <a:lnTo>
                    <a:pt x="2469" y="7539"/>
                  </a:lnTo>
                  <a:cubicBezTo>
                    <a:pt x="2202" y="7406"/>
                    <a:pt x="2002" y="7206"/>
                    <a:pt x="1835" y="6972"/>
                  </a:cubicBezTo>
                  <a:cubicBezTo>
                    <a:pt x="1568" y="6605"/>
                    <a:pt x="1335" y="6205"/>
                    <a:pt x="1168" y="5771"/>
                  </a:cubicBezTo>
                  <a:close/>
                  <a:moveTo>
                    <a:pt x="6272" y="10175"/>
                  </a:moveTo>
                  <a:lnTo>
                    <a:pt x="6272" y="10175"/>
                  </a:lnTo>
                  <a:cubicBezTo>
                    <a:pt x="6105" y="11075"/>
                    <a:pt x="5038" y="11776"/>
                    <a:pt x="4170" y="11809"/>
                  </a:cubicBezTo>
                  <a:cubicBezTo>
                    <a:pt x="4671" y="11042"/>
                    <a:pt x="5404" y="10475"/>
                    <a:pt x="6272" y="10175"/>
                  </a:cubicBezTo>
                  <a:close/>
                  <a:moveTo>
                    <a:pt x="1124" y="15530"/>
                  </a:moveTo>
                  <a:cubicBezTo>
                    <a:pt x="1870" y="15530"/>
                    <a:pt x="2590" y="15914"/>
                    <a:pt x="3069" y="16512"/>
                  </a:cubicBezTo>
                  <a:cubicBezTo>
                    <a:pt x="3103" y="16579"/>
                    <a:pt x="3136" y="16579"/>
                    <a:pt x="3203" y="16613"/>
                  </a:cubicBezTo>
                  <a:lnTo>
                    <a:pt x="3203" y="16846"/>
                  </a:lnTo>
                  <a:lnTo>
                    <a:pt x="3103" y="16846"/>
                  </a:lnTo>
                  <a:cubicBezTo>
                    <a:pt x="2965" y="16863"/>
                    <a:pt x="2827" y="16872"/>
                    <a:pt x="2690" y="16872"/>
                  </a:cubicBezTo>
                  <a:cubicBezTo>
                    <a:pt x="2298" y="16872"/>
                    <a:pt x="1915" y="16803"/>
                    <a:pt x="1568" y="16679"/>
                  </a:cubicBezTo>
                  <a:cubicBezTo>
                    <a:pt x="1168" y="16412"/>
                    <a:pt x="901" y="16012"/>
                    <a:pt x="868" y="15545"/>
                  </a:cubicBezTo>
                  <a:cubicBezTo>
                    <a:pt x="953" y="15535"/>
                    <a:pt x="1039" y="15530"/>
                    <a:pt x="1124" y="15530"/>
                  </a:cubicBezTo>
                  <a:close/>
                  <a:moveTo>
                    <a:pt x="6072" y="19581"/>
                  </a:moveTo>
                  <a:cubicBezTo>
                    <a:pt x="6005" y="20449"/>
                    <a:pt x="4904" y="20749"/>
                    <a:pt x="4170" y="20949"/>
                  </a:cubicBezTo>
                  <a:lnTo>
                    <a:pt x="4137" y="20949"/>
                  </a:lnTo>
                  <a:lnTo>
                    <a:pt x="4137" y="20882"/>
                  </a:lnTo>
                  <a:cubicBezTo>
                    <a:pt x="4204" y="20816"/>
                    <a:pt x="4237" y="20715"/>
                    <a:pt x="4270" y="20615"/>
                  </a:cubicBezTo>
                  <a:cubicBezTo>
                    <a:pt x="4437" y="20382"/>
                    <a:pt x="4671" y="20182"/>
                    <a:pt x="4904" y="20048"/>
                  </a:cubicBezTo>
                  <a:cubicBezTo>
                    <a:pt x="5271" y="19848"/>
                    <a:pt x="5671" y="19681"/>
                    <a:pt x="6072" y="19581"/>
                  </a:cubicBezTo>
                  <a:close/>
                  <a:moveTo>
                    <a:pt x="3520" y="1"/>
                  </a:moveTo>
                  <a:cubicBezTo>
                    <a:pt x="3403" y="1"/>
                    <a:pt x="3286" y="67"/>
                    <a:pt x="3236" y="201"/>
                  </a:cubicBezTo>
                  <a:cubicBezTo>
                    <a:pt x="2903" y="1101"/>
                    <a:pt x="3003" y="2069"/>
                    <a:pt x="3003" y="3036"/>
                  </a:cubicBezTo>
                  <a:cubicBezTo>
                    <a:pt x="3003" y="3970"/>
                    <a:pt x="3003" y="4837"/>
                    <a:pt x="3036" y="5738"/>
                  </a:cubicBezTo>
                  <a:cubicBezTo>
                    <a:pt x="2903" y="5638"/>
                    <a:pt x="2769" y="5505"/>
                    <a:pt x="2602" y="5405"/>
                  </a:cubicBezTo>
                  <a:cubicBezTo>
                    <a:pt x="2078" y="5055"/>
                    <a:pt x="1427" y="4858"/>
                    <a:pt x="782" y="4858"/>
                  </a:cubicBezTo>
                  <a:cubicBezTo>
                    <a:pt x="688" y="4858"/>
                    <a:pt x="594" y="4862"/>
                    <a:pt x="501" y="4871"/>
                  </a:cubicBezTo>
                  <a:cubicBezTo>
                    <a:pt x="267" y="4871"/>
                    <a:pt x="34" y="5071"/>
                    <a:pt x="34" y="5338"/>
                  </a:cubicBezTo>
                  <a:cubicBezTo>
                    <a:pt x="101" y="6305"/>
                    <a:pt x="434" y="7206"/>
                    <a:pt x="1035" y="7973"/>
                  </a:cubicBezTo>
                  <a:cubicBezTo>
                    <a:pt x="1348" y="8338"/>
                    <a:pt x="2049" y="8744"/>
                    <a:pt x="2642" y="8744"/>
                  </a:cubicBezTo>
                  <a:cubicBezTo>
                    <a:pt x="2808" y="8744"/>
                    <a:pt x="2965" y="8713"/>
                    <a:pt x="3103" y="8640"/>
                  </a:cubicBezTo>
                  <a:cubicBezTo>
                    <a:pt x="3103" y="10108"/>
                    <a:pt x="3136" y="11609"/>
                    <a:pt x="3136" y="13110"/>
                  </a:cubicBezTo>
                  <a:cubicBezTo>
                    <a:pt x="3136" y="13944"/>
                    <a:pt x="3170" y="14778"/>
                    <a:pt x="3170" y="15645"/>
                  </a:cubicBezTo>
                  <a:cubicBezTo>
                    <a:pt x="2660" y="15034"/>
                    <a:pt x="1878" y="14772"/>
                    <a:pt x="1076" y="14772"/>
                  </a:cubicBezTo>
                  <a:cubicBezTo>
                    <a:pt x="828" y="14772"/>
                    <a:pt x="578" y="14797"/>
                    <a:pt x="334" y="14845"/>
                  </a:cubicBezTo>
                  <a:cubicBezTo>
                    <a:pt x="101" y="14911"/>
                    <a:pt x="1" y="15111"/>
                    <a:pt x="34" y="15345"/>
                  </a:cubicBezTo>
                  <a:cubicBezTo>
                    <a:pt x="276" y="16798"/>
                    <a:pt x="1343" y="17812"/>
                    <a:pt x="2760" y="17812"/>
                  </a:cubicBezTo>
                  <a:cubicBezTo>
                    <a:pt x="2904" y="17812"/>
                    <a:pt x="3052" y="17802"/>
                    <a:pt x="3203" y="17780"/>
                  </a:cubicBezTo>
                  <a:cubicBezTo>
                    <a:pt x="3203" y="18514"/>
                    <a:pt x="3236" y="19248"/>
                    <a:pt x="3270" y="19982"/>
                  </a:cubicBezTo>
                  <a:cubicBezTo>
                    <a:pt x="3270" y="21049"/>
                    <a:pt x="3270" y="22116"/>
                    <a:pt x="3303" y="23184"/>
                  </a:cubicBezTo>
                  <a:cubicBezTo>
                    <a:pt x="3303" y="23784"/>
                    <a:pt x="3303" y="24385"/>
                    <a:pt x="3336" y="25019"/>
                  </a:cubicBezTo>
                  <a:cubicBezTo>
                    <a:pt x="3370" y="25252"/>
                    <a:pt x="3603" y="25352"/>
                    <a:pt x="3637" y="25586"/>
                  </a:cubicBezTo>
                  <a:cubicBezTo>
                    <a:pt x="3653" y="25636"/>
                    <a:pt x="3687" y="25661"/>
                    <a:pt x="3720" y="25661"/>
                  </a:cubicBezTo>
                  <a:cubicBezTo>
                    <a:pt x="3753" y="25661"/>
                    <a:pt x="3787" y="25636"/>
                    <a:pt x="3803" y="25586"/>
                  </a:cubicBezTo>
                  <a:cubicBezTo>
                    <a:pt x="3837" y="25385"/>
                    <a:pt x="4037" y="25285"/>
                    <a:pt x="4070" y="25085"/>
                  </a:cubicBezTo>
                  <a:cubicBezTo>
                    <a:pt x="4170" y="24618"/>
                    <a:pt x="4170" y="24118"/>
                    <a:pt x="4137" y="23618"/>
                  </a:cubicBezTo>
                  <a:lnTo>
                    <a:pt x="4137" y="21616"/>
                  </a:lnTo>
                  <a:cubicBezTo>
                    <a:pt x="4170" y="21633"/>
                    <a:pt x="4204" y="21641"/>
                    <a:pt x="4237" y="21641"/>
                  </a:cubicBezTo>
                  <a:cubicBezTo>
                    <a:pt x="4270" y="21641"/>
                    <a:pt x="4304" y="21633"/>
                    <a:pt x="4337" y="21616"/>
                  </a:cubicBezTo>
                  <a:cubicBezTo>
                    <a:pt x="5638" y="21349"/>
                    <a:pt x="6939" y="20649"/>
                    <a:pt x="6772" y="19114"/>
                  </a:cubicBezTo>
                  <a:cubicBezTo>
                    <a:pt x="6772" y="18914"/>
                    <a:pt x="6605" y="18781"/>
                    <a:pt x="6405" y="18781"/>
                  </a:cubicBezTo>
                  <a:cubicBezTo>
                    <a:pt x="5705" y="18847"/>
                    <a:pt x="5004" y="19081"/>
                    <a:pt x="4437" y="19481"/>
                  </a:cubicBezTo>
                  <a:cubicBezTo>
                    <a:pt x="4337" y="19548"/>
                    <a:pt x="4237" y="19648"/>
                    <a:pt x="4137" y="19715"/>
                  </a:cubicBezTo>
                  <a:cubicBezTo>
                    <a:pt x="4137" y="17680"/>
                    <a:pt x="4104" y="15612"/>
                    <a:pt x="4070" y="13544"/>
                  </a:cubicBezTo>
                  <a:lnTo>
                    <a:pt x="4070" y="12710"/>
                  </a:lnTo>
                  <a:cubicBezTo>
                    <a:pt x="4904" y="12710"/>
                    <a:pt x="5705" y="12410"/>
                    <a:pt x="6272" y="11842"/>
                  </a:cubicBezTo>
                  <a:cubicBezTo>
                    <a:pt x="6906" y="11209"/>
                    <a:pt x="7239" y="10341"/>
                    <a:pt x="7206" y="9474"/>
                  </a:cubicBezTo>
                  <a:cubicBezTo>
                    <a:pt x="7206" y="9209"/>
                    <a:pt x="6971" y="8996"/>
                    <a:pt x="6710" y="8996"/>
                  </a:cubicBezTo>
                  <a:cubicBezTo>
                    <a:pt x="6675" y="8996"/>
                    <a:pt x="6640" y="8999"/>
                    <a:pt x="6605" y="9007"/>
                  </a:cubicBezTo>
                  <a:cubicBezTo>
                    <a:pt x="5605" y="9341"/>
                    <a:pt x="4737" y="9941"/>
                    <a:pt x="4037" y="10708"/>
                  </a:cubicBezTo>
                  <a:cubicBezTo>
                    <a:pt x="4037" y="9374"/>
                    <a:pt x="4003" y="8040"/>
                    <a:pt x="4037" y="6672"/>
                  </a:cubicBezTo>
                  <a:cubicBezTo>
                    <a:pt x="4037" y="5605"/>
                    <a:pt x="4070" y="4537"/>
                    <a:pt x="4037" y="3470"/>
                  </a:cubicBezTo>
                  <a:cubicBezTo>
                    <a:pt x="4037" y="2402"/>
                    <a:pt x="4170" y="1235"/>
                    <a:pt x="3803" y="201"/>
                  </a:cubicBezTo>
                  <a:cubicBezTo>
                    <a:pt x="3753" y="67"/>
                    <a:pt x="3637" y="1"/>
                    <a:pt x="3520"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9"/>
            <p:cNvSpPr/>
            <p:nvPr/>
          </p:nvSpPr>
          <p:spPr>
            <a:xfrm>
              <a:off x="1791000" y="2198699"/>
              <a:ext cx="157533" cy="119700"/>
            </a:xfrm>
            <a:custGeom>
              <a:rect b="b" l="l" r="r" t="t"/>
              <a:pathLst>
                <a:path extrusionOk="0" h="6236" w="8207">
                  <a:moveTo>
                    <a:pt x="2760" y="1"/>
                  </a:moveTo>
                  <a:cubicBezTo>
                    <a:pt x="2534" y="1"/>
                    <a:pt x="2307" y="86"/>
                    <a:pt x="2102" y="291"/>
                  </a:cubicBezTo>
                  <a:cubicBezTo>
                    <a:pt x="1601" y="825"/>
                    <a:pt x="1701" y="1592"/>
                    <a:pt x="1868" y="2260"/>
                  </a:cubicBezTo>
                  <a:cubicBezTo>
                    <a:pt x="1624" y="2153"/>
                    <a:pt x="1352" y="2074"/>
                    <a:pt x="1104" y="2074"/>
                  </a:cubicBezTo>
                  <a:cubicBezTo>
                    <a:pt x="808" y="2074"/>
                    <a:pt x="545" y="2185"/>
                    <a:pt x="400" y="2493"/>
                  </a:cubicBezTo>
                  <a:cubicBezTo>
                    <a:pt x="0" y="3360"/>
                    <a:pt x="601" y="4328"/>
                    <a:pt x="1201" y="4961"/>
                  </a:cubicBezTo>
                  <a:cubicBezTo>
                    <a:pt x="1968" y="5695"/>
                    <a:pt x="3002" y="6162"/>
                    <a:pt x="4070" y="6229"/>
                  </a:cubicBezTo>
                  <a:cubicBezTo>
                    <a:pt x="4095" y="6233"/>
                    <a:pt x="4121" y="6235"/>
                    <a:pt x="4146" y="6235"/>
                  </a:cubicBezTo>
                  <a:cubicBezTo>
                    <a:pt x="4319" y="6235"/>
                    <a:pt x="4483" y="6137"/>
                    <a:pt x="4570" y="5962"/>
                  </a:cubicBezTo>
                  <a:cubicBezTo>
                    <a:pt x="5304" y="5962"/>
                    <a:pt x="6238" y="5228"/>
                    <a:pt x="6705" y="4828"/>
                  </a:cubicBezTo>
                  <a:cubicBezTo>
                    <a:pt x="7405" y="4194"/>
                    <a:pt x="8206" y="3227"/>
                    <a:pt x="8139" y="2260"/>
                  </a:cubicBezTo>
                  <a:cubicBezTo>
                    <a:pt x="8139" y="1926"/>
                    <a:pt x="7906" y="1692"/>
                    <a:pt x="7606" y="1692"/>
                  </a:cubicBezTo>
                  <a:cubicBezTo>
                    <a:pt x="7558" y="1688"/>
                    <a:pt x="7511" y="1686"/>
                    <a:pt x="7463" y="1686"/>
                  </a:cubicBezTo>
                  <a:cubicBezTo>
                    <a:pt x="7144" y="1686"/>
                    <a:pt x="6829" y="1781"/>
                    <a:pt x="6538" y="1926"/>
                  </a:cubicBezTo>
                  <a:cubicBezTo>
                    <a:pt x="6572" y="1559"/>
                    <a:pt x="6471" y="1192"/>
                    <a:pt x="6305" y="859"/>
                  </a:cubicBezTo>
                  <a:cubicBezTo>
                    <a:pt x="6229" y="506"/>
                    <a:pt x="5906" y="286"/>
                    <a:pt x="5566" y="286"/>
                  </a:cubicBezTo>
                  <a:cubicBezTo>
                    <a:pt x="5455" y="286"/>
                    <a:pt x="5343" y="309"/>
                    <a:pt x="5237" y="358"/>
                  </a:cubicBezTo>
                  <a:cubicBezTo>
                    <a:pt x="5070" y="425"/>
                    <a:pt x="4937" y="525"/>
                    <a:pt x="4837" y="692"/>
                  </a:cubicBezTo>
                  <a:cubicBezTo>
                    <a:pt x="4637" y="925"/>
                    <a:pt x="4503" y="1192"/>
                    <a:pt x="4370" y="1492"/>
                  </a:cubicBezTo>
                  <a:cubicBezTo>
                    <a:pt x="4303" y="1359"/>
                    <a:pt x="4237" y="1225"/>
                    <a:pt x="4170" y="1092"/>
                  </a:cubicBezTo>
                  <a:cubicBezTo>
                    <a:pt x="3930" y="564"/>
                    <a:pt x="3344" y="1"/>
                    <a:pt x="27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9"/>
            <p:cNvSpPr/>
            <p:nvPr/>
          </p:nvSpPr>
          <p:spPr>
            <a:xfrm>
              <a:off x="990661" y="2299679"/>
              <a:ext cx="138972" cy="492563"/>
            </a:xfrm>
            <a:custGeom>
              <a:rect b="b" l="l" r="r" t="t"/>
              <a:pathLst>
                <a:path extrusionOk="0" h="25661" w="7240">
                  <a:moveTo>
                    <a:pt x="1168" y="5805"/>
                  </a:moveTo>
                  <a:cubicBezTo>
                    <a:pt x="1468" y="5805"/>
                    <a:pt x="1802" y="5872"/>
                    <a:pt x="2102" y="5972"/>
                  </a:cubicBezTo>
                  <a:cubicBezTo>
                    <a:pt x="2569" y="6138"/>
                    <a:pt x="2769" y="6505"/>
                    <a:pt x="3070" y="6839"/>
                  </a:cubicBezTo>
                  <a:cubicBezTo>
                    <a:pt x="3070" y="7106"/>
                    <a:pt x="3070" y="7406"/>
                    <a:pt x="3103" y="7673"/>
                  </a:cubicBezTo>
                  <a:cubicBezTo>
                    <a:pt x="2869" y="7639"/>
                    <a:pt x="2669" y="7606"/>
                    <a:pt x="2469" y="7573"/>
                  </a:cubicBezTo>
                  <a:cubicBezTo>
                    <a:pt x="2236" y="7439"/>
                    <a:pt x="2002" y="7239"/>
                    <a:pt x="1835" y="7006"/>
                  </a:cubicBezTo>
                  <a:cubicBezTo>
                    <a:pt x="1569" y="6639"/>
                    <a:pt x="1335" y="6238"/>
                    <a:pt x="1168" y="5805"/>
                  </a:cubicBezTo>
                  <a:close/>
                  <a:moveTo>
                    <a:pt x="6272" y="10175"/>
                  </a:moveTo>
                  <a:lnTo>
                    <a:pt x="6272" y="10175"/>
                  </a:lnTo>
                  <a:cubicBezTo>
                    <a:pt x="6105" y="11075"/>
                    <a:pt x="5071" y="11776"/>
                    <a:pt x="4204" y="11809"/>
                  </a:cubicBezTo>
                  <a:cubicBezTo>
                    <a:pt x="4704" y="11042"/>
                    <a:pt x="5438" y="10475"/>
                    <a:pt x="6272" y="10175"/>
                  </a:cubicBezTo>
                  <a:close/>
                  <a:moveTo>
                    <a:pt x="1173" y="15562"/>
                  </a:moveTo>
                  <a:cubicBezTo>
                    <a:pt x="1913" y="15562"/>
                    <a:pt x="2624" y="15922"/>
                    <a:pt x="3070" y="16546"/>
                  </a:cubicBezTo>
                  <a:cubicBezTo>
                    <a:pt x="3103" y="16579"/>
                    <a:pt x="3170" y="16613"/>
                    <a:pt x="3203" y="16613"/>
                  </a:cubicBezTo>
                  <a:lnTo>
                    <a:pt x="3203" y="16846"/>
                  </a:lnTo>
                  <a:lnTo>
                    <a:pt x="3136" y="16846"/>
                  </a:lnTo>
                  <a:cubicBezTo>
                    <a:pt x="2965" y="16878"/>
                    <a:pt x="2794" y="16893"/>
                    <a:pt x="2625" y="16893"/>
                  </a:cubicBezTo>
                  <a:cubicBezTo>
                    <a:pt x="2267" y="16893"/>
                    <a:pt x="1919" y="16826"/>
                    <a:pt x="1602" y="16713"/>
                  </a:cubicBezTo>
                  <a:cubicBezTo>
                    <a:pt x="1202" y="16446"/>
                    <a:pt x="935" y="16045"/>
                    <a:pt x="901" y="15578"/>
                  </a:cubicBezTo>
                  <a:cubicBezTo>
                    <a:pt x="992" y="15568"/>
                    <a:pt x="1083" y="15562"/>
                    <a:pt x="1173" y="15562"/>
                  </a:cubicBezTo>
                  <a:close/>
                  <a:moveTo>
                    <a:pt x="6105" y="19615"/>
                  </a:moveTo>
                  <a:lnTo>
                    <a:pt x="6105" y="19615"/>
                  </a:lnTo>
                  <a:cubicBezTo>
                    <a:pt x="6038" y="20449"/>
                    <a:pt x="4938" y="20749"/>
                    <a:pt x="4170" y="20949"/>
                  </a:cubicBezTo>
                  <a:lnTo>
                    <a:pt x="4137" y="20949"/>
                  </a:lnTo>
                  <a:lnTo>
                    <a:pt x="4137" y="20916"/>
                  </a:lnTo>
                  <a:cubicBezTo>
                    <a:pt x="4204" y="20816"/>
                    <a:pt x="4270" y="20715"/>
                    <a:pt x="4304" y="20649"/>
                  </a:cubicBezTo>
                  <a:cubicBezTo>
                    <a:pt x="4471" y="20415"/>
                    <a:pt x="4704" y="20215"/>
                    <a:pt x="4938" y="20082"/>
                  </a:cubicBezTo>
                  <a:cubicBezTo>
                    <a:pt x="5305" y="19848"/>
                    <a:pt x="5705" y="19715"/>
                    <a:pt x="6105" y="19615"/>
                  </a:cubicBezTo>
                  <a:close/>
                  <a:moveTo>
                    <a:pt x="3537" y="1"/>
                  </a:moveTo>
                  <a:cubicBezTo>
                    <a:pt x="3420" y="1"/>
                    <a:pt x="3303" y="67"/>
                    <a:pt x="3270" y="201"/>
                  </a:cubicBezTo>
                  <a:cubicBezTo>
                    <a:pt x="2903" y="1101"/>
                    <a:pt x="3036" y="2069"/>
                    <a:pt x="3003" y="3036"/>
                  </a:cubicBezTo>
                  <a:cubicBezTo>
                    <a:pt x="3003" y="3970"/>
                    <a:pt x="3003" y="4837"/>
                    <a:pt x="3036" y="5738"/>
                  </a:cubicBezTo>
                  <a:cubicBezTo>
                    <a:pt x="2903" y="5638"/>
                    <a:pt x="2769" y="5505"/>
                    <a:pt x="2636" y="5405"/>
                  </a:cubicBezTo>
                  <a:cubicBezTo>
                    <a:pt x="2083" y="5055"/>
                    <a:pt x="1453" y="4858"/>
                    <a:pt x="814" y="4858"/>
                  </a:cubicBezTo>
                  <a:cubicBezTo>
                    <a:pt x="721" y="4858"/>
                    <a:pt x="628" y="4862"/>
                    <a:pt x="534" y="4871"/>
                  </a:cubicBezTo>
                  <a:cubicBezTo>
                    <a:pt x="268" y="4871"/>
                    <a:pt x="67" y="5071"/>
                    <a:pt x="67" y="5338"/>
                  </a:cubicBezTo>
                  <a:cubicBezTo>
                    <a:pt x="101" y="6305"/>
                    <a:pt x="468" y="7206"/>
                    <a:pt x="1068" y="7973"/>
                  </a:cubicBezTo>
                  <a:cubicBezTo>
                    <a:pt x="1355" y="8338"/>
                    <a:pt x="2050" y="8744"/>
                    <a:pt x="2643" y="8744"/>
                  </a:cubicBezTo>
                  <a:cubicBezTo>
                    <a:pt x="2808" y="8744"/>
                    <a:pt x="2965" y="8713"/>
                    <a:pt x="3103" y="8640"/>
                  </a:cubicBezTo>
                  <a:cubicBezTo>
                    <a:pt x="3136" y="10108"/>
                    <a:pt x="3170" y="11609"/>
                    <a:pt x="3170" y="13110"/>
                  </a:cubicBezTo>
                  <a:cubicBezTo>
                    <a:pt x="3170" y="13944"/>
                    <a:pt x="3170" y="14778"/>
                    <a:pt x="3203" y="15645"/>
                  </a:cubicBezTo>
                  <a:cubicBezTo>
                    <a:pt x="2693" y="15034"/>
                    <a:pt x="1911" y="14772"/>
                    <a:pt x="1094" y="14772"/>
                  </a:cubicBezTo>
                  <a:cubicBezTo>
                    <a:pt x="842" y="14772"/>
                    <a:pt x="586" y="14797"/>
                    <a:pt x="334" y="14845"/>
                  </a:cubicBezTo>
                  <a:cubicBezTo>
                    <a:pt x="134" y="14911"/>
                    <a:pt x="1" y="15111"/>
                    <a:pt x="67" y="15345"/>
                  </a:cubicBezTo>
                  <a:cubicBezTo>
                    <a:pt x="310" y="16798"/>
                    <a:pt x="1377" y="17812"/>
                    <a:pt x="2794" y="17812"/>
                  </a:cubicBezTo>
                  <a:cubicBezTo>
                    <a:pt x="2938" y="17812"/>
                    <a:pt x="3086" y="17802"/>
                    <a:pt x="3236" y="17780"/>
                  </a:cubicBezTo>
                  <a:cubicBezTo>
                    <a:pt x="3236" y="18514"/>
                    <a:pt x="3236" y="19248"/>
                    <a:pt x="3270" y="19982"/>
                  </a:cubicBezTo>
                  <a:cubicBezTo>
                    <a:pt x="3270" y="21049"/>
                    <a:pt x="3303" y="22116"/>
                    <a:pt x="3303" y="23184"/>
                  </a:cubicBezTo>
                  <a:cubicBezTo>
                    <a:pt x="3303" y="23784"/>
                    <a:pt x="3303" y="24385"/>
                    <a:pt x="3370" y="25019"/>
                  </a:cubicBezTo>
                  <a:cubicBezTo>
                    <a:pt x="3403" y="25252"/>
                    <a:pt x="3603" y="25352"/>
                    <a:pt x="3670" y="25586"/>
                  </a:cubicBezTo>
                  <a:cubicBezTo>
                    <a:pt x="3670" y="25636"/>
                    <a:pt x="3703" y="25661"/>
                    <a:pt x="3737" y="25661"/>
                  </a:cubicBezTo>
                  <a:cubicBezTo>
                    <a:pt x="3770" y="25661"/>
                    <a:pt x="3803" y="25636"/>
                    <a:pt x="3803" y="25586"/>
                  </a:cubicBezTo>
                  <a:cubicBezTo>
                    <a:pt x="3870" y="25385"/>
                    <a:pt x="4037" y="25285"/>
                    <a:pt x="4104" y="25085"/>
                  </a:cubicBezTo>
                  <a:cubicBezTo>
                    <a:pt x="4170" y="24618"/>
                    <a:pt x="4204" y="24118"/>
                    <a:pt x="4170" y="23618"/>
                  </a:cubicBezTo>
                  <a:lnTo>
                    <a:pt x="4170" y="21616"/>
                  </a:lnTo>
                  <a:cubicBezTo>
                    <a:pt x="4204" y="21633"/>
                    <a:pt x="4237" y="21641"/>
                    <a:pt x="4270" y="21641"/>
                  </a:cubicBezTo>
                  <a:cubicBezTo>
                    <a:pt x="4304" y="21641"/>
                    <a:pt x="4337" y="21633"/>
                    <a:pt x="4371" y="21616"/>
                  </a:cubicBezTo>
                  <a:cubicBezTo>
                    <a:pt x="5671" y="21349"/>
                    <a:pt x="6939" y="20649"/>
                    <a:pt x="6806" y="19114"/>
                  </a:cubicBezTo>
                  <a:cubicBezTo>
                    <a:pt x="6772" y="18914"/>
                    <a:pt x="6605" y="18781"/>
                    <a:pt x="6439" y="18781"/>
                  </a:cubicBezTo>
                  <a:cubicBezTo>
                    <a:pt x="5705" y="18847"/>
                    <a:pt x="5038" y="19081"/>
                    <a:pt x="4437" y="19481"/>
                  </a:cubicBezTo>
                  <a:cubicBezTo>
                    <a:pt x="4337" y="19548"/>
                    <a:pt x="4237" y="19648"/>
                    <a:pt x="4137" y="19715"/>
                  </a:cubicBezTo>
                  <a:cubicBezTo>
                    <a:pt x="4137" y="17680"/>
                    <a:pt x="4137" y="15612"/>
                    <a:pt x="4104" y="13544"/>
                  </a:cubicBezTo>
                  <a:lnTo>
                    <a:pt x="4104" y="12710"/>
                  </a:lnTo>
                  <a:cubicBezTo>
                    <a:pt x="4904" y="12710"/>
                    <a:pt x="5705" y="12410"/>
                    <a:pt x="6272" y="11842"/>
                  </a:cubicBezTo>
                  <a:cubicBezTo>
                    <a:pt x="6906" y="11209"/>
                    <a:pt x="7239" y="10341"/>
                    <a:pt x="7206" y="9474"/>
                  </a:cubicBezTo>
                  <a:cubicBezTo>
                    <a:pt x="7206" y="9209"/>
                    <a:pt x="6971" y="8996"/>
                    <a:pt x="6710" y="8996"/>
                  </a:cubicBezTo>
                  <a:cubicBezTo>
                    <a:pt x="6675" y="8996"/>
                    <a:pt x="6640" y="8999"/>
                    <a:pt x="6605" y="9007"/>
                  </a:cubicBezTo>
                  <a:cubicBezTo>
                    <a:pt x="5638" y="9341"/>
                    <a:pt x="4737" y="9941"/>
                    <a:pt x="4070" y="10708"/>
                  </a:cubicBezTo>
                  <a:cubicBezTo>
                    <a:pt x="4037" y="9374"/>
                    <a:pt x="4037" y="8040"/>
                    <a:pt x="4070" y="6672"/>
                  </a:cubicBezTo>
                  <a:cubicBezTo>
                    <a:pt x="4070" y="5605"/>
                    <a:pt x="4104" y="4537"/>
                    <a:pt x="4070" y="3470"/>
                  </a:cubicBezTo>
                  <a:cubicBezTo>
                    <a:pt x="4037" y="2402"/>
                    <a:pt x="4204" y="1235"/>
                    <a:pt x="3803" y="201"/>
                  </a:cubicBezTo>
                  <a:cubicBezTo>
                    <a:pt x="3770" y="67"/>
                    <a:pt x="3653" y="1"/>
                    <a:pt x="3537"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9"/>
            <p:cNvSpPr/>
            <p:nvPr/>
          </p:nvSpPr>
          <p:spPr>
            <a:xfrm>
              <a:off x="979778" y="2198699"/>
              <a:ext cx="157533" cy="119700"/>
            </a:xfrm>
            <a:custGeom>
              <a:rect b="b" l="l" r="r" t="t"/>
              <a:pathLst>
                <a:path extrusionOk="0" h="6236" w="8207">
                  <a:moveTo>
                    <a:pt x="2764" y="0"/>
                  </a:moveTo>
                  <a:cubicBezTo>
                    <a:pt x="2536" y="0"/>
                    <a:pt x="2309" y="85"/>
                    <a:pt x="2102" y="291"/>
                  </a:cubicBezTo>
                  <a:cubicBezTo>
                    <a:pt x="1602" y="825"/>
                    <a:pt x="1702" y="1592"/>
                    <a:pt x="1869" y="2260"/>
                  </a:cubicBezTo>
                  <a:cubicBezTo>
                    <a:pt x="1618" y="2150"/>
                    <a:pt x="1338" y="2062"/>
                    <a:pt x="1084" y="2062"/>
                  </a:cubicBezTo>
                  <a:cubicBezTo>
                    <a:pt x="797" y="2062"/>
                    <a:pt x="543" y="2174"/>
                    <a:pt x="401" y="2493"/>
                  </a:cubicBezTo>
                  <a:cubicBezTo>
                    <a:pt x="1" y="3327"/>
                    <a:pt x="601" y="4328"/>
                    <a:pt x="1202" y="4961"/>
                  </a:cubicBezTo>
                  <a:cubicBezTo>
                    <a:pt x="1969" y="5695"/>
                    <a:pt x="2969" y="6162"/>
                    <a:pt x="4070" y="6229"/>
                  </a:cubicBezTo>
                  <a:cubicBezTo>
                    <a:pt x="4096" y="6233"/>
                    <a:pt x="4121" y="6235"/>
                    <a:pt x="4146" y="6235"/>
                  </a:cubicBezTo>
                  <a:cubicBezTo>
                    <a:pt x="4320" y="6235"/>
                    <a:pt x="4483" y="6137"/>
                    <a:pt x="4571" y="5962"/>
                  </a:cubicBezTo>
                  <a:cubicBezTo>
                    <a:pt x="5304" y="5962"/>
                    <a:pt x="6238" y="5228"/>
                    <a:pt x="6705" y="4828"/>
                  </a:cubicBezTo>
                  <a:cubicBezTo>
                    <a:pt x="7373" y="4194"/>
                    <a:pt x="8207" y="3227"/>
                    <a:pt x="8140" y="2260"/>
                  </a:cubicBezTo>
                  <a:cubicBezTo>
                    <a:pt x="8140" y="1959"/>
                    <a:pt x="7906" y="1692"/>
                    <a:pt x="7606" y="1692"/>
                  </a:cubicBezTo>
                  <a:cubicBezTo>
                    <a:pt x="7559" y="1688"/>
                    <a:pt x="7511" y="1686"/>
                    <a:pt x="7464" y="1686"/>
                  </a:cubicBezTo>
                  <a:cubicBezTo>
                    <a:pt x="7145" y="1686"/>
                    <a:pt x="6833" y="1781"/>
                    <a:pt x="6572" y="1926"/>
                  </a:cubicBezTo>
                  <a:cubicBezTo>
                    <a:pt x="6572" y="1559"/>
                    <a:pt x="6472" y="1192"/>
                    <a:pt x="6305" y="859"/>
                  </a:cubicBezTo>
                  <a:cubicBezTo>
                    <a:pt x="6230" y="506"/>
                    <a:pt x="5906" y="286"/>
                    <a:pt x="5566" y="286"/>
                  </a:cubicBezTo>
                  <a:cubicBezTo>
                    <a:pt x="5456" y="286"/>
                    <a:pt x="5344" y="309"/>
                    <a:pt x="5238" y="358"/>
                  </a:cubicBezTo>
                  <a:cubicBezTo>
                    <a:pt x="5071" y="425"/>
                    <a:pt x="4938" y="525"/>
                    <a:pt x="4837" y="692"/>
                  </a:cubicBezTo>
                  <a:cubicBezTo>
                    <a:pt x="4637" y="925"/>
                    <a:pt x="4504" y="1192"/>
                    <a:pt x="4370" y="1492"/>
                  </a:cubicBezTo>
                  <a:cubicBezTo>
                    <a:pt x="4304" y="1359"/>
                    <a:pt x="4237" y="1225"/>
                    <a:pt x="4170" y="1059"/>
                  </a:cubicBezTo>
                  <a:cubicBezTo>
                    <a:pt x="3931" y="555"/>
                    <a:pt x="3346" y="0"/>
                    <a:pt x="27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9"/>
            <p:cNvSpPr/>
            <p:nvPr/>
          </p:nvSpPr>
          <p:spPr>
            <a:xfrm>
              <a:off x="1396599" y="2299679"/>
              <a:ext cx="138953" cy="492563"/>
            </a:xfrm>
            <a:custGeom>
              <a:rect b="b" l="l" r="r" t="t"/>
              <a:pathLst>
                <a:path extrusionOk="0" h="25661" w="7239">
                  <a:moveTo>
                    <a:pt x="1168" y="5805"/>
                  </a:moveTo>
                  <a:cubicBezTo>
                    <a:pt x="1468" y="5805"/>
                    <a:pt x="1801" y="5872"/>
                    <a:pt x="2102" y="5972"/>
                  </a:cubicBezTo>
                  <a:cubicBezTo>
                    <a:pt x="2569" y="6138"/>
                    <a:pt x="2769" y="6505"/>
                    <a:pt x="3069" y="6839"/>
                  </a:cubicBezTo>
                  <a:cubicBezTo>
                    <a:pt x="3069" y="7106"/>
                    <a:pt x="3069" y="7406"/>
                    <a:pt x="3069" y="7673"/>
                  </a:cubicBezTo>
                  <a:cubicBezTo>
                    <a:pt x="2869" y="7639"/>
                    <a:pt x="2669" y="7606"/>
                    <a:pt x="2469" y="7573"/>
                  </a:cubicBezTo>
                  <a:cubicBezTo>
                    <a:pt x="2235" y="7439"/>
                    <a:pt x="2002" y="7239"/>
                    <a:pt x="1835" y="7006"/>
                  </a:cubicBezTo>
                  <a:cubicBezTo>
                    <a:pt x="1535" y="6639"/>
                    <a:pt x="1334" y="6238"/>
                    <a:pt x="1168" y="5805"/>
                  </a:cubicBezTo>
                  <a:close/>
                  <a:moveTo>
                    <a:pt x="6271" y="10175"/>
                  </a:moveTo>
                  <a:lnTo>
                    <a:pt x="6271" y="10175"/>
                  </a:lnTo>
                  <a:cubicBezTo>
                    <a:pt x="6105" y="11075"/>
                    <a:pt x="5037" y="11776"/>
                    <a:pt x="4203" y="11809"/>
                  </a:cubicBezTo>
                  <a:cubicBezTo>
                    <a:pt x="4704" y="11042"/>
                    <a:pt x="5437" y="10475"/>
                    <a:pt x="6271" y="10175"/>
                  </a:cubicBezTo>
                  <a:close/>
                  <a:moveTo>
                    <a:pt x="1095" y="15537"/>
                  </a:moveTo>
                  <a:cubicBezTo>
                    <a:pt x="1862" y="15537"/>
                    <a:pt x="2607" y="15900"/>
                    <a:pt x="3069" y="16546"/>
                  </a:cubicBezTo>
                  <a:cubicBezTo>
                    <a:pt x="3102" y="16579"/>
                    <a:pt x="3169" y="16613"/>
                    <a:pt x="3202" y="16613"/>
                  </a:cubicBezTo>
                  <a:lnTo>
                    <a:pt x="3202" y="16846"/>
                  </a:lnTo>
                  <a:lnTo>
                    <a:pt x="3136" y="16846"/>
                  </a:lnTo>
                  <a:cubicBezTo>
                    <a:pt x="2965" y="16878"/>
                    <a:pt x="2794" y="16893"/>
                    <a:pt x="2624" y="16893"/>
                  </a:cubicBezTo>
                  <a:cubicBezTo>
                    <a:pt x="2263" y="16893"/>
                    <a:pt x="1908" y="16826"/>
                    <a:pt x="1568" y="16713"/>
                  </a:cubicBezTo>
                  <a:cubicBezTo>
                    <a:pt x="1201" y="16446"/>
                    <a:pt x="934" y="16012"/>
                    <a:pt x="901" y="15545"/>
                  </a:cubicBezTo>
                  <a:cubicBezTo>
                    <a:pt x="966" y="15540"/>
                    <a:pt x="1030" y="15537"/>
                    <a:pt x="1095" y="15537"/>
                  </a:cubicBezTo>
                  <a:close/>
                  <a:moveTo>
                    <a:pt x="6105" y="19615"/>
                  </a:moveTo>
                  <a:lnTo>
                    <a:pt x="6105" y="19615"/>
                  </a:lnTo>
                  <a:cubicBezTo>
                    <a:pt x="6038" y="20449"/>
                    <a:pt x="4937" y="20749"/>
                    <a:pt x="4170" y="20949"/>
                  </a:cubicBezTo>
                  <a:lnTo>
                    <a:pt x="4136" y="20949"/>
                  </a:lnTo>
                  <a:lnTo>
                    <a:pt x="4136" y="20916"/>
                  </a:lnTo>
                  <a:cubicBezTo>
                    <a:pt x="4203" y="20816"/>
                    <a:pt x="4270" y="20715"/>
                    <a:pt x="4303" y="20649"/>
                  </a:cubicBezTo>
                  <a:cubicBezTo>
                    <a:pt x="4470" y="20415"/>
                    <a:pt x="4670" y="20215"/>
                    <a:pt x="4937" y="20082"/>
                  </a:cubicBezTo>
                  <a:cubicBezTo>
                    <a:pt x="5304" y="19848"/>
                    <a:pt x="5671" y="19715"/>
                    <a:pt x="6105" y="19615"/>
                  </a:cubicBezTo>
                  <a:close/>
                  <a:moveTo>
                    <a:pt x="3524" y="1"/>
                  </a:moveTo>
                  <a:cubicBezTo>
                    <a:pt x="3411" y="1"/>
                    <a:pt x="3303" y="67"/>
                    <a:pt x="3269" y="201"/>
                  </a:cubicBezTo>
                  <a:cubicBezTo>
                    <a:pt x="2902" y="1101"/>
                    <a:pt x="3036" y="2069"/>
                    <a:pt x="3002" y="3036"/>
                  </a:cubicBezTo>
                  <a:cubicBezTo>
                    <a:pt x="3002" y="3970"/>
                    <a:pt x="3002" y="4837"/>
                    <a:pt x="3036" y="5738"/>
                  </a:cubicBezTo>
                  <a:cubicBezTo>
                    <a:pt x="2902" y="5638"/>
                    <a:pt x="2769" y="5505"/>
                    <a:pt x="2635" y="5405"/>
                  </a:cubicBezTo>
                  <a:cubicBezTo>
                    <a:pt x="2082" y="5055"/>
                    <a:pt x="1453" y="4858"/>
                    <a:pt x="813" y="4858"/>
                  </a:cubicBezTo>
                  <a:cubicBezTo>
                    <a:pt x="720" y="4858"/>
                    <a:pt x="627" y="4862"/>
                    <a:pt x="534" y="4871"/>
                  </a:cubicBezTo>
                  <a:cubicBezTo>
                    <a:pt x="267" y="4871"/>
                    <a:pt x="67" y="5071"/>
                    <a:pt x="67" y="5338"/>
                  </a:cubicBezTo>
                  <a:cubicBezTo>
                    <a:pt x="100" y="6305"/>
                    <a:pt x="467" y="7206"/>
                    <a:pt x="1068" y="7973"/>
                  </a:cubicBezTo>
                  <a:cubicBezTo>
                    <a:pt x="1355" y="8338"/>
                    <a:pt x="2050" y="8744"/>
                    <a:pt x="2642" y="8744"/>
                  </a:cubicBezTo>
                  <a:cubicBezTo>
                    <a:pt x="2807" y="8744"/>
                    <a:pt x="2964" y="8713"/>
                    <a:pt x="3102" y="8640"/>
                  </a:cubicBezTo>
                  <a:cubicBezTo>
                    <a:pt x="3136" y="10108"/>
                    <a:pt x="3136" y="11609"/>
                    <a:pt x="3169" y="13110"/>
                  </a:cubicBezTo>
                  <a:cubicBezTo>
                    <a:pt x="3169" y="13944"/>
                    <a:pt x="3202" y="14778"/>
                    <a:pt x="3202" y="15645"/>
                  </a:cubicBezTo>
                  <a:cubicBezTo>
                    <a:pt x="2693" y="15034"/>
                    <a:pt x="1891" y="14772"/>
                    <a:pt x="1080" y="14772"/>
                  </a:cubicBezTo>
                  <a:cubicBezTo>
                    <a:pt x="829" y="14772"/>
                    <a:pt x="578" y="14797"/>
                    <a:pt x="334" y="14845"/>
                  </a:cubicBezTo>
                  <a:cubicBezTo>
                    <a:pt x="134" y="14911"/>
                    <a:pt x="0" y="15111"/>
                    <a:pt x="67" y="15345"/>
                  </a:cubicBezTo>
                  <a:cubicBezTo>
                    <a:pt x="309" y="16798"/>
                    <a:pt x="1348" y="17812"/>
                    <a:pt x="2786" y="17812"/>
                  </a:cubicBezTo>
                  <a:cubicBezTo>
                    <a:pt x="2932" y="17812"/>
                    <a:pt x="3082" y="17802"/>
                    <a:pt x="3236" y="17780"/>
                  </a:cubicBezTo>
                  <a:cubicBezTo>
                    <a:pt x="3236" y="18514"/>
                    <a:pt x="3236" y="19248"/>
                    <a:pt x="3269" y="19982"/>
                  </a:cubicBezTo>
                  <a:cubicBezTo>
                    <a:pt x="3269" y="21049"/>
                    <a:pt x="3303" y="22116"/>
                    <a:pt x="3303" y="23184"/>
                  </a:cubicBezTo>
                  <a:cubicBezTo>
                    <a:pt x="3303" y="23784"/>
                    <a:pt x="3303" y="24385"/>
                    <a:pt x="3369" y="25019"/>
                  </a:cubicBezTo>
                  <a:cubicBezTo>
                    <a:pt x="3369" y="25252"/>
                    <a:pt x="3603" y="25352"/>
                    <a:pt x="3669" y="25586"/>
                  </a:cubicBezTo>
                  <a:cubicBezTo>
                    <a:pt x="3669" y="25636"/>
                    <a:pt x="3694" y="25661"/>
                    <a:pt x="3724" y="25661"/>
                  </a:cubicBezTo>
                  <a:cubicBezTo>
                    <a:pt x="3753" y="25661"/>
                    <a:pt x="3786" y="25636"/>
                    <a:pt x="3803" y="25586"/>
                  </a:cubicBezTo>
                  <a:cubicBezTo>
                    <a:pt x="3836" y="25385"/>
                    <a:pt x="4036" y="25285"/>
                    <a:pt x="4103" y="25085"/>
                  </a:cubicBezTo>
                  <a:cubicBezTo>
                    <a:pt x="4170" y="24618"/>
                    <a:pt x="4203" y="24118"/>
                    <a:pt x="4136" y="23618"/>
                  </a:cubicBezTo>
                  <a:lnTo>
                    <a:pt x="4136" y="21616"/>
                  </a:lnTo>
                  <a:cubicBezTo>
                    <a:pt x="4170" y="21633"/>
                    <a:pt x="4211" y="21641"/>
                    <a:pt x="4253" y="21641"/>
                  </a:cubicBezTo>
                  <a:cubicBezTo>
                    <a:pt x="4295" y="21641"/>
                    <a:pt x="4337" y="21633"/>
                    <a:pt x="4370" y="21616"/>
                  </a:cubicBezTo>
                  <a:cubicBezTo>
                    <a:pt x="5671" y="21349"/>
                    <a:pt x="6938" y="20649"/>
                    <a:pt x="6805" y="19114"/>
                  </a:cubicBezTo>
                  <a:cubicBezTo>
                    <a:pt x="6772" y="18914"/>
                    <a:pt x="6605" y="18781"/>
                    <a:pt x="6405" y="18781"/>
                  </a:cubicBezTo>
                  <a:cubicBezTo>
                    <a:pt x="5704" y="18847"/>
                    <a:pt x="5037" y="19081"/>
                    <a:pt x="4437" y="19481"/>
                  </a:cubicBezTo>
                  <a:cubicBezTo>
                    <a:pt x="4337" y="19548"/>
                    <a:pt x="4237" y="19648"/>
                    <a:pt x="4136" y="19715"/>
                  </a:cubicBezTo>
                  <a:cubicBezTo>
                    <a:pt x="4136" y="17680"/>
                    <a:pt x="4136" y="15612"/>
                    <a:pt x="4103" y="13544"/>
                  </a:cubicBezTo>
                  <a:lnTo>
                    <a:pt x="4103" y="12710"/>
                  </a:lnTo>
                  <a:cubicBezTo>
                    <a:pt x="4904" y="12710"/>
                    <a:pt x="5704" y="12410"/>
                    <a:pt x="6271" y="11842"/>
                  </a:cubicBezTo>
                  <a:cubicBezTo>
                    <a:pt x="6905" y="11209"/>
                    <a:pt x="7239" y="10341"/>
                    <a:pt x="7205" y="9474"/>
                  </a:cubicBezTo>
                  <a:cubicBezTo>
                    <a:pt x="7205" y="9209"/>
                    <a:pt x="6971" y="8996"/>
                    <a:pt x="6709" y="8996"/>
                  </a:cubicBezTo>
                  <a:cubicBezTo>
                    <a:pt x="6675" y="8996"/>
                    <a:pt x="6640" y="8999"/>
                    <a:pt x="6605" y="9007"/>
                  </a:cubicBezTo>
                  <a:cubicBezTo>
                    <a:pt x="5604" y="9341"/>
                    <a:pt x="4737" y="9941"/>
                    <a:pt x="4070" y="10708"/>
                  </a:cubicBezTo>
                  <a:cubicBezTo>
                    <a:pt x="4070" y="9374"/>
                    <a:pt x="4036" y="8040"/>
                    <a:pt x="4070" y="6672"/>
                  </a:cubicBezTo>
                  <a:cubicBezTo>
                    <a:pt x="4070" y="5605"/>
                    <a:pt x="4070" y="4537"/>
                    <a:pt x="4070" y="3470"/>
                  </a:cubicBezTo>
                  <a:cubicBezTo>
                    <a:pt x="4036" y="2402"/>
                    <a:pt x="4170" y="1235"/>
                    <a:pt x="3803" y="201"/>
                  </a:cubicBezTo>
                  <a:cubicBezTo>
                    <a:pt x="3753" y="67"/>
                    <a:pt x="3636" y="1"/>
                    <a:pt x="352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9"/>
            <p:cNvSpPr/>
            <p:nvPr/>
          </p:nvSpPr>
          <p:spPr>
            <a:xfrm>
              <a:off x="1385716" y="2198699"/>
              <a:ext cx="156881" cy="119700"/>
            </a:xfrm>
            <a:custGeom>
              <a:rect b="b" l="l" r="r" t="t"/>
              <a:pathLst>
                <a:path extrusionOk="0" h="6236" w="8173">
                  <a:moveTo>
                    <a:pt x="2739" y="1"/>
                  </a:moveTo>
                  <a:cubicBezTo>
                    <a:pt x="2517" y="1"/>
                    <a:pt x="2298" y="86"/>
                    <a:pt x="2102" y="291"/>
                  </a:cubicBezTo>
                  <a:cubicBezTo>
                    <a:pt x="1601" y="825"/>
                    <a:pt x="1668" y="1592"/>
                    <a:pt x="1835" y="2260"/>
                  </a:cubicBezTo>
                  <a:cubicBezTo>
                    <a:pt x="1591" y="2153"/>
                    <a:pt x="1319" y="2074"/>
                    <a:pt x="1073" y="2074"/>
                  </a:cubicBezTo>
                  <a:cubicBezTo>
                    <a:pt x="782" y="2074"/>
                    <a:pt x="527" y="2185"/>
                    <a:pt x="400" y="2493"/>
                  </a:cubicBezTo>
                  <a:cubicBezTo>
                    <a:pt x="0" y="3360"/>
                    <a:pt x="601" y="4328"/>
                    <a:pt x="1168" y="4961"/>
                  </a:cubicBezTo>
                  <a:cubicBezTo>
                    <a:pt x="1968" y="5695"/>
                    <a:pt x="2969" y="6162"/>
                    <a:pt x="4036" y="6229"/>
                  </a:cubicBezTo>
                  <a:cubicBezTo>
                    <a:pt x="4066" y="6233"/>
                    <a:pt x="4095" y="6235"/>
                    <a:pt x="4124" y="6235"/>
                  </a:cubicBezTo>
                  <a:cubicBezTo>
                    <a:pt x="4319" y="6235"/>
                    <a:pt x="4483" y="6137"/>
                    <a:pt x="4570" y="5962"/>
                  </a:cubicBezTo>
                  <a:cubicBezTo>
                    <a:pt x="5304" y="5962"/>
                    <a:pt x="6238" y="5228"/>
                    <a:pt x="6672" y="4828"/>
                  </a:cubicBezTo>
                  <a:cubicBezTo>
                    <a:pt x="7372" y="4194"/>
                    <a:pt x="8173" y="3227"/>
                    <a:pt x="8139" y="2260"/>
                  </a:cubicBezTo>
                  <a:cubicBezTo>
                    <a:pt x="8106" y="1926"/>
                    <a:pt x="7872" y="1692"/>
                    <a:pt x="7572" y="1692"/>
                  </a:cubicBezTo>
                  <a:cubicBezTo>
                    <a:pt x="7525" y="1688"/>
                    <a:pt x="7477" y="1686"/>
                    <a:pt x="7430" y="1686"/>
                  </a:cubicBezTo>
                  <a:cubicBezTo>
                    <a:pt x="7112" y="1686"/>
                    <a:pt x="6800" y="1781"/>
                    <a:pt x="6538" y="1926"/>
                  </a:cubicBezTo>
                  <a:cubicBezTo>
                    <a:pt x="6538" y="1559"/>
                    <a:pt x="6471" y="1192"/>
                    <a:pt x="6305" y="859"/>
                  </a:cubicBezTo>
                  <a:cubicBezTo>
                    <a:pt x="6204" y="506"/>
                    <a:pt x="5894" y="286"/>
                    <a:pt x="5561" y="286"/>
                  </a:cubicBezTo>
                  <a:cubicBezTo>
                    <a:pt x="5453" y="286"/>
                    <a:pt x="5343" y="309"/>
                    <a:pt x="5237" y="358"/>
                  </a:cubicBezTo>
                  <a:cubicBezTo>
                    <a:pt x="5070" y="425"/>
                    <a:pt x="4904" y="525"/>
                    <a:pt x="4804" y="692"/>
                  </a:cubicBezTo>
                  <a:cubicBezTo>
                    <a:pt x="4637" y="925"/>
                    <a:pt x="4470" y="1192"/>
                    <a:pt x="4337" y="1492"/>
                  </a:cubicBezTo>
                  <a:cubicBezTo>
                    <a:pt x="4270" y="1359"/>
                    <a:pt x="4203" y="1225"/>
                    <a:pt x="4136" y="1092"/>
                  </a:cubicBezTo>
                  <a:cubicBezTo>
                    <a:pt x="3896" y="564"/>
                    <a:pt x="3310" y="1"/>
                    <a:pt x="27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9"/>
            <p:cNvSpPr/>
            <p:nvPr/>
          </p:nvSpPr>
          <p:spPr>
            <a:xfrm>
              <a:off x="1576506" y="2112882"/>
              <a:ext cx="160739" cy="570034"/>
            </a:xfrm>
            <a:custGeom>
              <a:rect b="b" l="l" r="r" t="t"/>
              <a:pathLst>
                <a:path extrusionOk="0" h="29697" w="8374">
                  <a:moveTo>
                    <a:pt x="1335" y="6697"/>
                  </a:moveTo>
                  <a:cubicBezTo>
                    <a:pt x="1702" y="6697"/>
                    <a:pt x="2069" y="6764"/>
                    <a:pt x="2402" y="6897"/>
                  </a:cubicBezTo>
                  <a:cubicBezTo>
                    <a:pt x="2969" y="7097"/>
                    <a:pt x="3203" y="7531"/>
                    <a:pt x="3536" y="7898"/>
                  </a:cubicBezTo>
                  <a:cubicBezTo>
                    <a:pt x="3536" y="8232"/>
                    <a:pt x="3536" y="8565"/>
                    <a:pt x="3536" y="8865"/>
                  </a:cubicBezTo>
                  <a:cubicBezTo>
                    <a:pt x="3303" y="8832"/>
                    <a:pt x="3069" y="8799"/>
                    <a:pt x="2869" y="8732"/>
                  </a:cubicBezTo>
                  <a:cubicBezTo>
                    <a:pt x="2569" y="8565"/>
                    <a:pt x="2336" y="8365"/>
                    <a:pt x="2135" y="8098"/>
                  </a:cubicBezTo>
                  <a:cubicBezTo>
                    <a:pt x="1802" y="7665"/>
                    <a:pt x="1535" y="7198"/>
                    <a:pt x="1335" y="6697"/>
                  </a:cubicBezTo>
                  <a:close/>
                  <a:moveTo>
                    <a:pt x="7272" y="11767"/>
                  </a:moveTo>
                  <a:lnTo>
                    <a:pt x="7272" y="11767"/>
                  </a:lnTo>
                  <a:cubicBezTo>
                    <a:pt x="7072" y="12802"/>
                    <a:pt x="5871" y="13635"/>
                    <a:pt x="4837" y="13669"/>
                  </a:cubicBezTo>
                  <a:cubicBezTo>
                    <a:pt x="5371" y="12735"/>
                    <a:pt x="6305" y="12201"/>
                    <a:pt x="7272" y="11767"/>
                  </a:cubicBezTo>
                  <a:close/>
                  <a:moveTo>
                    <a:pt x="1310" y="17991"/>
                  </a:moveTo>
                  <a:cubicBezTo>
                    <a:pt x="2183" y="17991"/>
                    <a:pt x="3026" y="18415"/>
                    <a:pt x="3570" y="19139"/>
                  </a:cubicBezTo>
                  <a:cubicBezTo>
                    <a:pt x="3603" y="19206"/>
                    <a:pt x="3636" y="19239"/>
                    <a:pt x="3703" y="19239"/>
                  </a:cubicBezTo>
                  <a:lnTo>
                    <a:pt x="3703" y="19506"/>
                  </a:lnTo>
                  <a:lnTo>
                    <a:pt x="3603" y="19506"/>
                  </a:lnTo>
                  <a:cubicBezTo>
                    <a:pt x="3423" y="19536"/>
                    <a:pt x="3243" y="19551"/>
                    <a:pt x="3064" y="19551"/>
                  </a:cubicBezTo>
                  <a:cubicBezTo>
                    <a:pt x="2645" y="19551"/>
                    <a:pt x="2232" y="19470"/>
                    <a:pt x="1835" y="19306"/>
                  </a:cubicBezTo>
                  <a:cubicBezTo>
                    <a:pt x="1368" y="19039"/>
                    <a:pt x="1068" y="18539"/>
                    <a:pt x="1035" y="18005"/>
                  </a:cubicBezTo>
                  <a:cubicBezTo>
                    <a:pt x="1127" y="17996"/>
                    <a:pt x="1219" y="17991"/>
                    <a:pt x="1310" y="17991"/>
                  </a:cubicBezTo>
                  <a:close/>
                  <a:moveTo>
                    <a:pt x="7039" y="22709"/>
                  </a:moveTo>
                  <a:lnTo>
                    <a:pt x="7039" y="22709"/>
                  </a:lnTo>
                  <a:cubicBezTo>
                    <a:pt x="7006" y="23709"/>
                    <a:pt x="5705" y="24010"/>
                    <a:pt x="4837" y="24243"/>
                  </a:cubicBezTo>
                  <a:lnTo>
                    <a:pt x="4804" y="24243"/>
                  </a:lnTo>
                  <a:lnTo>
                    <a:pt x="4804" y="24210"/>
                  </a:lnTo>
                  <a:cubicBezTo>
                    <a:pt x="4871" y="24110"/>
                    <a:pt x="4937" y="23976"/>
                    <a:pt x="5004" y="23876"/>
                  </a:cubicBezTo>
                  <a:cubicBezTo>
                    <a:pt x="5171" y="23609"/>
                    <a:pt x="5438" y="23409"/>
                    <a:pt x="5705" y="23242"/>
                  </a:cubicBezTo>
                  <a:cubicBezTo>
                    <a:pt x="6138" y="22975"/>
                    <a:pt x="6572" y="22809"/>
                    <a:pt x="7039" y="22709"/>
                  </a:cubicBezTo>
                  <a:close/>
                  <a:moveTo>
                    <a:pt x="4087" y="1"/>
                  </a:moveTo>
                  <a:cubicBezTo>
                    <a:pt x="3953" y="1"/>
                    <a:pt x="3820" y="76"/>
                    <a:pt x="3770" y="226"/>
                  </a:cubicBezTo>
                  <a:cubicBezTo>
                    <a:pt x="3370" y="1260"/>
                    <a:pt x="3503" y="2394"/>
                    <a:pt x="3470" y="3495"/>
                  </a:cubicBezTo>
                  <a:cubicBezTo>
                    <a:pt x="3470" y="4596"/>
                    <a:pt x="3470" y="5596"/>
                    <a:pt x="3503" y="6664"/>
                  </a:cubicBezTo>
                  <a:cubicBezTo>
                    <a:pt x="3370" y="6530"/>
                    <a:pt x="3203" y="6397"/>
                    <a:pt x="3036" y="6264"/>
                  </a:cubicBezTo>
                  <a:cubicBezTo>
                    <a:pt x="2423" y="5855"/>
                    <a:pt x="1682" y="5651"/>
                    <a:pt x="926" y="5651"/>
                  </a:cubicBezTo>
                  <a:cubicBezTo>
                    <a:pt x="818" y="5651"/>
                    <a:pt x="709" y="5655"/>
                    <a:pt x="601" y="5663"/>
                  </a:cubicBezTo>
                  <a:cubicBezTo>
                    <a:pt x="334" y="5663"/>
                    <a:pt x="67" y="5897"/>
                    <a:pt x="101" y="6163"/>
                  </a:cubicBezTo>
                  <a:cubicBezTo>
                    <a:pt x="134" y="7298"/>
                    <a:pt x="534" y="8332"/>
                    <a:pt x="1235" y="9199"/>
                  </a:cubicBezTo>
                  <a:cubicBezTo>
                    <a:pt x="1599" y="9642"/>
                    <a:pt x="2391" y="10125"/>
                    <a:pt x="3070" y="10125"/>
                  </a:cubicBezTo>
                  <a:cubicBezTo>
                    <a:pt x="3261" y="10125"/>
                    <a:pt x="3442" y="10087"/>
                    <a:pt x="3603" y="10000"/>
                  </a:cubicBezTo>
                  <a:cubicBezTo>
                    <a:pt x="3636" y="11734"/>
                    <a:pt x="3670" y="13435"/>
                    <a:pt x="3670" y="15170"/>
                  </a:cubicBezTo>
                  <a:cubicBezTo>
                    <a:pt x="3670" y="16137"/>
                    <a:pt x="3703" y="17138"/>
                    <a:pt x="3737" y="18105"/>
                  </a:cubicBezTo>
                  <a:cubicBezTo>
                    <a:pt x="3125" y="17392"/>
                    <a:pt x="2202" y="17087"/>
                    <a:pt x="1265" y="17087"/>
                  </a:cubicBezTo>
                  <a:cubicBezTo>
                    <a:pt x="975" y="17087"/>
                    <a:pt x="684" y="17116"/>
                    <a:pt x="401" y="17171"/>
                  </a:cubicBezTo>
                  <a:cubicBezTo>
                    <a:pt x="134" y="17238"/>
                    <a:pt x="1" y="17505"/>
                    <a:pt x="67" y="17738"/>
                  </a:cubicBezTo>
                  <a:cubicBezTo>
                    <a:pt x="340" y="19436"/>
                    <a:pt x="1577" y="20610"/>
                    <a:pt x="3227" y="20610"/>
                  </a:cubicBezTo>
                  <a:cubicBezTo>
                    <a:pt x="3393" y="20610"/>
                    <a:pt x="3563" y="20598"/>
                    <a:pt x="3737" y="20574"/>
                  </a:cubicBezTo>
                  <a:cubicBezTo>
                    <a:pt x="3770" y="21408"/>
                    <a:pt x="3770" y="22275"/>
                    <a:pt x="3770" y="23109"/>
                  </a:cubicBezTo>
                  <a:cubicBezTo>
                    <a:pt x="3770" y="24376"/>
                    <a:pt x="3803" y="25577"/>
                    <a:pt x="3837" y="26812"/>
                  </a:cubicBezTo>
                  <a:cubicBezTo>
                    <a:pt x="3837" y="27545"/>
                    <a:pt x="3837" y="28246"/>
                    <a:pt x="3903" y="28946"/>
                  </a:cubicBezTo>
                  <a:cubicBezTo>
                    <a:pt x="3937" y="29213"/>
                    <a:pt x="4170" y="29380"/>
                    <a:pt x="4237" y="29647"/>
                  </a:cubicBezTo>
                  <a:cubicBezTo>
                    <a:pt x="4254" y="29680"/>
                    <a:pt x="4287" y="29697"/>
                    <a:pt x="4320" y="29697"/>
                  </a:cubicBezTo>
                  <a:cubicBezTo>
                    <a:pt x="4354" y="29697"/>
                    <a:pt x="4387" y="29680"/>
                    <a:pt x="4404" y="29647"/>
                  </a:cubicBezTo>
                  <a:cubicBezTo>
                    <a:pt x="4470" y="29413"/>
                    <a:pt x="4671" y="29280"/>
                    <a:pt x="4737" y="29080"/>
                  </a:cubicBezTo>
                  <a:cubicBezTo>
                    <a:pt x="4837" y="28513"/>
                    <a:pt x="4871" y="27912"/>
                    <a:pt x="4804" y="27345"/>
                  </a:cubicBezTo>
                  <a:lnTo>
                    <a:pt x="4804" y="25044"/>
                  </a:lnTo>
                  <a:lnTo>
                    <a:pt x="5071" y="25044"/>
                  </a:lnTo>
                  <a:cubicBezTo>
                    <a:pt x="6572" y="24710"/>
                    <a:pt x="8040" y="23876"/>
                    <a:pt x="7873" y="22142"/>
                  </a:cubicBezTo>
                  <a:cubicBezTo>
                    <a:pt x="7839" y="21908"/>
                    <a:pt x="7673" y="21741"/>
                    <a:pt x="7439" y="21741"/>
                  </a:cubicBezTo>
                  <a:cubicBezTo>
                    <a:pt x="6605" y="21808"/>
                    <a:pt x="5805" y="22108"/>
                    <a:pt x="5138" y="22575"/>
                  </a:cubicBezTo>
                  <a:cubicBezTo>
                    <a:pt x="5004" y="22642"/>
                    <a:pt x="4904" y="22742"/>
                    <a:pt x="4804" y="22842"/>
                  </a:cubicBezTo>
                  <a:cubicBezTo>
                    <a:pt x="4771" y="20440"/>
                    <a:pt x="4771" y="18072"/>
                    <a:pt x="4737" y="15704"/>
                  </a:cubicBezTo>
                  <a:lnTo>
                    <a:pt x="4737" y="14703"/>
                  </a:lnTo>
                  <a:cubicBezTo>
                    <a:pt x="4776" y="14704"/>
                    <a:pt x="4815" y="14705"/>
                    <a:pt x="4855" y="14705"/>
                  </a:cubicBezTo>
                  <a:cubicBezTo>
                    <a:pt x="5749" y="14705"/>
                    <a:pt x="6633" y="14341"/>
                    <a:pt x="7272" y="13702"/>
                  </a:cubicBezTo>
                  <a:cubicBezTo>
                    <a:pt x="8006" y="12968"/>
                    <a:pt x="8373" y="12001"/>
                    <a:pt x="8340" y="10967"/>
                  </a:cubicBezTo>
                  <a:cubicBezTo>
                    <a:pt x="8340" y="10653"/>
                    <a:pt x="8095" y="10412"/>
                    <a:pt x="7795" y="10412"/>
                  </a:cubicBezTo>
                  <a:cubicBezTo>
                    <a:pt x="7744" y="10412"/>
                    <a:pt x="7692" y="10419"/>
                    <a:pt x="7639" y="10433"/>
                  </a:cubicBezTo>
                  <a:cubicBezTo>
                    <a:pt x="6505" y="10800"/>
                    <a:pt x="5471" y="11501"/>
                    <a:pt x="4704" y="12401"/>
                  </a:cubicBezTo>
                  <a:cubicBezTo>
                    <a:pt x="4671" y="10867"/>
                    <a:pt x="4671" y="9299"/>
                    <a:pt x="4704" y="7731"/>
                  </a:cubicBezTo>
                  <a:cubicBezTo>
                    <a:pt x="4704" y="6497"/>
                    <a:pt x="4737" y="5263"/>
                    <a:pt x="4704" y="4029"/>
                  </a:cubicBezTo>
                  <a:cubicBezTo>
                    <a:pt x="4671" y="2794"/>
                    <a:pt x="4837" y="1393"/>
                    <a:pt x="4404" y="226"/>
                  </a:cubicBezTo>
                  <a:cubicBezTo>
                    <a:pt x="4354" y="76"/>
                    <a:pt x="4220" y="1"/>
                    <a:pt x="4087"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9"/>
            <p:cNvSpPr/>
            <p:nvPr/>
          </p:nvSpPr>
          <p:spPr>
            <a:xfrm>
              <a:off x="1563703" y="1995952"/>
              <a:ext cx="181853" cy="138665"/>
            </a:xfrm>
            <a:custGeom>
              <a:rect b="b" l="l" r="r" t="t"/>
              <a:pathLst>
                <a:path extrusionOk="0" h="7224" w="9474">
                  <a:moveTo>
                    <a:pt x="3165" y="0"/>
                  </a:moveTo>
                  <a:cubicBezTo>
                    <a:pt x="2901" y="0"/>
                    <a:pt x="2638" y="101"/>
                    <a:pt x="2402" y="347"/>
                  </a:cubicBezTo>
                  <a:cubicBezTo>
                    <a:pt x="1835" y="947"/>
                    <a:pt x="1902" y="1815"/>
                    <a:pt x="2102" y="2582"/>
                  </a:cubicBezTo>
                  <a:cubicBezTo>
                    <a:pt x="1831" y="2476"/>
                    <a:pt x="1525" y="2391"/>
                    <a:pt x="1244" y="2391"/>
                  </a:cubicBezTo>
                  <a:cubicBezTo>
                    <a:pt x="903" y="2391"/>
                    <a:pt x="599" y="2516"/>
                    <a:pt x="434" y="2882"/>
                  </a:cubicBezTo>
                  <a:cubicBezTo>
                    <a:pt x="0" y="3849"/>
                    <a:pt x="668" y="5017"/>
                    <a:pt x="1368" y="5717"/>
                  </a:cubicBezTo>
                  <a:cubicBezTo>
                    <a:pt x="2269" y="6585"/>
                    <a:pt x="3436" y="7118"/>
                    <a:pt x="4704" y="7219"/>
                  </a:cubicBezTo>
                  <a:cubicBezTo>
                    <a:pt x="4728" y="7222"/>
                    <a:pt x="4752" y="7224"/>
                    <a:pt x="4776" y="7224"/>
                  </a:cubicBezTo>
                  <a:cubicBezTo>
                    <a:pt x="4984" y="7224"/>
                    <a:pt x="5185" y="7098"/>
                    <a:pt x="5304" y="6918"/>
                  </a:cubicBezTo>
                  <a:cubicBezTo>
                    <a:pt x="6138" y="6918"/>
                    <a:pt x="7206" y="6051"/>
                    <a:pt x="7739" y="5584"/>
                  </a:cubicBezTo>
                  <a:cubicBezTo>
                    <a:pt x="8540" y="4850"/>
                    <a:pt x="9474" y="3749"/>
                    <a:pt x="9440" y="2582"/>
                  </a:cubicBezTo>
                  <a:cubicBezTo>
                    <a:pt x="9407" y="2248"/>
                    <a:pt x="9140" y="1948"/>
                    <a:pt x="8773" y="1948"/>
                  </a:cubicBezTo>
                  <a:cubicBezTo>
                    <a:pt x="8722" y="1944"/>
                    <a:pt x="8671" y="1942"/>
                    <a:pt x="8619" y="1942"/>
                  </a:cubicBezTo>
                  <a:cubicBezTo>
                    <a:pt x="8264" y="1942"/>
                    <a:pt x="7893" y="2040"/>
                    <a:pt x="7572" y="2215"/>
                  </a:cubicBezTo>
                  <a:cubicBezTo>
                    <a:pt x="7572" y="1815"/>
                    <a:pt x="7472" y="1381"/>
                    <a:pt x="7306" y="981"/>
                  </a:cubicBezTo>
                  <a:cubicBezTo>
                    <a:pt x="7206" y="583"/>
                    <a:pt x="6847" y="315"/>
                    <a:pt x="6449" y="315"/>
                  </a:cubicBezTo>
                  <a:cubicBezTo>
                    <a:pt x="6314" y="315"/>
                    <a:pt x="6174" y="346"/>
                    <a:pt x="6038" y="414"/>
                  </a:cubicBezTo>
                  <a:cubicBezTo>
                    <a:pt x="5871" y="480"/>
                    <a:pt x="5671" y="614"/>
                    <a:pt x="5538" y="781"/>
                  </a:cubicBezTo>
                  <a:cubicBezTo>
                    <a:pt x="5338" y="1081"/>
                    <a:pt x="5171" y="1381"/>
                    <a:pt x="5004" y="1715"/>
                  </a:cubicBezTo>
                  <a:cubicBezTo>
                    <a:pt x="4937" y="1548"/>
                    <a:pt x="4871" y="1381"/>
                    <a:pt x="4804" y="1248"/>
                  </a:cubicBezTo>
                  <a:cubicBezTo>
                    <a:pt x="4517" y="650"/>
                    <a:pt x="3835" y="0"/>
                    <a:pt x="31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9"/>
            <p:cNvSpPr/>
            <p:nvPr/>
          </p:nvSpPr>
          <p:spPr>
            <a:xfrm>
              <a:off x="1170587" y="2112882"/>
              <a:ext cx="160720" cy="570034"/>
            </a:xfrm>
            <a:custGeom>
              <a:rect b="b" l="l" r="r" t="t"/>
              <a:pathLst>
                <a:path extrusionOk="0" h="29697" w="8373">
                  <a:moveTo>
                    <a:pt x="1334" y="6697"/>
                  </a:moveTo>
                  <a:cubicBezTo>
                    <a:pt x="1701" y="6697"/>
                    <a:pt x="2068" y="6764"/>
                    <a:pt x="2435" y="6897"/>
                  </a:cubicBezTo>
                  <a:cubicBezTo>
                    <a:pt x="2969" y="7097"/>
                    <a:pt x="3202" y="7531"/>
                    <a:pt x="3536" y="7898"/>
                  </a:cubicBezTo>
                  <a:cubicBezTo>
                    <a:pt x="3536" y="8232"/>
                    <a:pt x="3536" y="8565"/>
                    <a:pt x="3569" y="8865"/>
                  </a:cubicBezTo>
                  <a:cubicBezTo>
                    <a:pt x="3336" y="8832"/>
                    <a:pt x="3102" y="8799"/>
                    <a:pt x="2869" y="8732"/>
                  </a:cubicBezTo>
                  <a:cubicBezTo>
                    <a:pt x="2569" y="8565"/>
                    <a:pt x="2335" y="8365"/>
                    <a:pt x="2135" y="8098"/>
                  </a:cubicBezTo>
                  <a:cubicBezTo>
                    <a:pt x="1801" y="7665"/>
                    <a:pt x="1535" y="7198"/>
                    <a:pt x="1334" y="6697"/>
                  </a:cubicBezTo>
                  <a:close/>
                  <a:moveTo>
                    <a:pt x="7272" y="11767"/>
                  </a:moveTo>
                  <a:cubicBezTo>
                    <a:pt x="7072" y="12802"/>
                    <a:pt x="5871" y="13635"/>
                    <a:pt x="4870" y="13669"/>
                  </a:cubicBezTo>
                  <a:cubicBezTo>
                    <a:pt x="5371" y="12735"/>
                    <a:pt x="6305" y="12201"/>
                    <a:pt x="7272" y="11767"/>
                  </a:cubicBezTo>
                  <a:close/>
                  <a:moveTo>
                    <a:pt x="1318" y="17991"/>
                  </a:moveTo>
                  <a:cubicBezTo>
                    <a:pt x="2210" y="17991"/>
                    <a:pt x="3026" y="18415"/>
                    <a:pt x="3569" y="19139"/>
                  </a:cubicBezTo>
                  <a:cubicBezTo>
                    <a:pt x="3603" y="19206"/>
                    <a:pt x="3669" y="19239"/>
                    <a:pt x="3703" y="19239"/>
                  </a:cubicBezTo>
                  <a:lnTo>
                    <a:pt x="3703" y="19506"/>
                  </a:lnTo>
                  <a:lnTo>
                    <a:pt x="3603" y="19506"/>
                  </a:lnTo>
                  <a:cubicBezTo>
                    <a:pt x="3423" y="19536"/>
                    <a:pt x="3242" y="19551"/>
                    <a:pt x="3063" y="19551"/>
                  </a:cubicBezTo>
                  <a:cubicBezTo>
                    <a:pt x="2645" y="19551"/>
                    <a:pt x="2232" y="19470"/>
                    <a:pt x="1835" y="19306"/>
                  </a:cubicBezTo>
                  <a:cubicBezTo>
                    <a:pt x="1368" y="19039"/>
                    <a:pt x="1101" y="18539"/>
                    <a:pt x="1034" y="18005"/>
                  </a:cubicBezTo>
                  <a:cubicBezTo>
                    <a:pt x="1129" y="17996"/>
                    <a:pt x="1224" y="17991"/>
                    <a:pt x="1318" y="17991"/>
                  </a:cubicBezTo>
                  <a:close/>
                  <a:moveTo>
                    <a:pt x="7072" y="22709"/>
                  </a:moveTo>
                  <a:cubicBezTo>
                    <a:pt x="7005" y="23709"/>
                    <a:pt x="5704" y="24010"/>
                    <a:pt x="4837" y="24243"/>
                  </a:cubicBezTo>
                  <a:lnTo>
                    <a:pt x="4804" y="24243"/>
                  </a:lnTo>
                  <a:lnTo>
                    <a:pt x="4804" y="24210"/>
                  </a:lnTo>
                  <a:cubicBezTo>
                    <a:pt x="4870" y="24110"/>
                    <a:pt x="4937" y="23976"/>
                    <a:pt x="5004" y="23876"/>
                  </a:cubicBezTo>
                  <a:cubicBezTo>
                    <a:pt x="5170" y="23609"/>
                    <a:pt x="5437" y="23409"/>
                    <a:pt x="5704" y="23242"/>
                  </a:cubicBezTo>
                  <a:cubicBezTo>
                    <a:pt x="6138" y="23009"/>
                    <a:pt x="6571" y="22809"/>
                    <a:pt x="7072" y="22709"/>
                  </a:cubicBezTo>
                  <a:close/>
                  <a:moveTo>
                    <a:pt x="4086" y="1"/>
                  </a:moveTo>
                  <a:cubicBezTo>
                    <a:pt x="3953" y="1"/>
                    <a:pt x="3819" y="76"/>
                    <a:pt x="3769" y="226"/>
                  </a:cubicBezTo>
                  <a:cubicBezTo>
                    <a:pt x="3369" y="1260"/>
                    <a:pt x="3503" y="2394"/>
                    <a:pt x="3503" y="3495"/>
                  </a:cubicBezTo>
                  <a:cubicBezTo>
                    <a:pt x="3503" y="4596"/>
                    <a:pt x="3503" y="5596"/>
                    <a:pt x="3536" y="6664"/>
                  </a:cubicBezTo>
                  <a:cubicBezTo>
                    <a:pt x="3403" y="6530"/>
                    <a:pt x="3236" y="6397"/>
                    <a:pt x="3069" y="6264"/>
                  </a:cubicBezTo>
                  <a:cubicBezTo>
                    <a:pt x="2427" y="5855"/>
                    <a:pt x="1708" y="5651"/>
                    <a:pt x="957" y="5651"/>
                  </a:cubicBezTo>
                  <a:cubicBezTo>
                    <a:pt x="850" y="5651"/>
                    <a:pt x="742" y="5655"/>
                    <a:pt x="634" y="5663"/>
                  </a:cubicBezTo>
                  <a:cubicBezTo>
                    <a:pt x="334" y="5663"/>
                    <a:pt x="100" y="5897"/>
                    <a:pt x="100" y="6197"/>
                  </a:cubicBezTo>
                  <a:cubicBezTo>
                    <a:pt x="167" y="7298"/>
                    <a:pt x="567" y="8365"/>
                    <a:pt x="1234" y="9232"/>
                  </a:cubicBezTo>
                  <a:cubicBezTo>
                    <a:pt x="1596" y="9671"/>
                    <a:pt x="2396" y="10130"/>
                    <a:pt x="3079" y="10130"/>
                  </a:cubicBezTo>
                  <a:cubicBezTo>
                    <a:pt x="3280" y="10130"/>
                    <a:pt x="3470" y="10090"/>
                    <a:pt x="3636" y="10000"/>
                  </a:cubicBezTo>
                  <a:cubicBezTo>
                    <a:pt x="3669" y="11734"/>
                    <a:pt x="3669" y="13435"/>
                    <a:pt x="3703" y="15170"/>
                  </a:cubicBezTo>
                  <a:cubicBezTo>
                    <a:pt x="3703" y="16171"/>
                    <a:pt x="3703" y="17138"/>
                    <a:pt x="3736" y="18105"/>
                  </a:cubicBezTo>
                  <a:cubicBezTo>
                    <a:pt x="3150" y="17392"/>
                    <a:pt x="2233" y="17087"/>
                    <a:pt x="1282" y="17087"/>
                  </a:cubicBezTo>
                  <a:cubicBezTo>
                    <a:pt x="989" y="17087"/>
                    <a:pt x="692" y="17116"/>
                    <a:pt x="400" y="17171"/>
                  </a:cubicBezTo>
                  <a:cubicBezTo>
                    <a:pt x="167" y="17238"/>
                    <a:pt x="0" y="17505"/>
                    <a:pt x="67" y="17738"/>
                  </a:cubicBezTo>
                  <a:cubicBezTo>
                    <a:pt x="339" y="19463"/>
                    <a:pt x="1571" y="20611"/>
                    <a:pt x="3241" y="20611"/>
                  </a:cubicBezTo>
                  <a:cubicBezTo>
                    <a:pt x="3413" y="20611"/>
                    <a:pt x="3589" y="20599"/>
                    <a:pt x="3769" y="20574"/>
                  </a:cubicBezTo>
                  <a:cubicBezTo>
                    <a:pt x="3769" y="21408"/>
                    <a:pt x="3803" y="22275"/>
                    <a:pt x="3803" y="23109"/>
                  </a:cubicBezTo>
                  <a:cubicBezTo>
                    <a:pt x="3803" y="24376"/>
                    <a:pt x="3836" y="25577"/>
                    <a:pt x="3836" y="26845"/>
                  </a:cubicBezTo>
                  <a:cubicBezTo>
                    <a:pt x="3836" y="27545"/>
                    <a:pt x="3836" y="28246"/>
                    <a:pt x="3903" y="28946"/>
                  </a:cubicBezTo>
                  <a:cubicBezTo>
                    <a:pt x="3936" y="29247"/>
                    <a:pt x="4203" y="29380"/>
                    <a:pt x="4270" y="29647"/>
                  </a:cubicBezTo>
                  <a:cubicBezTo>
                    <a:pt x="4286" y="29680"/>
                    <a:pt x="4320" y="29697"/>
                    <a:pt x="4353" y="29697"/>
                  </a:cubicBezTo>
                  <a:cubicBezTo>
                    <a:pt x="4387" y="29697"/>
                    <a:pt x="4420" y="29680"/>
                    <a:pt x="4437" y="29647"/>
                  </a:cubicBezTo>
                  <a:cubicBezTo>
                    <a:pt x="4470" y="29413"/>
                    <a:pt x="4703" y="29280"/>
                    <a:pt x="4770" y="29080"/>
                  </a:cubicBezTo>
                  <a:cubicBezTo>
                    <a:pt x="4837" y="28513"/>
                    <a:pt x="4870" y="27946"/>
                    <a:pt x="4837" y="27379"/>
                  </a:cubicBezTo>
                  <a:lnTo>
                    <a:pt x="4837" y="25044"/>
                  </a:lnTo>
                  <a:lnTo>
                    <a:pt x="5070" y="25044"/>
                  </a:lnTo>
                  <a:cubicBezTo>
                    <a:pt x="6605" y="24710"/>
                    <a:pt x="8073" y="23909"/>
                    <a:pt x="7906" y="22142"/>
                  </a:cubicBezTo>
                  <a:cubicBezTo>
                    <a:pt x="7872" y="21908"/>
                    <a:pt x="7672" y="21741"/>
                    <a:pt x="7439" y="21741"/>
                  </a:cubicBezTo>
                  <a:cubicBezTo>
                    <a:pt x="6605" y="21808"/>
                    <a:pt x="5838" y="22108"/>
                    <a:pt x="5137" y="22575"/>
                  </a:cubicBezTo>
                  <a:cubicBezTo>
                    <a:pt x="5037" y="22642"/>
                    <a:pt x="4904" y="22742"/>
                    <a:pt x="4804" y="22842"/>
                  </a:cubicBezTo>
                  <a:cubicBezTo>
                    <a:pt x="4770" y="20440"/>
                    <a:pt x="4770" y="18072"/>
                    <a:pt x="4737" y="15704"/>
                  </a:cubicBezTo>
                  <a:lnTo>
                    <a:pt x="4737" y="14703"/>
                  </a:lnTo>
                  <a:cubicBezTo>
                    <a:pt x="4776" y="14704"/>
                    <a:pt x="4815" y="14705"/>
                    <a:pt x="4854" y="14705"/>
                  </a:cubicBezTo>
                  <a:cubicBezTo>
                    <a:pt x="5746" y="14705"/>
                    <a:pt x="6599" y="14341"/>
                    <a:pt x="7239" y="13702"/>
                  </a:cubicBezTo>
                  <a:cubicBezTo>
                    <a:pt x="7972" y="12968"/>
                    <a:pt x="8373" y="12001"/>
                    <a:pt x="8339" y="10967"/>
                  </a:cubicBezTo>
                  <a:cubicBezTo>
                    <a:pt x="8309" y="10668"/>
                    <a:pt x="8066" y="10423"/>
                    <a:pt x="7775" y="10423"/>
                  </a:cubicBezTo>
                  <a:cubicBezTo>
                    <a:pt x="7741" y="10423"/>
                    <a:pt x="7707" y="10426"/>
                    <a:pt x="7672" y="10433"/>
                  </a:cubicBezTo>
                  <a:cubicBezTo>
                    <a:pt x="6505" y="10833"/>
                    <a:pt x="5504" y="11501"/>
                    <a:pt x="4703" y="12435"/>
                  </a:cubicBezTo>
                  <a:cubicBezTo>
                    <a:pt x="4703" y="10867"/>
                    <a:pt x="4670" y="9299"/>
                    <a:pt x="4703" y="7731"/>
                  </a:cubicBezTo>
                  <a:cubicBezTo>
                    <a:pt x="4703" y="6497"/>
                    <a:pt x="4737" y="5263"/>
                    <a:pt x="4703" y="4029"/>
                  </a:cubicBezTo>
                  <a:cubicBezTo>
                    <a:pt x="4670" y="2794"/>
                    <a:pt x="4870" y="1393"/>
                    <a:pt x="4403" y="226"/>
                  </a:cubicBezTo>
                  <a:cubicBezTo>
                    <a:pt x="4353" y="76"/>
                    <a:pt x="4220" y="1"/>
                    <a:pt x="4086"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9"/>
            <p:cNvSpPr/>
            <p:nvPr/>
          </p:nvSpPr>
          <p:spPr>
            <a:xfrm>
              <a:off x="1157766" y="1995299"/>
              <a:ext cx="182506" cy="138703"/>
            </a:xfrm>
            <a:custGeom>
              <a:rect b="b" l="l" r="r" t="t"/>
              <a:pathLst>
                <a:path extrusionOk="0" h="7226" w="9508">
                  <a:moveTo>
                    <a:pt x="3166" y="1"/>
                  </a:moveTo>
                  <a:cubicBezTo>
                    <a:pt x="2901" y="1"/>
                    <a:pt x="2639" y="102"/>
                    <a:pt x="2403" y="348"/>
                  </a:cubicBezTo>
                  <a:cubicBezTo>
                    <a:pt x="1836" y="981"/>
                    <a:pt x="1936" y="1849"/>
                    <a:pt x="2136" y="2616"/>
                  </a:cubicBezTo>
                  <a:cubicBezTo>
                    <a:pt x="1842" y="2492"/>
                    <a:pt x="1520" y="2397"/>
                    <a:pt x="1232" y="2397"/>
                  </a:cubicBezTo>
                  <a:cubicBezTo>
                    <a:pt x="898" y="2397"/>
                    <a:pt x="611" y="2525"/>
                    <a:pt x="468" y="2883"/>
                  </a:cubicBezTo>
                  <a:cubicBezTo>
                    <a:pt x="1" y="3883"/>
                    <a:pt x="701" y="5051"/>
                    <a:pt x="1369" y="5751"/>
                  </a:cubicBezTo>
                  <a:cubicBezTo>
                    <a:pt x="2269" y="6619"/>
                    <a:pt x="3470" y="7152"/>
                    <a:pt x="4704" y="7219"/>
                  </a:cubicBezTo>
                  <a:cubicBezTo>
                    <a:pt x="4738" y="7223"/>
                    <a:pt x="4770" y="7225"/>
                    <a:pt x="4803" y="7225"/>
                  </a:cubicBezTo>
                  <a:cubicBezTo>
                    <a:pt x="5027" y="7225"/>
                    <a:pt x="5217" y="7123"/>
                    <a:pt x="5305" y="6919"/>
                  </a:cubicBezTo>
                  <a:cubicBezTo>
                    <a:pt x="6139" y="6919"/>
                    <a:pt x="7239" y="6052"/>
                    <a:pt x="7773" y="5585"/>
                  </a:cubicBezTo>
                  <a:cubicBezTo>
                    <a:pt x="8574" y="4884"/>
                    <a:pt x="9508" y="3783"/>
                    <a:pt x="9441" y="2616"/>
                  </a:cubicBezTo>
                  <a:cubicBezTo>
                    <a:pt x="9441" y="2282"/>
                    <a:pt x="9141" y="1982"/>
                    <a:pt x="8774" y="1982"/>
                  </a:cubicBezTo>
                  <a:cubicBezTo>
                    <a:pt x="8723" y="1978"/>
                    <a:pt x="8672" y="1976"/>
                    <a:pt x="8620" y="1976"/>
                  </a:cubicBezTo>
                  <a:cubicBezTo>
                    <a:pt x="8265" y="1976"/>
                    <a:pt x="7893" y="2074"/>
                    <a:pt x="7573" y="2249"/>
                  </a:cubicBezTo>
                  <a:cubicBezTo>
                    <a:pt x="7606" y="1849"/>
                    <a:pt x="7506" y="1415"/>
                    <a:pt x="7306" y="1015"/>
                  </a:cubicBezTo>
                  <a:cubicBezTo>
                    <a:pt x="7207" y="617"/>
                    <a:pt x="6847" y="349"/>
                    <a:pt x="6464" y="349"/>
                  </a:cubicBezTo>
                  <a:cubicBezTo>
                    <a:pt x="6333" y="349"/>
                    <a:pt x="6199" y="380"/>
                    <a:pt x="6072" y="448"/>
                  </a:cubicBezTo>
                  <a:cubicBezTo>
                    <a:pt x="5872" y="514"/>
                    <a:pt x="5705" y="648"/>
                    <a:pt x="5572" y="815"/>
                  </a:cubicBezTo>
                  <a:cubicBezTo>
                    <a:pt x="5338" y="1115"/>
                    <a:pt x="5171" y="1415"/>
                    <a:pt x="5038" y="1749"/>
                  </a:cubicBezTo>
                  <a:cubicBezTo>
                    <a:pt x="4971" y="1582"/>
                    <a:pt x="4871" y="1415"/>
                    <a:pt x="4804" y="1248"/>
                  </a:cubicBezTo>
                  <a:cubicBezTo>
                    <a:pt x="4517" y="650"/>
                    <a:pt x="3836" y="1"/>
                    <a:pt x="31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6" name="Google Shape;2636;p59"/>
          <p:cNvGrpSpPr/>
          <p:nvPr/>
        </p:nvGrpSpPr>
        <p:grpSpPr>
          <a:xfrm>
            <a:off x="3259400" y="2292500"/>
            <a:ext cx="996271" cy="380065"/>
            <a:chOff x="3481935" y="2140100"/>
            <a:chExt cx="996271" cy="380065"/>
          </a:xfrm>
        </p:grpSpPr>
        <p:sp>
          <p:nvSpPr>
            <p:cNvPr id="2637" name="Google Shape;2637;p59"/>
            <p:cNvSpPr/>
            <p:nvPr/>
          </p:nvSpPr>
          <p:spPr>
            <a:xfrm>
              <a:off x="4150367" y="2326992"/>
              <a:ext cx="30750" cy="29100"/>
            </a:xfrm>
            <a:custGeom>
              <a:rect b="b" l="l" r="r" t="t"/>
              <a:pathLst>
                <a:path extrusionOk="0" h="1516" w="1602">
                  <a:moveTo>
                    <a:pt x="824" y="0"/>
                  </a:moveTo>
                  <a:cubicBezTo>
                    <a:pt x="588" y="0"/>
                    <a:pt x="352" y="106"/>
                    <a:pt x="200" y="346"/>
                  </a:cubicBezTo>
                  <a:cubicBezTo>
                    <a:pt x="0" y="579"/>
                    <a:pt x="0" y="946"/>
                    <a:pt x="200" y="1146"/>
                  </a:cubicBezTo>
                  <a:cubicBezTo>
                    <a:pt x="354" y="1401"/>
                    <a:pt x="595" y="1515"/>
                    <a:pt x="834" y="1515"/>
                  </a:cubicBezTo>
                  <a:cubicBezTo>
                    <a:pt x="1220" y="1515"/>
                    <a:pt x="1601" y="1219"/>
                    <a:pt x="1601" y="746"/>
                  </a:cubicBezTo>
                  <a:cubicBezTo>
                    <a:pt x="1601" y="289"/>
                    <a:pt x="1214" y="0"/>
                    <a:pt x="824"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9"/>
            <p:cNvSpPr/>
            <p:nvPr/>
          </p:nvSpPr>
          <p:spPr>
            <a:xfrm>
              <a:off x="4232959" y="2400199"/>
              <a:ext cx="89007" cy="69179"/>
            </a:xfrm>
            <a:custGeom>
              <a:rect b="b" l="l" r="r" t="t"/>
              <a:pathLst>
                <a:path extrusionOk="0" h="3604" w="4637">
                  <a:moveTo>
                    <a:pt x="2335" y="1"/>
                  </a:moveTo>
                  <a:cubicBezTo>
                    <a:pt x="0" y="1"/>
                    <a:pt x="0" y="3603"/>
                    <a:pt x="2335" y="3603"/>
                  </a:cubicBezTo>
                  <a:cubicBezTo>
                    <a:pt x="4637" y="3603"/>
                    <a:pt x="4637" y="1"/>
                    <a:pt x="2335"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9"/>
            <p:cNvSpPr/>
            <p:nvPr/>
          </p:nvSpPr>
          <p:spPr>
            <a:xfrm>
              <a:off x="4312999" y="2258700"/>
              <a:ext cx="38428" cy="33035"/>
            </a:xfrm>
            <a:custGeom>
              <a:rect b="b" l="l" r="r" t="t"/>
              <a:pathLst>
                <a:path extrusionOk="0" h="1721" w="2002">
                  <a:moveTo>
                    <a:pt x="1134" y="1"/>
                  </a:moveTo>
                  <a:cubicBezTo>
                    <a:pt x="367" y="1"/>
                    <a:pt x="0" y="935"/>
                    <a:pt x="534" y="1469"/>
                  </a:cubicBezTo>
                  <a:cubicBezTo>
                    <a:pt x="708" y="1642"/>
                    <a:pt x="924" y="1721"/>
                    <a:pt x="1137" y="1721"/>
                  </a:cubicBezTo>
                  <a:cubicBezTo>
                    <a:pt x="1577" y="1721"/>
                    <a:pt x="2001" y="1385"/>
                    <a:pt x="2001" y="868"/>
                  </a:cubicBezTo>
                  <a:cubicBezTo>
                    <a:pt x="2001" y="401"/>
                    <a:pt x="1635" y="1"/>
                    <a:pt x="1134"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9"/>
            <p:cNvSpPr/>
            <p:nvPr/>
          </p:nvSpPr>
          <p:spPr>
            <a:xfrm>
              <a:off x="3786061" y="2436053"/>
              <a:ext cx="59562" cy="50713"/>
            </a:xfrm>
            <a:custGeom>
              <a:rect b="b" l="l" r="r" t="t"/>
              <a:pathLst>
                <a:path extrusionOk="0" h="2642" w="3103">
                  <a:moveTo>
                    <a:pt x="1768" y="1"/>
                  </a:moveTo>
                  <a:cubicBezTo>
                    <a:pt x="600" y="1"/>
                    <a:pt x="0" y="1435"/>
                    <a:pt x="834" y="2269"/>
                  </a:cubicBezTo>
                  <a:cubicBezTo>
                    <a:pt x="1101" y="2525"/>
                    <a:pt x="1430" y="2641"/>
                    <a:pt x="1753" y="2641"/>
                  </a:cubicBezTo>
                  <a:cubicBezTo>
                    <a:pt x="2439" y="2641"/>
                    <a:pt x="3102" y="2118"/>
                    <a:pt x="3102" y="1302"/>
                  </a:cubicBezTo>
                  <a:cubicBezTo>
                    <a:pt x="3102" y="601"/>
                    <a:pt x="2502" y="1"/>
                    <a:pt x="1768"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9"/>
            <p:cNvSpPr/>
            <p:nvPr/>
          </p:nvSpPr>
          <p:spPr>
            <a:xfrm>
              <a:off x="3582450" y="2265878"/>
              <a:ext cx="65321" cy="57681"/>
            </a:xfrm>
            <a:custGeom>
              <a:rect b="b" l="l" r="r" t="t"/>
              <a:pathLst>
                <a:path extrusionOk="0" h="3005" w="3403">
                  <a:moveTo>
                    <a:pt x="1650" y="0"/>
                  </a:moveTo>
                  <a:cubicBezTo>
                    <a:pt x="1258" y="0"/>
                    <a:pt x="865" y="150"/>
                    <a:pt x="568" y="461"/>
                  </a:cubicBezTo>
                  <a:cubicBezTo>
                    <a:pt x="0" y="1061"/>
                    <a:pt x="0" y="1995"/>
                    <a:pt x="568" y="2596"/>
                  </a:cubicBezTo>
                  <a:cubicBezTo>
                    <a:pt x="842" y="2840"/>
                    <a:pt x="1201" y="3000"/>
                    <a:pt x="1566" y="3000"/>
                  </a:cubicBezTo>
                  <a:cubicBezTo>
                    <a:pt x="1600" y="3000"/>
                    <a:pt x="1634" y="2999"/>
                    <a:pt x="1668" y="2996"/>
                  </a:cubicBezTo>
                  <a:cubicBezTo>
                    <a:pt x="1713" y="3001"/>
                    <a:pt x="1758" y="3004"/>
                    <a:pt x="1804" y="3004"/>
                  </a:cubicBezTo>
                  <a:cubicBezTo>
                    <a:pt x="2033" y="3004"/>
                    <a:pt x="2274" y="2935"/>
                    <a:pt x="2469" y="2796"/>
                  </a:cubicBezTo>
                  <a:cubicBezTo>
                    <a:pt x="3169" y="2395"/>
                    <a:pt x="3403" y="1495"/>
                    <a:pt x="3003" y="794"/>
                  </a:cubicBezTo>
                  <a:cubicBezTo>
                    <a:pt x="2714" y="276"/>
                    <a:pt x="2183" y="0"/>
                    <a:pt x="1650"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9"/>
            <p:cNvSpPr/>
            <p:nvPr/>
          </p:nvSpPr>
          <p:spPr>
            <a:xfrm>
              <a:off x="3532238" y="2446303"/>
              <a:ext cx="74573" cy="73862"/>
            </a:xfrm>
            <a:custGeom>
              <a:rect b="b" l="l" r="r" t="t"/>
              <a:pathLst>
                <a:path extrusionOk="0" h="3848" w="3885">
                  <a:moveTo>
                    <a:pt x="2016" y="0"/>
                  </a:moveTo>
                  <a:cubicBezTo>
                    <a:pt x="1316" y="0"/>
                    <a:pt x="682" y="467"/>
                    <a:pt x="482" y="1168"/>
                  </a:cubicBezTo>
                  <a:lnTo>
                    <a:pt x="348" y="1635"/>
                  </a:lnTo>
                  <a:cubicBezTo>
                    <a:pt x="0" y="2919"/>
                    <a:pt x="1029" y="3848"/>
                    <a:pt x="2082" y="3848"/>
                  </a:cubicBezTo>
                  <a:cubicBezTo>
                    <a:pt x="2644" y="3848"/>
                    <a:pt x="3213" y="3584"/>
                    <a:pt x="3584" y="2969"/>
                  </a:cubicBezTo>
                  <a:cubicBezTo>
                    <a:pt x="3884" y="2436"/>
                    <a:pt x="3884" y="1768"/>
                    <a:pt x="3584" y="1201"/>
                  </a:cubicBezTo>
                  <a:lnTo>
                    <a:pt x="3384" y="801"/>
                  </a:lnTo>
                  <a:cubicBezTo>
                    <a:pt x="3117" y="301"/>
                    <a:pt x="2583" y="0"/>
                    <a:pt x="2016"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9"/>
            <p:cNvSpPr/>
            <p:nvPr/>
          </p:nvSpPr>
          <p:spPr>
            <a:xfrm>
              <a:off x="3481935" y="2310680"/>
              <a:ext cx="92232" cy="79045"/>
            </a:xfrm>
            <a:custGeom>
              <a:rect b="b" l="l" r="r" t="t"/>
              <a:pathLst>
                <a:path extrusionOk="0" h="4118" w="4805">
                  <a:moveTo>
                    <a:pt x="2770" y="1"/>
                  </a:moveTo>
                  <a:cubicBezTo>
                    <a:pt x="935" y="1"/>
                    <a:pt x="1" y="2236"/>
                    <a:pt x="1302" y="3503"/>
                  </a:cubicBezTo>
                  <a:cubicBezTo>
                    <a:pt x="1726" y="3927"/>
                    <a:pt x="2246" y="4117"/>
                    <a:pt x="2754" y="4117"/>
                  </a:cubicBezTo>
                  <a:cubicBezTo>
                    <a:pt x="3804" y="4117"/>
                    <a:pt x="4804" y="3305"/>
                    <a:pt x="4804" y="2069"/>
                  </a:cubicBezTo>
                  <a:cubicBezTo>
                    <a:pt x="4804" y="935"/>
                    <a:pt x="3904" y="34"/>
                    <a:pt x="2770"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9"/>
            <p:cNvSpPr/>
            <p:nvPr/>
          </p:nvSpPr>
          <p:spPr>
            <a:xfrm>
              <a:off x="3841110" y="2268949"/>
              <a:ext cx="28831" cy="21786"/>
            </a:xfrm>
            <a:custGeom>
              <a:rect b="b" l="l" r="r" t="t"/>
              <a:pathLst>
                <a:path extrusionOk="0" h="1135" w="1502">
                  <a:moveTo>
                    <a:pt x="768" y="1"/>
                  </a:moveTo>
                  <a:cubicBezTo>
                    <a:pt x="1" y="1"/>
                    <a:pt x="1" y="1135"/>
                    <a:pt x="768" y="1135"/>
                  </a:cubicBezTo>
                  <a:cubicBezTo>
                    <a:pt x="1502" y="1101"/>
                    <a:pt x="1502" y="1"/>
                    <a:pt x="768"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9"/>
            <p:cNvSpPr/>
            <p:nvPr/>
          </p:nvSpPr>
          <p:spPr>
            <a:xfrm>
              <a:off x="3672720" y="2356666"/>
              <a:ext cx="64054" cy="49312"/>
            </a:xfrm>
            <a:custGeom>
              <a:rect b="b" l="l" r="r" t="t"/>
              <a:pathLst>
                <a:path extrusionOk="0" h="2569" w="3337">
                  <a:moveTo>
                    <a:pt x="1669" y="0"/>
                  </a:moveTo>
                  <a:cubicBezTo>
                    <a:pt x="1" y="0"/>
                    <a:pt x="1" y="2569"/>
                    <a:pt x="1669" y="2569"/>
                  </a:cubicBezTo>
                  <a:cubicBezTo>
                    <a:pt x="3337" y="2569"/>
                    <a:pt x="3337" y="0"/>
                    <a:pt x="1669"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9"/>
            <p:cNvSpPr/>
            <p:nvPr/>
          </p:nvSpPr>
          <p:spPr>
            <a:xfrm>
              <a:off x="3960210" y="2409700"/>
              <a:ext cx="59562" cy="50713"/>
            </a:xfrm>
            <a:custGeom>
              <a:rect b="b" l="l" r="r" t="t"/>
              <a:pathLst>
                <a:path extrusionOk="0" h="2642" w="3103">
                  <a:moveTo>
                    <a:pt x="1719" y="0"/>
                  </a:moveTo>
                  <a:cubicBezTo>
                    <a:pt x="1344" y="0"/>
                    <a:pt x="967" y="161"/>
                    <a:pt x="701" y="506"/>
                  </a:cubicBezTo>
                  <a:cubicBezTo>
                    <a:pt x="0" y="1374"/>
                    <a:pt x="634" y="2641"/>
                    <a:pt x="1735" y="2641"/>
                  </a:cubicBezTo>
                  <a:cubicBezTo>
                    <a:pt x="2202" y="2641"/>
                    <a:pt x="2635" y="2408"/>
                    <a:pt x="2869" y="1974"/>
                  </a:cubicBezTo>
                  <a:cubicBezTo>
                    <a:pt x="3036" y="1674"/>
                    <a:pt x="3102" y="1340"/>
                    <a:pt x="3002" y="1007"/>
                  </a:cubicBezTo>
                  <a:cubicBezTo>
                    <a:pt x="2842" y="365"/>
                    <a:pt x="2283" y="0"/>
                    <a:pt x="1719"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9"/>
            <p:cNvSpPr/>
            <p:nvPr/>
          </p:nvSpPr>
          <p:spPr>
            <a:xfrm>
              <a:off x="4006948" y="2215167"/>
              <a:ext cx="62115" cy="48045"/>
            </a:xfrm>
            <a:custGeom>
              <a:rect b="b" l="l" r="r" t="t"/>
              <a:pathLst>
                <a:path extrusionOk="0" h="2503" w="3236">
                  <a:moveTo>
                    <a:pt x="1601" y="1"/>
                  </a:moveTo>
                  <a:cubicBezTo>
                    <a:pt x="0" y="1"/>
                    <a:pt x="0" y="2502"/>
                    <a:pt x="1601" y="2502"/>
                  </a:cubicBezTo>
                  <a:cubicBezTo>
                    <a:pt x="3236" y="2502"/>
                    <a:pt x="3236" y="1"/>
                    <a:pt x="1601"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9"/>
            <p:cNvSpPr/>
            <p:nvPr/>
          </p:nvSpPr>
          <p:spPr>
            <a:xfrm>
              <a:off x="3501143" y="2167144"/>
              <a:ext cx="44187" cy="38025"/>
            </a:xfrm>
            <a:custGeom>
              <a:rect b="b" l="l" r="r" t="t"/>
              <a:pathLst>
                <a:path extrusionOk="0" h="1981" w="2302">
                  <a:moveTo>
                    <a:pt x="1334" y="1"/>
                  </a:moveTo>
                  <a:cubicBezTo>
                    <a:pt x="434" y="1"/>
                    <a:pt x="0" y="1068"/>
                    <a:pt x="634" y="1702"/>
                  </a:cubicBezTo>
                  <a:cubicBezTo>
                    <a:pt x="826" y="1894"/>
                    <a:pt x="1066" y="1980"/>
                    <a:pt x="1304" y="1980"/>
                  </a:cubicBezTo>
                  <a:cubicBezTo>
                    <a:pt x="1808" y="1980"/>
                    <a:pt x="2302" y="1591"/>
                    <a:pt x="2302" y="1001"/>
                  </a:cubicBezTo>
                  <a:cubicBezTo>
                    <a:pt x="2302" y="434"/>
                    <a:pt x="1868" y="1"/>
                    <a:pt x="1334"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9"/>
            <p:cNvSpPr/>
            <p:nvPr/>
          </p:nvSpPr>
          <p:spPr>
            <a:xfrm>
              <a:off x="4415438" y="2420276"/>
              <a:ext cx="51884" cy="51577"/>
            </a:xfrm>
            <a:custGeom>
              <a:rect b="b" l="l" r="r" t="t"/>
              <a:pathLst>
                <a:path extrusionOk="0" h="2687" w="2703">
                  <a:moveTo>
                    <a:pt x="1319" y="1"/>
                  </a:moveTo>
                  <a:cubicBezTo>
                    <a:pt x="644" y="1"/>
                    <a:pt x="0" y="532"/>
                    <a:pt x="0" y="1323"/>
                  </a:cubicBezTo>
                  <a:lnTo>
                    <a:pt x="0" y="1356"/>
                  </a:lnTo>
                  <a:cubicBezTo>
                    <a:pt x="0" y="1690"/>
                    <a:pt x="134" y="2024"/>
                    <a:pt x="367" y="2290"/>
                  </a:cubicBezTo>
                  <a:cubicBezTo>
                    <a:pt x="638" y="2561"/>
                    <a:pt x="977" y="2687"/>
                    <a:pt x="1311" y="2687"/>
                  </a:cubicBezTo>
                  <a:cubicBezTo>
                    <a:pt x="1881" y="2687"/>
                    <a:pt x="2434" y="2321"/>
                    <a:pt x="2602" y="1690"/>
                  </a:cubicBezTo>
                  <a:cubicBezTo>
                    <a:pt x="2702" y="1223"/>
                    <a:pt x="2569" y="756"/>
                    <a:pt x="2235" y="422"/>
                  </a:cubicBezTo>
                  <a:lnTo>
                    <a:pt x="2235" y="389"/>
                  </a:lnTo>
                  <a:cubicBezTo>
                    <a:pt x="1967" y="121"/>
                    <a:pt x="1639" y="1"/>
                    <a:pt x="1319"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9"/>
            <p:cNvSpPr/>
            <p:nvPr/>
          </p:nvSpPr>
          <p:spPr>
            <a:xfrm>
              <a:off x="4374774" y="2140100"/>
              <a:ext cx="67893" cy="52518"/>
            </a:xfrm>
            <a:custGeom>
              <a:rect b="b" l="l" r="r" t="t"/>
              <a:pathLst>
                <a:path extrusionOk="0" h="2736" w="3537">
                  <a:moveTo>
                    <a:pt x="1768" y="0"/>
                  </a:moveTo>
                  <a:cubicBezTo>
                    <a:pt x="0" y="0"/>
                    <a:pt x="0" y="2736"/>
                    <a:pt x="1768" y="2736"/>
                  </a:cubicBezTo>
                  <a:cubicBezTo>
                    <a:pt x="3536" y="2736"/>
                    <a:pt x="3536" y="0"/>
                    <a:pt x="1768"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9"/>
            <p:cNvSpPr/>
            <p:nvPr/>
          </p:nvSpPr>
          <p:spPr>
            <a:xfrm>
              <a:off x="4428241" y="2306723"/>
              <a:ext cx="49965" cy="42786"/>
            </a:xfrm>
            <a:custGeom>
              <a:rect b="b" l="l" r="r" t="t"/>
              <a:pathLst>
                <a:path extrusionOk="0" h="2229" w="2603">
                  <a:moveTo>
                    <a:pt x="1501" y="1"/>
                  </a:moveTo>
                  <a:cubicBezTo>
                    <a:pt x="501" y="1"/>
                    <a:pt x="0" y="1201"/>
                    <a:pt x="701" y="1902"/>
                  </a:cubicBezTo>
                  <a:cubicBezTo>
                    <a:pt x="926" y="2127"/>
                    <a:pt x="1204" y="2228"/>
                    <a:pt x="1476" y="2228"/>
                  </a:cubicBezTo>
                  <a:cubicBezTo>
                    <a:pt x="2050" y="2228"/>
                    <a:pt x="2602" y="1780"/>
                    <a:pt x="2602" y="1101"/>
                  </a:cubicBezTo>
                  <a:cubicBezTo>
                    <a:pt x="2602" y="501"/>
                    <a:pt x="2102" y="1"/>
                    <a:pt x="1501"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2" name="Google Shape;2652;p59"/>
          <p:cNvGrpSpPr/>
          <p:nvPr/>
        </p:nvGrpSpPr>
        <p:grpSpPr>
          <a:xfrm>
            <a:off x="4690015" y="1185000"/>
            <a:ext cx="983867" cy="1483108"/>
            <a:chOff x="4690015" y="1185000"/>
            <a:chExt cx="983867" cy="1483108"/>
          </a:xfrm>
        </p:grpSpPr>
        <p:sp>
          <p:nvSpPr>
            <p:cNvPr id="2653" name="Google Shape;2653;p59"/>
            <p:cNvSpPr/>
            <p:nvPr/>
          </p:nvSpPr>
          <p:spPr>
            <a:xfrm>
              <a:off x="4690015" y="1185000"/>
              <a:ext cx="983867" cy="1483108"/>
            </a:xfrm>
            <a:custGeom>
              <a:rect b="b" l="l" r="r" t="t"/>
              <a:pathLst>
                <a:path extrusionOk="0" h="67483" w="44767">
                  <a:moveTo>
                    <a:pt x="1" y="1"/>
                  </a:moveTo>
                  <a:lnTo>
                    <a:pt x="1" y="67482"/>
                  </a:lnTo>
                  <a:lnTo>
                    <a:pt x="44766" y="67482"/>
                  </a:lnTo>
                  <a:lnTo>
                    <a:pt x="44766" y="1"/>
                  </a:ln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9"/>
            <p:cNvSpPr/>
            <p:nvPr/>
          </p:nvSpPr>
          <p:spPr>
            <a:xfrm>
              <a:off x="4690015" y="1433490"/>
              <a:ext cx="983867" cy="4417"/>
            </a:xfrm>
            <a:custGeom>
              <a:rect b="b" l="l" r="r" t="t"/>
              <a:pathLst>
                <a:path extrusionOk="0" h="201" w="44767">
                  <a:moveTo>
                    <a:pt x="1" y="1"/>
                  </a:moveTo>
                  <a:lnTo>
                    <a:pt x="1" y="201"/>
                  </a:lnTo>
                  <a:lnTo>
                    <a:pt x="44766" y="201"/>
                  </a:lnTo>
                  <a:lnTo>
                    <a:pt x="44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9"/>
            <p:cNvSpPr/>
            <p:nvPr/>
          </p:nvSpPr>
          <p:spPr>
            <a:xfrm>
              <a:off x="4690015" y="1415163"/>
              <a:ext cx="983867" cy="4417"/>
            </a:xfrm>
            <a:custGeom>
              <a:rect b="b" l="l" r="r" t="t"/>
              <a:pathLst>
                <a:path extrusionOk="0" h="201" w="44767">
                  <a:moveTo>
                    <a:pt x="1" y="1"/>
                  </a:moveTo>
                  <a:lnTo>
                    <a:pt x="1" y="201"/>
                  </a:lnTo>
                  <a:lnTo>
                    <a:pt x="44766" y="201"/>
                  </a:lnTo>
                  <a:lnTo>
                    <a:pt x="44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9"/>
            <p:cNvSpPr/>
            <p:nvPr/>
          </p:nvSpPr>
          <p:spPr>
            <a:xfrm>
              <a:off x="4690015" y="1539782"/>
              <a:ext cx="983867" cy="5143"/>
            </a:xfrm>
            <a:custGeom>
              <a:rect b="b" l="l" r="r" t="t"/>
              <a:pathLst>
                <a:path extrusionOk="0" h="234" w="44767">
                  <a:moveTo>
                    <a:pt x="1" y="0"/>
                  </a:moveTo>
                  <a:lnTo>
                    <a:pt x="1" y="234"/>
                  </a:lnTo>
                  <a:lnTo>
                    <a:pt x="44766" y="234"/>
                  </a:lnTo>
                  <a:lnTo>
                    <a:pt x="447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9"/>
            <p:cNvSpPr/>
            <p:nvPr/>
          </p:nvSpPr>
          <p:spPr>
            <a:xfrm>
              <a:off x="4690015" y="1646799"/>
              <a:ext cx="983867" cy="4417"/>
            </a:xfrm>
            <a:custGeom>
              <a:rect b="b" l="l" r="r" t="t"/>
              <a:pathLst>
                <a:path extrusionOk="0" h="201" w="44767">
                  <a:moveTo>
                    <a:pt x="1" y="1"/>
                  </a:moveTo>
                  <a:lnTo>
                    <a:pt x="1" y="201"/>
                  </a:lnTo>
                  <a:lnTo>
                    <a:pt x="44766" y="201"/>
                  </a:lnTo>
                  <a:lnTo>
                    <a:pt x="44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9"/>
            <p:cNvSpPr/>
            <p:nvPr/>
          </p:nvSpPr>
          <p:spPr>
            <a:xfrm>
              <a:off x="4690015" y="1753091"/>
              <a:ext cx="983867" cy="4417"/>
            </a:xfrm>
            <a:custGeom>
              <a:rect b="b" l="l" r="r" t="t"/>
              <a:pathLst>
                <a:path extrusionOk="0" h="201" w="44767">
                  <a:moveTo>
                    <a:pt x="1" y="0"/>
                  </a:moveTo>
                  <a:lnTo>
                    <a:pt x="1" y="201"/>
                  </a:lnTo>
                  <a:lnTo>
                    <a:pt x="44766" y="201"/>
                  </a:lnTo>
                  <a:lnTo>
                    <a:pt x="447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9"/>
            <p:cNvSpPr/>
            <p:nvPr/>
          </p:nvSpPr>
          <p:spPr>
            <a:xfrm>
              <a:off x="4690015" y="1859383"/>
              <a:ext cx="983867" cy="4417"/>
            </a:xfrm>
            <a:custGeom>
              <a:rect b="b" l="l" r="r" t="t"/>
              <a:pathLst>
                <a:path extrusionOk="0" h="201" w="44767">
                  <a:moveTo>
                    <a:pt x="1" y="0"/>
                  </a:moveTo>
                  <a:lnTo>
                    <a:pt x="1" y="200"/>
                  </a:lnTo>
                  <a:lnTo>
                    <a:pt x="44766" y="200"/>
                  </a:lnTo>
                  <a:lnTo>
                    <a:pt x="447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9"/>
            <p:cNvSpPr/>
            <p:nvPr/>
          </p:nvSpPr>
          <p:spPr>
            <a:xfrm>
              <a:off x="4690015" y="1965653"/>
              <a:ext cx="983867" cy="4439"/>
            </a:xfrm>
            <a:custGeom>
              <a:rect b="b" l="l" r="r" t="t"/>
              <a:pathLst>
                <a:path extrusionOk="0" h="202" w="44767">
                  <a:moveTo>
                    <a:pt x="1" y="1"/>
                  </a:moveTo>
                  <a:lnTo>
                    <a:pt x="1" y="201"/>
                  </a:lnTo>
                  <a:lnTo>
                    <a:pt x="44766" y="201"/>
                  </a:lnTo>
                  <a:lnTo>
                    <a:pt x="44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9"/>
            <p:cNvSpPr/>
            <p:nvPr/>
          </p:nvSpPr>
          <p:spPr>
            <a:xfrm>
              <a:off x="4690015" y="2071944"/>
              <a:ext cx="983867" cy="4417"/>
            </a:xfrm>
            <a:custGeom>
              <a:rect b="b" l="l" r="r" t="t"/>
              <a:pathLst>
                <a:path extrusionOk="0" h="201" w="44767">
                  <a:moveTo>
                    <a:pt x="1" y="1"/>
                  </a:moveTo>
                  <a:lnTo>
                    <a:pt x="1" y="201"/>
                  </a:lnTo>
                  <a:lnTo>
                    <a:pt x="44766" y="201"/>
                  </a:lnTo>
                  <a:lnTo>
                    <a:pt x="44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9"/>
            <p:cNvSpPr/>
            <p:nvPr/>
          </p:nvSpPr>
          <p:spPr>
            <a:xfrm>
              <a:off x="4690015" y="2178236"/>
              <a:ext cx="983867" cy="4417"/>
            </a:xfrm>
            <a:custGeom>
              <a:rect b="b" l="l" r="r" t="t"/>
              <a:pathLst>
                <a:path extrusionOk="0" h="201" w="44767">
                  <a:moveTo>
                    <a:pt x="1" y="1"/>
                  </a:moveTo>
                  <a:lnTo>
                    <a:pt x="1" y="201"/>
                  </a:lnTo>
                  <a:lnTo>
                    <a:pt x="44766" y="201"/>
                  </a:lnTo>
                  <a:lnTo>
                    <a:pt x="447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9"/>
            <p:cNvSpPr/>
            <p:nvPr/>
          </p:nvSpPr>
          <p:spPr>
            <a:xfrm>
              <a:off x="4690015" y="2284528"/>
              <a:ext cx="983867" cy="5143"/>
            </a:xfrm>
            <a:custGeom>
              <a:rect b="b" l="l" r="r" t="t"/>
              <a:pathLst>
                <a:path extrusionOk="0" h="234" w="44767">
                  <a:moveTo>
                    <a:pt x="1" y="0"/>
                  </a:moveTo>
                  <a:lnTo>
                    <a:pt x="1" y="234"/>
                  </a:lnTo>
                  <a:lnTo>
                    <a:pt x="44766" y="234"/>
                  </a:lnTo>
                  <a:lnTo>
                    <a:pt x="447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9"/>
            <p:cNvSpPr/>
            <p:nvPr/>
          </p:nvSpPr>
          <p:spPr>
            <a:xfrm>
              <a:off x="4690015" y="2390820"/>
              <a:ext cx="983867" cy="5143"/>
            </a:xfrm>
            <a:custGeom>
              <a:rect b="b" l="l" r="r" t="t"/>
              <a:pathLst>
                <a:path extrusionOk="0" h="234" w="44767">
                  <a:moveTo>
                    <a:pt x="1" y="0"/>
                  </a:moveTo>
                  <a:lnTo>
                    <a:pt x="1" y="234"/>
                  </a:lnTo>
                  <a:lnTo>
                    <a:pt x="44766" y="234"/>
                  </a:lnTo>
                  <a:lnTo>
                    <a:pt x="447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9"/>
            <p:cNvSpPr/>
            <p:nvPr/>
          </p:nvSpPr>
          <p:spPr>
            <a:xfrm>
              <a:off x="4690015" y="2497837"/>
              <a:ext cx="983867" cy="4417"/>
            </a:xfrm>
            <a:custGeom>
              <a:rect b="b" l="l" r="r" t="t"/>
              <a:pathLst>
                <a:path extrusionOk="0" h="201" w="44767">
                  <a:moveTo>
                    <a:pt x="1" y="0"/>
                  </a:moveTo>
                  <a:lnTo>
                    <a:pt x="1" y="200"/>
                  </a:lnTo>
                  <a:lnTo>
                    <a:pt x="44766" y="200"/>
                  </a:lnTo>
                  <a:lnTo>
                    <a:pt x="447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9"/>
            <p:cNvSpPr/>
            <p:nvPr/>
          </p:nvSpPr>
          <p:spPr>
            <a:xfrm>
              <a:off x="4690015" y="2516164"/>
              <a:ext cx="983867" cy="4417"/>
            </a:xfrm>
            <a:custGeom>
              <a:rect b="b" l="l" r="r" t="t"/>
              <a:pathLst>
                <a:path extrusionOk="0" h="201" w="44767">
                  <a:moveTo>
                    <a:pt x="1" y="0"/>
                  </a:moveTo>
                  <a:lnTo>
                    <a:pt x="1" y="200"/>
                  </a:lnTo>
                  <a:lnTo>
                    <a:pt x="44766" y="200"/>
                  </a:lnTo>
                  <a:lnTo>
                    <a:pt x="4476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9"/>
            <p:cNvSpPr/>
            <p:nvPr/>
          </p:nvSpPr>
          <p:spPr>
            <a:xfrm>
              <a:off x="4863025" y="1185000"/>
              <a:ext cx="8813" cy="1483108"/>
            </a:xfrm>
            <a:custGeom>
              <a:rect b="b" l="l" r="r" t="t"/>
              <a:pathLst>
                <a:path extrusionOk="0" h="67483" w="401">
                  <a:moveTo>
                    <a:pt x="0" y="1"/>
                  </a:moveTo>
                  <a:lnTo>
                    <a:pt x="0" y="67482"/>
                  </a:lnTo>
                  <a:lnTo>
                    <a:pt x="401" y="67482"/>
                  </a:lnTo>
                  <a:lnTo>
                    <a:pt x="4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8" name="Google Shape;2668;p59"/>
          <p:cNvGrpSpPr/>
          <p:nvPr/>
        </p:nvGrpSpPr>
        <p:grpSpPr>
          <a:xfrm>
            <a:off x="5798352" y="1185000"/>
            <a:ext cx="984592" cy="1483108"/>
            <a:chOff x="5798352" y="1185000"/>
            <a:chExt cx="984592" cy="1483108"/>
          </a:xfrm>
        </p:grpSpPr>
        <p:sp>
          <p:nvSpPr>
            <p:cNvPr id="2669" name="Google Shape;2669;p59"/>
            <p:cNvSpPr/>
            <p:nvPr/>
          </p:nvSpPr>
          <p:spPr>
            <a:xfrm>
              <a:off x="5798352" y="1185000"/>
              <a:ext cx="984592" cy="1483108"/>
            </a:xfrm>
            <a:custGeom>
              <a:rect b="b" l="l" r="r" t="t"/>
              <a:pathLst>
                <a:path extrusionOk="0" h="67483" w="44800">
                  <a:moveTo>
                    <a:pt x="1" y="1"/>
                  </a:moveTo>
                  <a:lnTo>
                    <a:pt x="1" y="67482"/>
                  </a:lnTo>
                  <a:lnTo>
                    <a:pt x="44800" y="67482"/>
                  </a:lnTo>
                  <a:lnTo>
                    <a:pt x="44800" y="1"/>
                  </a:ln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9"/>
            <p:cNvSpPr/>
            <p:nvPr/>
          </p:nvSpPr>
          <p:spPr>
            <a:xfrm>
              <a:off x="5871661" y="1433490"/>
              <a:ext cx="837958" cy="4417"/>
            </a:xfrm>
            <a:custGeom>
              <a:rect b="b" l="l" r="r" t="t"/>
              <a:pathLst>
                <a:path extrusionOk="0" h="201" w="38128">
                  <a:moveTo>
                    <a:pt x="1" y="1"/>
                  </a:moveTo>
                  <a:lnTo>
                    <a:pt x="1" y="201"/>
                  </a:lnTo>
                  <a:lnTo>
                    <a:pt x="38128" y="201"/>
                  </a:lnTo>
                  <a:lnTo>
                    <a:pt x="3812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9"/>
            <p:cNvSpPr/>
            <p:nvPr/>
          </p:nvSpPr>
          <p:spPr>
            <a:xfrm>
              <a:off x="5871661" y="1415163"/>
              <a:ext cx="837958" cy="4417"/>
            </a:xfrm>
            <a:custGeom>
              <a:rect b="b" l="l" r="r" t="t"/>
              <a:pathLst>
                <a:path extrusionOk="0" h="201" w="38128">
                  <a:moveTo>
                    <a:pt x="1" y="1"/>
                  </a:moveTo>
                  <a:lnTo>
                    <a:pt x="1" y="201"/>
                  </a:lnTo>
                  <a:lnTo>
                    <a:pt x="38128" y="201"/>
                  </a:lnTo>
                  <a:lnTo>
                    <a:pt x="3812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9"/>
            <p:cNvSpPr/>
            <p:nvPr/>
          </p:nvSpPr>
          <p:spPr>
            <a:xfrm>
              <a:off x="5871661" y="1539782"/>
              <a:ext cx="837958" cy="5143"/>
            </a:xfrm>
            <a:custGeom>
              <a:rect b="b" l="l" r="r" t="t"/>
              <a:pathLst>
                <a:path extrusionOk="0" h="234" w="38128">
                  <a:moveTo>
                    <a:pt x="1" y="0"/>
                  </a:moveTo>
                  <a:lnTo>
                    <a:pt x="1" y="234"/>
                  </a:lnTo>
                  <a:lnTo>
                    <a:pt x="38128" y="234"/>
                  </a:lnTo>
                  <a:lnTo>
                    <a:pt x="381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9"/>
            <p:cNvSpPr/>
            <p:nvPr/>
          </p:nvSpPr>
          <p:spPr>
            <a:xfrm>
              <a:off x="5871661" y="1646799"/>
              <a:ext cx="837958" cy="4417"/>
            </a:xfrm>
            <a:custGeom>
              <a:rect b="b" l="l" r="r" t="t"/>
              <a:pathLst>
                <a:path extrusionOk="0" h="201" w="38128">
                  <a:moveTo>
                    <a:pt x="1" y="1"/>
                  </a:moveTo>
                  <a:lnTo>
                    <a:pt x="1" y="201"/>
                  </a:lnTo>
                  <a:lnTo>
                    <a:pt x="38128" y="201"/>
                  </a:lnTo>
                  <a:lnTo>
                    <a:pt x="3812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9"/>
            <p:cNvSpPr/>
            <p:nvPr/>
          </p:nvSpPr>
          <p:spPr>
            <a:xfrm>
              <a:off x="5871661" y="1753091"/>
              <a:ext cx="837958" cy="4417"/>
            </a:xfrm>
            <a:custGeom>
              <a:rect b="b" l="l" r="r" t="t"/>
              <a:pathLst>
                <a:path extrusionOk="0" h="201" w="38128">
                  <a:moveTo>
                    <a:pt x="1" y="0"/>
                  </a:moveTo>
                  <a:lnTo>
                    <a:pt x="1" y="201"/>
                  </a:lnTo>
                  <a:lnTo>
                    <a:pt x="38128" y="201"/>
                  </a:lnTo>
                  <a:lnTo>
                    <a:pt x="381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9"/>
            <p:cNvSpPr/>
            <p:nvPr/>
          </p:nvSpPr>
          <p:spPr>
            <a:xfrm>
              <a:off x="5871661" y="1859383"/>
              <a:ext cx="837958" cy="4417"/>
            </a:xfrm>
            <a:custGeom>
              <a:rect b="b" l="l" r="r" t="t"/>
              <a:pathLst>
                <a:path extrusionOk="0" h="201" w="38128">
                  <a:moveTo>
                    <a:pt x="1" y="0"/>
                  </a:moveTo>
                  <a:lnTo>
                    <a:pt x="1" y="200"/>
                  </a:lnTo>
                  <a:lnTo>
                    <a:pt x="38128" y="200"/>
                  </a:lnTo>
                  <a:lnTo>
                    <a:pt x="381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9"/>
            <p:cNvSpPr/>
            <p:nvPr/>
          </p:nvSpPr>
          <p:spPr>
            <a:xfrm>
              <a:off x="5871661" y="1965653"/>
              <a:ext cx="837958" cy="4439"/>
            </a:xfrm>
            <a:custGeom>
              <a:rect b="b" l="l" r="r" t="t"/>
              <a:pathLst>
                <a:path extrusionOk="0" h="202" w="38128">
                  <a:moveTo>
                    <a:pt x="1" y="1"/>
                  </a:moveTo>
                  <a:lnTo>
                    <a:pt x="1" y="201"/>
                  </a:lnTo>
                  <a:lnTo>
                    <a:pt x="38128" y="201"/>
                  </a:lnTo>
                  <a:lnTo>
                    <a:pt x="3812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9"/>
            <p:cNvSpPr/>
            <p:nvPr/>
          </p:nvSpPr>
          <p:spPr>
            <a:xfrm>
              <a:off x="5871661" y="2071944"/>
              <a:ext cx="837958" cy="4417"/>
            </a:xfrm>
            <a:custGeom>
              <a:rect b="b" l="l" r="r" t="t"/>
              <a:pathLst>
                <a:path extrusionOk="0" h="201" w="38128">
                  <a:moveTo>
                    <a:pt x="1" y="1"/>
                  </a:moveTo>
                  <a:lnTo>
                    <a:pt x="1" y="201"/>
                  </a:lnTo>
                  <a:lnTo>
                    <a:pt x="38128" y="201"/>
                  </a:lnTo>
                  <a:lnTo>
                    <a:pt x="3812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9"/>
            <p:cNvSpPr/>
            <p:nvPr/>
          </p:nvSpPr>
          <p:spPr>
            <a:xfrm>
              <a:off x="5871661" y="2178236"/>
              <a:ext cx="837958" cy="4417"/>
            </a:xfrm>
            <a:custGeom>
              <a:rect b="b" l="l" r="r" t="t"/>
              <a:pathLst>
                <a:path extrusionOk="0" h="201" w="38128">
                  <a:moveTo>
                    <a:pt x="1" y="1"/>
                  </a:moveTo>
                  <a:lnTo>
                    <a:pt x="1" y="201"/>
                  </a:lnTo>
                  <a:lnTo>
                    <a:pt x="38128" y="201"/>
                  </a:lnTo>
                  <a:lnTo>
                    <a:pt x="3812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9"/>
            <p:cNvSpPr/>
            <p:nvPr/>
          </p:nvSpPr>
          <p:spPr>
            <a:xfrm>
              <a:off x="5871661" y="2284528"/>
              <a:ext cx="837958" cy="5143"/>
            </a:xfrm>
            <a:custGeom>
              <a:rect b="b" l="l" r="r" t="t"/>
              <a:pathLst>
                <a:path extrusionOk="0" h="234" w="38128">
                  <a:moveTo>
                    <a:pt x="1" y="0"/>
                  </a:moveTo>
                  <a:lnTo>
                    <a:pt x="1" y="234"/>
                  </a:lnTo>
                  <a:lnTo>
                    <a:pt x="38128" y="234"/>
                  </a:lnTo>
                  <a:lnTo>
                    <a:pt x="381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9"/>
            <p:cNvSpPr/>
            <p:nvPr/>
          </p:nvSpPr>
          <p:spPr>
            <a:xfrm>
              <a:off x="5871661" y="2390820"/>
              <a:ext cx="837958" cy="5143"/>
            </a:xfrm>
            <a:custGeom>
              <a:rect b="b" l="l" r="r" t="t"/>
              <a:pathLst>
                <a:path extrusionOk="0" h="234" w="38128">
                  <a:moveTo>
                    <a:pt x="1" y="0"/>
                  </a:moveTo>
                  <a:lnTo>
                    <a:pt x="1" y="234"/>
                  </a:lnTo>
                  <a:lnTo>
                    <a:pt x="38128" y="234"/>
                  </a:lnTo>
                  <a:lnTo>
                    <a:pt x="381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9"/>
            <p:cNvSpPr/>
            <p:nvPr/>
          </p:nvSpPr>
          <p:spPr>
            <a:xfrm>
              <a:off x="5871661" y="2497837"/>
              <a:ext cx="837958" cy="4417"/>
            </a:xfrm>
            <a:custGeom>
              <a:rect b="b" l="l" r="r" t="t"/>
              <a:pathLst>
                <a:path extrusionOk="0" h="201" w="38128">
                  <a:moveTo>
                    <a:pt x="1" y="0"/>
                  </a:moveTo>
                  <a:lnTo>
                    <a:pt x="1" y="200"/>
                  </a:lnTo>
                  <a:lnTo>
                    <a:pt x="38128" y="200"/>
                  </a:lnTo>
                  <a:lnTo>
                    <a:pt x="381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9"/>
            <p:cNvSpPr/>
            <p:nvPr/>
          </p:nvSpPr>
          <p:spPr>
            <a:xfrm>
              <a:off x="5871661" y="2516164"/>
              <a:ext cx="837958" cy="4417"/>
            </a:xfrm>
            <a:custGeom>
              <a:rect b="b" l="l" r="r" t="t"/>
              <a:pathLst>
                <a:path extrusionOk="0" h="201" w="38128">
                  <a:moveTo>
                    <a:pt x="1" y="0"/>
                  </a:moveTo>
                  <a:lnTo>
                    <a:pt x="1" y="200"/>
                  </a:lnTo>
                  <a:lnTo>
                    <a:pt x="38128" y="200"/>
                  </a:lnTo>
                  <a:lnTo>
                    <a:pt x="381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3" name="Google Shape;2683;p59"/>
          <p:cNvGrpSpPr/>
          <p:nvPr/>
        </p:nvGrpSpPr>
        <p:grpSpPr>
          <a:xfrm>
            <a:off x="6919171" y="1185000"/>
            <a:ext cx="983845" cy="1483108"/>
            <a:chOff x="6919171" y="1185000"/>
            <a:chExt cx="983845" cy="1483108"/>
          </a:xfrm>
        </p:grpSpPr>
        <p:sp>
          <p:nvSpPr>
            <p:cNvPr id="2684" name="Google Shape;2684;p59"/>
            <p:cNvSpPr/>
            <p:nvPr/>
          </p:nvSpPr>
          <p:spPr>
            <a:xfrm>
              <a:off x="6919171" y="1185000"/>
              <a:ext cx="983845" cy="1483108"/>
            </a:xfrm>
            <a:custGeom>
              <a:rect b="b" l="l" r="r" t="t"/>
              <a:pathLst>
                <a:path extrusionOk="0" h="67483" w="44766">
                  <a:moveTo>
                    <a:pt x="0" y="1"/>
                  </a:moveTo>
                  <a:lnTo>
                    <a:pt x="0" y="67482"/>
                  </a:lnTo>
                  <a:lnTo>
                    <a:pt x="44765" y="67482"/>
                  </a:lnTo>
                  <a:lnTo>
                    <a:pt x="44765" y="1"/>
                  </a:lnTo>
                  <a:close/>
                </a:path>
              </a:pathLst>
            </a:custGeom>
            <a:solidFill>
              <a:schemeClr val="lt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9"/>
            <p:cNvSpPr/>
            <p:nvPr/>
          </p:nvSpPr>
          <p:spPr>
            <a:xfrm>
              <a:off x="7010785" y="1539782"/>
              <a:ext cx="5165" cy="5143"/>
            </a:xfrm>
            <a:custGeom>
              <a:rect b="b" l="l" r="r" t="t"/>
              <a:pathLst>
                <a:path extrusionOk="0" h="234" w="235">
                  <a:moveTo>
                    <a:pt x="1" y="0"/>
                  </a:moveTo>
                  <a:lnTo>
                    <a:pt x="1" y="234"/>
                  </a:lnTo>
                  <a:lnTo>
                    <a:pt x="234" y="234"/>
                  </a:lnTo>
                  <a:lnTo>
                    <a:pt x="2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9"/>
            <p:cNvSpPr/>
            <p:nvPr/>
          </p:nvSpPr>
          <p:spPr>
            <a:xfrm>
              <a:off x="7043044" y="1539782"/>
              <a:ext cx="827695" cy="5143"/>
            </a:xfrm>
            <a:custGeom>
              <a:rect b="b" l="l" r="r" t="t"/>
              <a:pathLst>
                <a:path extrusionOk="0" h="234" w="37661">
                  <a:moveTo>
                    <a:pt x="0" y="0"/>
                  </a:moveTo>
                  <a:lnTo>
                    <a:pt x="0" y="234"/>
                  </a:lnTo>
                  <a:lnTo>
                    <a:pt x="401" y="234"/>
                  </a:lnTo>
                  <a:lnTo>
                    <a:pt x="401" y="0"/>
                  </a:lnTo>
                  <a:close/>
                  <a:moveTo>
                    <a:pt x="1702" y="0"/>
                  </a:moveTo>
                  <a:lnTo>
                    <a:pt x="1702" y="234"/>
                  </a:lnTo>
                  <a:lnTo>
                    <a:pt x="2102" y="234"/>
                  </a:lnTo>
                  <a:lnTo>
                    <a:pt x="2102" y="0"/>
                  </a:lnTo>
                  <a:close/>
                  <a:moveTo>
                    <a:pt x="3369" y="0"/>
                  </a:moveTo>
                  <a:lnTo>
                    <a:pt x="3369" y="234"/>
                  </a:lnTo>
                  <a:lnTo>
                    <a:pt x="3803" y="234"/>
                  </a:lnTo>
                  <a:lnTo>
                    <a:pt x="3803" y="0"/>
                  </a:lnTo>
                  <a:close/>
                  <a:moveTo>
                    <a:pt x="5071" y="0"/>
                  </a:moveTo>
                  <a:lnTo>
                    <a:pt x="5071" y="234"/>
                  </a:lnTo>
                  <a:lnTo>
                    <a:pt x="5504" y="234"/>
                  </a:lnTo>
                  <a:lnTo>
                    <a:pt x="5504" y="0"/>
                  </a:lnTo>
                  <a:close/>
                  <a:moveTo>
                    <a:pt x="6772" y="0"/>
                  </a:moveTo>
                  <a:lnTo>
                    <a:pt x="6772" y="234"/>
                  </a:lnTo>
                  <a:lnTo>
                    <a:pt x="7172" y="234"/>
                  </a:lnTo>
                  <a:lnTo>
                    <a:pt x="7172" y="0"/>
                  </a:lnTo>
                  <a:close/>
                  <a:moveTo>
                    <a:pt x="8473" y="0"/>
                  </a:moveTo>
                  <a:lnTo>
                    <a:pt x="8473" y="234"/>
                  </a:lnTo>
                  <a:lnTo>
                    <a:pt x="8873" y="234"/>
                  </a:lnTo>
                  <a:lnTo>
                    <a:pt x="8873" y="0"/>
                  </a:lnTo>
                  <a:close/>
                  <a:moveTo>
                    <a:pt x="10141" y="0"/>
                  </a:moveTo>
                  <a:lnTo>
                    <a:pt x="10141" y="234"/>
                  </a:lnTo>
                  <a:lnTo>
                    <a:pt x="10575" y="234"/>
                  </a:lnTo>
                  <a:lnTo>
                    <a:pt x="10575" y="0"/>
                  </a:lnTo>
                  <a:close/>
                  <a:moveTo>
                    <a:pt x="11842" y="0"/>
                  </a:moveTo>
                  <a:lnTo>
                    <a:pt x="11842" y="234"/>
                  </a:lnTo>
                  <a:lnTo>
                    <a:pt x="12276" y="234"/>
                  </a:lnTo>
                  <a:lnTo>
                    <a:pt x="12276" y="0"/>
                  </a:lnTo>
                  <a:close/>
                  <a:moveTo>
                    <a:pt x="13543" y="0"/>
                  </a:moveTo>
                  <a:lnTo>
                    <a:pt x="13543" y="234"/>
                  </a:lnTo>
                  <a:lnTo>
                    <a:pt x="13944" y="234"/>
                  </a:lnTo>
                  <a:lnTo>
                    <a:pt x="13944" y="0"/>
                  </a:lnTo>
                  <a:close/>
                  <a:moveTo>
                    <a:pt x="15245" y="0"/>
                  </a:moveTo>
                  <a:lnTo>
                    <a:pt x="15245" y="234"/>
                  </a:lnTo>
                  <a:lnTo>
                    <a:pt x="15645" y="234"/>
                  </a:lnTo>
                  <a:lnTo>
                    <a:pt x="15645" y="0"/>
                  </a:lnTo>
                  <a:close/>
                  <a:moveTo>
                    <a:pt x="16912" y="0"/>
                  </a:moveTo>
                  <a:lnTo>
                    <a:pt x="16912" y="234"/>
                  </a:lnTo>
                  <a:lnTo>
                    <a:pt x="17346" y="234"/>
                  </a:lnTo>
                  <a:lnTo>
                    <a:pt x="17346" y="0"/>
                  </a:lnTo>
                  <a:close/>
                  <a:moveTo>
                    <a:pt x="18614" y="0"/>
                  </a:moveTo>
                  <a:lnTo>
                    <a:pt x="18614" y="234"/>
                  </a:lnTo>
                  <a:lnTo>
                    <a:pt x="19047" y="234"/>
                  </a:lnTo>
                  <a:lnTo>
                    <a:pt x="19047" y="0"/>
                  </a:lnTo>
                  <a:close/>
                  <a:moveTo>
                    <a:pt x="20315" y="0"/>
                  </a:moveTo>
                  <a:lnTo>
                    <a:pt x="20315" y="234"/>
                  </a:lnTo>
                  <a:lnTo>
                    <a:pt x="20715" y="234"/>
                  </a:lnTo>
                  <a:lnTo>
                    <a:pt x="20715" y="0"/>
                  </a:lnTo>
                  <a:close/>
                  <a:moveTo>
                    <a:pt x="22016" y="0"/>
                  </a:moveTo>
                  <a:lnTo>
                    <a:pt x="22016" y="234"/>
                  </a:lnTo>
                  <a:lnTo>
                    <a:pt x="22416" y="234"/>
                  </a:lnTo>
                  <a:lnTo>
                    <a:pt x="22416" y="0"/>
                  </a:lnTo>
                  <a:close/>
                  <a:moveTo>
                    <a:pt x="23684" y="0"/>
                  </a:moveTo>
                  <a:lnTo>
                    <a:pt x="23684" y="234"/>
                  </a:lnTo>
                  <a:lnTo>
                    <a:pt x="24118" y="234"/>
                  </a:lnTo>
                  <a:lnTo>
                    <a:pt x="24118" y="0"/>
                  </a:lnTo>
                  <a:close/>
                  <a:moveTo>
                    <a:pt x="25385" y="0"/>
                  </a:moveTo>
                  <a:lnTo>
                    <a:pt x="25385" y="234"/>
                  </a:lnTo>
                  <a:lnTo>
                    <a:pt x="25819" y="234"/>
                  </a:lnTo>
                  <a:lnTo>
                    <a:pt x="25819" y="0"/>
                  </a:lnTo>
                  <a:close/>
                  <a:moveTo>
                    <a:pt x="27086" y="0"/>
                  </a:moveTo>
                  <a:lnTo>
                    <a:pt x="27086" y="234"/>
                  </a:lnTo>
                  <a:lnTo>
                    <a:pt x="27487" y="234"/>
                  </a:lnTo>
                  <a:lnTo>
                    <a:pt x="27487" y="0"/>
                  </a:lnTo>
                  <a:close/>
                  <a:moveTo>
                    <a:pt x="28788" y="0"/>
                  </a:moveTo>
                  <a:lnTo>
                    <a:pt x="28788" y="234"/>
                  </a:lnTo>
                  <a:lnTo>
                    <a:pt x="29188" y="234"/>
                  </a:lnTo>
                  <a:lnTo>
                    <a:pt x="29188" y="0"/>
                  </a:lnTo>
                  <a:close/>
                  <a:moveTo>
                    <a:pt x="30455" y="0"/>
                  </a:moveTo>
                  <a:lnTo>
                    <a:pt x="30455" y="234"/>
                  </a:lnTo>
                  <a:lnTo>
                    <a:pt x="30889" y="234"/>
                  </a:lnTo>
                  <a:lnTo>
                    <a:pt x="30889" y="0"/>
                  </a:lnTo>
                  <a:close/>
                  <a:moveTo>
                    <a:pt x="32157" y="0"/>
                  </a:moveTo>
                  <a:lnTo>
                    <a:pt x="32157" y="234"/>
                  </a:lnTo>
                  <a:lnTo>
                    <a:pt x="32590" y="234"/>
                  </a:lnTo>
                  <a:lnTo>
                    <a:pt x="32590" y="0"/>
                  </a:lnTo>
                  <a:close/>
                  <a:moveTo>
                    <a:pt x="33858" y="0"/>
                  </a:moveTo>
                  <a:lnTo>
                    <a:pt x="33858" y="234"/>
                  </a:lnTo>
                  <a:lnTo>
                    <a:pt x="34258" y="234"/>
                  </a:lnTo>
                  <a:lnTo>
                    <a:pt x="34258" y="0"/>
                  </a:lnTo>
                  <a:close/>
                  <a:moveTo>
                    <a:pt x="35559" y="0"/>
                  </a:moveTo>
                  <a:lnTo>
                    <a:pt x="35559" y="234"/>
                  </a:lnTo>
                  <a:lnTo>
                    <a:pt x="35959" y="234"/>
                  </a:lnTo>
                  <a:lnTo>
                    <a:pt x="35959" y="0"/>
                  </a:lnTo>
                  <a:close/>
                  <a:moveTo>
                    <a:pt x="37227" y="0"/>
                  </a:moveTo>
                  <a:lnTo>
                    <a:pt x="37227" y="234"/>
                  </a:lnTo>
                  <a:lnTo>
                    <a:pt x="37661" y="234"/>
                  </a:lnTo>
                  <a:lnTo>
                    <a:pt x="3766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9"/>
            <p:cNvSpPr/>
            <p:nvPr/>
          </p:nvSpPr>
          <p:spPr>
            <a:xfrm>
              <a:off x="7898492" y="1539782"/>
              <a:ext cx="4417" cy="5143"/>
            </a:xfrm>
            <a:custGeom>
              <a:rect b="b" l="l" r="r" t="t"/>
              <a:pathLst>
                <a:path extrusionOk="0" h="234" w="201">
                  <a:moveTo>
                    <a:pt x="0" y="0"/>
                  </a:moveTo>
                  <a:lnTo>
                    <a:pt x="0" y="234"/>
                  </a:lnTo>
                  <a:lnTo>
                    <a:pt x="200" y="234"/>
                  </a:lnTo>
                  <a:lnTo>
                    <a:pt x="2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9"/>
            <p:cNvSpPr/>
            <p:nvPr/>
          </p:nvSpPr>
          <p:spPr>
            <a:xfrm>
              <a:off x="7010785" y="1646799"/>
              <a:ext cx="5165" cy="4417"/>
            </a:xfrm>
            <a:custGeom>
              <a:rect b="b" l="l" r="r" t="t"/>
              <a:pathLst>
                <a:path extrusionOk="0" h="201" w="235">
                  <a:moveTo>
                    <a:pt x="1" y="1"/>
                  </a:moveTo>
                  <a:lnTo>
                    <a:pt x="1" y="201"/>
                  </a:lnTo>
                  <a:lnTo>
                    <a:pt x="234" y="201"/>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9"/>
            <p:cNvSpPr/>
            <p:nvPr/>
          </p:nvSpPr>
          <p:spPr>
            <a:xfrm>
              <a:off x="7043044" y="1646799"/>
              <a:ext cx="827695" cy="4417"/>
            </a:xfrm>
            <a:custGeom>
              <a:rect b="b" l="l" r="r" t="t"/>
              <a:pathLst>
                <a:path extrusionOk="0" h="201" w="37661">
                  <a:moveTo>
                    <a:pt x="0" y="1"/>
                  </a:moveTo>
                  <a:lnTo>
                    <a:pt x="0" y="201"/>
                  </a:lnTo>
                  <a:lnTo>
                    <a:pt x="401" y="201"/>
                  </a:lnTo>
                  <a:lnTo>
                    <a:pt x="401" y="1"/>
                  </a:lnTo>
                  <a:close/>
                  <a:moveTo>
                    <a:pt x="1702" y="1"/>
                  </a:moveTo>
                  <a:lnTo>
                    <a:pt x="1702" y="201"/>
                  </a:lnTo>
                  <a:lnTo>
                    <a:pt x="2102" y="201"/>
                  </a:lnTo>
                  <a:lnTo>
                    <a:pt x="2102" y="1"/>
                  </a:lnTo>
                  <a:close/>
                  <a:moveTo>
                    <a:pt x="3369" y="1"/>
                  </a:moveTo>
                  <a:lnTo>
                    <a:pt x="3369" y="201"/>
                  </a:lnTo>
                  <a:lnTo>
                    <a:pt x="3803" y="201"/>
                  </a:lnTo>
                  <a:lnTo>
                    <a:pt x="3803" y="1"/>
                  </a:lnTo>
                  <a:close/>
                  <a:moveTo>
                    <a:pt x="5071" y="1"/>
                  </a:moveTo>
                  <a:lnTo>
                    <a:pt x="5071" y="201"/>
                  </a:lnTo>
                  <a:lnTo>
                    <a:pt x="5504" y="201"/>
                  </a:lnTo>
                  <a:lnTo>
                    <a:pt x="5504" y="1"/>
                  </a:lnTo>
                  <a:close/>
                  <a:moveTo>
                    <a:pt x="6772" y="1"/>
                  </a:moveTo>
                  <a:lnTo>
                    <a:pt x="6772" y="201"/>
                  </a:lnTo>
                  <a:lnTo>
                    <a:pt x="7172" y="201"/>
                  </a:lnTo>
                  <a:lnTo>
                    <a:pt x="7172" y="1"/>
                  </a:lnTo>
                  <a:close/>
                  <a:moveTo>
                    <a:pt x="8473" y="1"/>
                  </a:moveTo>
                  <a:lnTo>
                    <a:pt x="8473" y="201"/>
                  </a:lnTo>
                  <a:lnTo>
                    <a:pt x="8873" y="201"/>
                  </a:lnTo>
                  <a:lnTo>
                    <a:pt x="8873" y="1"/>
                  </a:lnTo>
                  <a:close/>
                  <a:moveTo>
                    <a:pt x="10141" y="1"/>
                  </a:moveTo>
                  <a:lnTo>
                    <a:pt x="10141" y="201"/>
                  </a:lnTo>
                  <a:lnTo>
                    <a:pt x="10575" y="201"/>
                  </a:lnTo>
                  <a:lnTo>
                    <a:pt x="10575" y="1"/>
                  </a:lnTo>
                  <a:close/>
                  <a:moveTo>
                    <a:pt x="11842" y="1"/>
                  </a:moveTo>
                  <a:lnTo>
                    <a:pt x="11842" y="201"/>
                  </a:lnTo>
                  <a:lnTo>
                    <a:pt x="12276" y="201"/>
                  </a:lnTo>
                  <a:lnTo>
                    <a:pt x="12276" y="1"/>
                  </a:lnTo>
                  <a:close/>
                  <a:moveTo>
                    <a:pt x="13543" y="1"/>
                  </a:moveTo>
                  <a:lnTo>
                    <a:pt x="13543" y="201"/>
                  </a:lnTo>
                  <a:lnTo>
                    <a:pt x="13944" y="201"/>
                  </a:lnTo>
                  <a:lnTo>
                    <a:pt x="13944" y="1"/>
                  </a:lnTo>
                  <a:close/>
                  <a:moveTo>
                    <a:pt x="15245" y="1"/>
                  </a:moveTo>
                  <a:lnTo>
                    <a:pt x="15245" y="201"/>
                  </a:lnTo>
                  <a:lnTo>
                    <a:pt x="15645" y="201"/>
                  </a:lnTo>
                  <a:lnTo>
                    <a:pt x="15645" y="1"/>
                  </a:lnTo>
                  <a:close/>
                  <a:moveTo>
                    <a:pt x="16912" y="1"/>
                  </a:moveTo>
                  <a:lnTo>
                    <a:pt x="16912" y="201"/>
                  </a:lnTo>
                  <a:lnTo>
                    <a:pt x="17346" y="201"/>
                  </a:lnTo>
                  <a:lnTo>
                    <a:pt x="17346" y="1"/>
                  </a:lnTo>
                  <a:close/>
                  <a:moveTo>
                    <a:pt x="18614" y="1"/>
                  </a:moveTo>
                  <a:lnTo>
                    <a:pt x="18614" y="201"/>
                  </a:lnTo>
                  <a:lnTo>
                    <a:pt x="19047" y="201"/>
                  </a:lnTo>
                  <a:lnTo>
                    <a:pt x="19047" y="1"/>
                  </a:lnTo>
                  <a:close/>
                  <a:moveTo>
                    <a:pt x="20315" y="1"/>
                  </a:moveTo>
                  <a:lnTo>
                    <a:pt x="20315" y="201"/>
                  </a:lnTo>
                  <a:lnTo>
                    <a:pt x="20715" y="201"/>
                  </a:lnTo>
                  <a:lnTo>
                    <a:pt x="20715" y="1"/>
                  </a:lnTo>
                  <a:close/>
                  <a:moveTo>
                    <a:pt x="22016" y="1"/>
                  </a:moveTo>
                  <a:lnTo>
                    <a:pt x="22016" y="201"/>
                  </a:lnTo>
                  <a:lnTo>
                    <a:pt x="22416" y="201"/>
                  </a:lnTo>
                  <a:lnTo>
                    <a:pt x="22416" y="1"/>
                  </a:lnTo>
                  <a:close/>
                  <a:moveTo>
                    <a:pt x="23684" y="1"/>
                  </a:moveTo>
                  <a:lnTo>
                    <a:pt x="23684" y="201"/>
                  </a:lnTo>
                  <a:lnTo>
                    <a:pt x="24118" y="201"/>
                  </a:lnTo>
                  <a:lnTo>
                    <a:pt x="24118" y="1"/>
                  </a:lnTo>
                  <a:close/>
                  <a:moveTo>
                    <a:pt x="25385" y="1"/>
                  </a:moveTo>
                  <a:lnTo>
                    <a:pt x="25385" y="201"/>
                  </a:lnTo>
                  <a:lnTo>
                    <a:pt x="25819" y="201"/>
                  </a:lnTo>
                  <a:lnTo>
                    <a:pt x="25819" y="1"/>
                  </a:lnTo>
                  <a:close/>
                  <a:moveTo>
                    <a:pt x="27086" y="1"/>
                  </a:moveTo>
                  <a:lnTo>
                    <a:pt x="27086" y="201"/>
                  </a:lnTo>
                  <a:lnTo>
                    <a:pt x="27487" y="201"/>
                  </a:lnTo>
                  <a:lnTo>
                    <a:pt x="27487" y="1"/>
                  </a:lnTo>
                  <a:close/>
                  <a:moveTo>
                    <a:pt x="28788" y="1"/>
                  </a:moveTo>
                  <a:lnTo>
                    <a:pt x="28788" y="201"/>
                  </a:lnTo>
                  <a:lnTo>
                    <a:pt x="29188" y="201"/>
                  </a:lnTo>
                  <a:lnTo>
                    <a:pt x="29188" y="1"/>
                  </a:lnTo>
                  <a:close/>
                  <a:moveTo>
                    <a:pt x="30455" y="1"/>
                  </a:moveTo>
                  <a:lnTo>
                    <a:pt x="30455" y="201"/>
                  </a:lnTo>
                  <a:lnTo>
                    <a:pt x="30889" y="201"/>
                  </a:lnTo>
                  <a:lnTo>
                    <a:pt x="30889" y="1"/>
                  </a:lnTo>
                  <a:close/>
                  <a:moveTo>
                    <a:pt x="32157" y="1"/>
                  </a:moveTo>
                  <a:lnTo>
                    <a:pt x="32157" y="201"/>
                  </a:lnTo>
                  <a:lnTo>
                    <a:pt x="32590" y="201"/>
                  </a:lnTo>
                  <a:lnTo>
                    <a:pt x="32590" y="1"/>
                  </a:lnTo>
                  <a:close/>
                  <a:moveTo>
                    <a:pt x="33858" y="1"/>
                  </a:moveTo>
                  <a:lnTo>
                    <a:pt x="33858" y="201"/>
                  </a:lnTo>
                  <a:lnTo>
                    <a:pt x="34258" y="201"/>
                  </a:lnTo>
                  <a:lnTo>
                    <a:pt x="34258" y="1"/>
                  </a:lnTo>
                  <a:close/>
                  <a:moveTo>
                    <a:pt x="35559" y="1"/>
                  </a:moveTo>
                  <a:lnTo>
                    <a:pt x="35559" y="201"/>
                  </a:lnTo>
                  <a:lnTo>
                    <a:pt x="35959" y="201"/>
                  </a:lnTo>
                  <a:lnTo>
                    <a:pt x="35959" y="1"/>
                  </a:lnTo>
                  <a:close/>
                  <a:moveTo>
                    <a:pt x="37227" y="1"/>
                  </a:moveTo>
                  <a:lnTo>
                    <a:pt x="37227" y="201"/>
                  </a:lnTo>
                  <a:lnTo>
                    <a:pt x="37661" y="201"/>
                  </a:lnTo>
                  <a:lnTo>
                    <a:pt x="3766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9"/>
            <p:cNvSpPr/>
            <p:nvPr/>
          </p:nvSpPr>
          <p:spPr>
            <a:xfrm>
              <a:off x="7898492" y="1646799"/>
              <a:ext cx="4417" cy="4417"/>
            </a:xfrm>
            <a:custGeom>
              <a:rect b="b" l="l" r="r" t="t"/>
              <a:pathLst>
                <a:path extrusionOk="0" h="201" w="201">
                  <a:moveTo>
                    <a:pt x="0" y="1"/>
                  </a:moveTo>
                  <a:lnTo>
                    <a:pt x="0" y="201"/>
                  </a:lnTo>
                  <a:lnTo>
                    <a:pt x="200" y="201"/>
                  </a:lnTo>
                  <a:lnTo>
                    <a:pt x="2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9"/>
            <p:cNvSpPr/>
            <p:nvPr/>
          </p:nvSpPr>
          <p:spPr>
            <a:xfrm>
              <a:off x="7010785" y="1753091"/>
              <a:ext cx="5165" cy="4417"/>
            </a:xfrm>
            <a:custGeom>
              <a:rect b="b" l="l" r="r" t="t"/>
              <a:pathLst>
                <a:path extrusionOk="0" h="201" w="235">
                  <a:moveTo>
                    <a:pt x="1" y="0"/>
                  </a:moveTo>
                  <a:lnTo>
                    <a:pt x="1" y="201"/>
                  </a:lnTo>
                  <a:lnTo>
                    <a:pt x="234" y="201"/>
                  </a:lnTo>
                  <a:lnTo>
                    <a:pt x="2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9"/>
            <p:cNvSpPr/>
            <p:nvPr/>
          </p:nvSpPr>
          <p:spPr>
            <a:xfrm>
              <a:off x="7043044" y="1753091"/>
              <a:ext cx="827695" cy="4417"/>
            </a:xfrm>
            <a:custGeom>
              <a:rect b="b" l="l" r="r" t="t"/>
              <a:pathLst>
                <a:path extrusionOk="0" h="201" w="37661">
                  <a:moveTo>
                    <a:pt x="0" y="0"/>
                  </a:moveTo>
                  <a:lnTo>
                    <a:pt x="0" y="201"/>
                  </a:lnTo>
                  <a:lnTo>
                    <a:pt x="401" y="201"/>
                  </a:lnTo>
                  <a:lnTo>
                    <a:pt x="401" y="0"/>
                  </a:lnTo>
                  <a:close/>
                  <a:moveTo>
                    <a:pt x="1702" y="0"/>
                  </a:moveTo>
                  <a:lnTo>
                    <a:pt x="1702" y="201"/>
                  </a:lnTo>
                  <a:lnTo>
                    <a:pt x="2102" y="201"/>
                  </a:lnTo>
                  <a:lnTo>
                    <a:pt x="2102" y="0"/>
                  </a:lnTo>
                  <a:close/>
                  <a:moveTo>
                    <a:pt x="3369" y="0"/>
                  </a:moveTo>
                  <a:lnTo>
                    <a:pt x="3369" y="201"/>
                  </a:lnTo>
                  <a:lnTo>
                    <a:pt x="3803" y="201"/>
                  </a:lnTo>
                  <a:lnTo>
                    <a:pt x="3803" y="0"/>
                  </a:lnTo>
                  <a:close/>
                  <a:moveTo>
                    <a:pt x="5071" y="0"/>
                  </a:moveTo>
                  <a:lnTo>
                    <a:pt x="5071" y="201"/>
                  </a:lnTo>
                  <a:lnTo>
                    <a:pt x="5504" y="201"/>
                  </a:lnTo>
                  <a:lnTo>
                    <a:pt x="5504" y="0"/>
                  </a:lnTo>
                  <a:close/>
                  <a:moveTo>
                    <a:pt x="6772" y="0"/>
                  </a:moveTo>
                  <a:lnTo>
                    <a:pt x="6772" y="201"/>
                  </a:lnTo>
                  <a:lnTo>
                    <a:pt x="7172" y="201"/>
                  </a:lnTo>
                  <a:lnTo>
                    <a:pt x="7172" y="0"/>
                  </a:lnTo>
                  <a:close/>
                  <a:moveTo>
                    <a:pt x="8473" y="0"/>
                  </a:moveTo>
                  <a:lnTo>
                    <a:pt x="8473" y="201"/>
                  </a:lnTo>
                  <a:lnTo>
                    <a:pt x="8873" y="201"/>
                  </a:lnTo>
                  <a:lnTo>
                    <a:pt x="8873" y="0"/>
                  </a:lnTo>
                  <a:close/>
                  <a:moveTo>
                    <a:pt x="10141" y="0"/>
                  </a:moveTo>
                  <a:lnTo>
                    <a:pt x="10141" y="201"/>
                  </a:lnTo>
                  <a:lnTo>
                    <a:pt x="10575" y="201"/>
                  </a:lnTo>
                  <a:lnTo>
                    <a:pt x="10575" y="0"/>
                  </a:lnTo>
                  <a:close/>
                  <a:moveTo>
                    <a:pt x="11842" y="0"/>
                  </a:moveTo>
                  <a:lnTo>
                    <a:pt x="11842" y="201"/>
                  </a:lnTo>
                  <a:lnTo>
                    <a:pt x="12276" y="201"/>
                  </a:lnTo>
                  <a:lnTo>
                    <a:pt x="12276" y="0"/>
                  </a:lnTo>
                  <a:close/>
                  <a:moveTo>
                    <a:pt x="13543" y="0"/>
                  </a:moveTo>
                  <a:lnTo>
                    <a:pt x="13543" y="201"/>
                  </a:lnTo>
                  <a:lnTo>
                    <a:pt x="13944" y="201"/>
                  </a:lnTo>
                  <a:lnTo>
                    <a:pt x="13944" y="0"/>
                  </a:lnTo>
                  <a:close/>
                  <a:moveTo>
                    <a:pt x="15245" y="0"/>
                  </a:moveTo>
                  <a:lnTo>
                    <a:pt x="15245" y="201"/>
                  </a:lnTo>
                  <a:lnTo>
                    <a:pt x="15645" y="201"/>
                  </a:lnTo>
                  <a:lnTo>
                    <a:pt x="15645" y="0"/>
                  </a:lnTo>
                  <a:close/>
                  <a:moveTo>
                    <a:pt x="16912" y="0"/>
                  </a:moveTo>
                  <a:lnTo>
                    <a:pt x="16912" y="201"/>
                  </a:lnTo>
                  <a:lnTo>
                    <a:pt x="17346" y="201"/>
                  </a:lnTo>
                  <a:lnTo>
                    <a:pt x="17346" y="0"/>
                  </a:lnTo>
                  <a:close/>
                  <a:moveTo>
                    <a:pt x="18614" y="0"/>
                  </a:moveTo>
                  <a:lnTo>
                    <a:pt x="18614" y="201"/>
                  </a:lnTo>
                  <a:lnTo>
                    <a:pt x="19047" y="201"/>
                  </a:lnTo>
                  <a:lnTo>
                    <a:pt x="19047" y="0"/>
                  </a:lnTo>
                  <a:close/>
                  <a:moveTo>
                    <a:pt x="20315" y="0"/>
                  </a:moveTo>
                  <a:lnTo>
                    <a:pt x="20315" y="201"/>
                  </a:lnTo>
                  <a:lnTo>
                    <a:pt x="20715" y="201"/>
                  </a:lnTo>
                  <a:lnTo>
                    <a:pt x="20715" y="0"/>
                  </a:lnTo>
                  <a:close/>
                  <a:moveTo>
                    <a:pt x="22016" y="0"/>
                  </a:moveTo>
                  <a:lnTo>
                    <a:pt x="22016" y="201"/>
                  </a:lnTo>
                  <a:lnTo>
                    <a:pt x="22416" y="201"/>
                  </a:lnTo>
                  <a:lnTo>
                    <a:pt x="22416" y="0"/>
                  </a:lnTo>
                  <a:close/>
                  <a:moveTo>
                    <a:pt x="23684" y="0"/>
                  </a:moveTo>
                  <a:lnTo>
                    <a:pt x="23684" y="201"/>
                  </a:lnTo>
                  <a:lnTo>
                    <a:pt x="24118" y="201"/>
                  </a:lnTo>
                  <a:lnTo>
                    <a:pt x="24118" y="0"/>
                  </a:lnTo>
                  <a:close/>
                  <a:moveTo>
                    <a:pt x="25385" y="0"/>
                  </a:moveTo>
                  <a:lnTo>
                    <a:pt x="25385" y="201"/>
                  </a:lnTo>
                  <a:lnTo>
                    <a:pt x="25819" y="201"/>
                  </a:lnTo>
                  <a:lnTo>
                    <a:pt x="25819" y="0"/>
                  </a:lnTo>
                  <a:close/>
                  <a:moveTo>
                    <a:pt x="27086" y="0"/>
                  </a:moveTo>
                  <a:lnTo>
                    <a:pt x="27086" y="201"/>
                  </a:lnTo>
                  <a:lnTo>
                    <a:pt x="27487" y="201"/>
                  </a:lnTo>
                  <a:lnTo>
                    <a:pt x="27487" y="0"/>
                  </a:lnTo>
                  <a:close/>
                  <a:moveTo>
                    <a:pt x="28788" y="0"/>
                  </a:moveTo>
                  <a:lnTo>
                    <a:pt x="28788" y="201"/>
                  </a:lnTo>
                  <a:lnTo>
                    <a:pt x="29188" y="201"/>
                  </a:lnTo>
                  <a:lnTo>
                    <a:pt x="29188" y="0"/>
                  </a:lnTo>
                  <a:close/>
                  <a:moveTo>
                    <a:pt x="30455" y="0"/>
                  </a:moveTo>
                  <a:lnTo>
                    <a:pt x="30455" y="201"/>
                  </a:lnTo>
                  <a:lnTo>
                    <a:pt x="30889" y="201"/>
                  </a:lnTo>
                  <a:lnTo>
                    <a:pt x="30889" y="0"/>
                  </a:lnTo>
                  <a:close/>
                  <a:moveTo>
                    <a:pt x="32157" y="0"/>
                  </a:moveTo>
                  <a:lnTo>
                    <a:pt x="32157" y="201"/>
                  </a:lnTo>
                  <a:lnTo>
                    <a:pt x="32590" y="201"/>
                  </a:lnTo>
                  <a:lnTo>
                    <a:pt x="32590" y="0"/>
                  </a:lnTo>
                  <a:close/>
                  <a:moveTo>
                    <a:pt x="33858" y="0"/>
                  </a:moveTo>
                  <a:lnTo>
                    <a:pt x="33858" y="201"/>
                  </a:lnTo>
                  <a:lnTo>
                    <a:pt x="34258" y="201"/>
                  </a:lnTo>
                  <a:lnTo>
                    <a:pt x="34258" y="0"/>
                  </a:lnTo>
                  <a:close/>
                  <a:moveTo>
                    <a:pt x="35559" y="0"/>
                  </a:moveTo>
                  <a:lnTo>
                    <a:pt x="35559" y="201"/>
                  </a:lnTo>
                  <a:lnTo>
                    <a:pt x="35959" y="201"/>
                  </a:lnTo>
                  <a:lnTo>
                    <a:pt x="35959" y="0"/>
                  </a:lnTo>
                  <a:close/>
                  <a:moveTo>
                    <a:pt x="37227" y="0"/>
                  </a:moveTo>
                  <a:lnTo>
                    <a:pt x="37227" y="201"/>
                  </a:lnTo>
                  <a:lnTo>
                    <a:pt x="37661" y="201"/>
                  </a:lnTo>
                  <a:lnTo>
                    <a:pt x="3766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9"/>
            <p:cNvSpPr/>
            <p:nvPr/>
          </p:nvSpPr>
          <p:spPr>
            <a:xfrm>
              <a:off x="7898492" y="1753091"/>
              <a:ext cx="4417" cy="4417"/>
            </a:xfrm>
            <a:custGeom>
              <a:rect b="b" l="l" r="r" t="t"/>
              <a:pathLst>
                <a:path extrusionOk="0" h="201" w="201">
                  <a:moveTo>
                    <a:pt x="0" y="0"/>
                  </a:moveTo>
                  <a:lnTo>
                    <a:pt x="0" y="201"/>
                  </a:lnTo>
                  <a:lnTo>
                    <a:pt x="200" y="201"/>
                  </a:lnTo>
                  <a:lnTo>
                    <a:pt x="2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9"/>
            <p:cNvSpPr/>
            <p:nvPr/>
          </p:nvSpPr>
          <p:spPr>
            <a:xfrm>
              <a:off x="7010785" y="1859383"/>
              <a:ext cx="5165" cy="4417"/>
            </a:xfrm>
            <a:custGeom>
              <a:rect b="b" l="l" r="r" t="t"/>
              <a:pathLst>
                <a:path extrusionOk="0" h="201" w="235">
                  <a:moveTo>
                    <a:pt x="1" y="0"/>
                  </a:moveTo>
                  <a:lnTo>
                    <a:pt x="1" y="200"/>
                  </a:lnTo>
                  <a:lnTo>
                    <a:pt x="234" y="200"/>
                  </a:lnTo>
                  <a:lnTo>
                    <a:pt x="2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9"/>
            <p:cNvSpPr/>
            <p:nvPr/>
          </p:nvSpPr>
          <p:spPr>
            <a:xfrm>
              <a:off x="7043044" y="1859383"/>
              <a:ext cx="827695" cy="4417"/>
            </a:xfrm>
            <a:custGeom>
              <a:rect b="b" l="l" r="r" t="t"/>
              <a:pathLst>
                <a:path extrusionOk="0" h="201" w="37661">
                  <a:moveTo>
                    <a:pt x="0" y="0"/>
                  </a:moveTo>
                  <a:lnTo>
                    <a:pt x="0" y="200"/>
                  </a:lnTo>
                  <a:lnTo>
                    <a:pt x="401" y="200"/>
                  </a:lnTo>
                  <a:lnTo>
                    <a:pt x="401" y="0"/>
                  </a:lnTo>
                  <a:close/>
                  <a:moveTo>
                    <a:pt x="1702" y="0"/>
                  </a:moveTo>
                  <a:lnTo>
                    <a:pt x="1702" y="200"/>
                  </a:lnTo>
                  <a:lnTo>
                    <a:pt x="2102" y="200"/>
                  </a:lnTo>
                  <a:lnTo>
                    <a:pt x="2102" y="0"/>
                  </a:lnTo>
                  <a:close/>
                  <a:moveTo>
                    <a:pt x="3369" y="0"/>
                  </a:moveTo>
                  <a:lnTo>
                    <a:pt x="3369" y="200"/>
                  </a:lnTo>
                  <a:lnTo>
                    <a:pt x="3803" y="200"/>
                  </a:lnTo>
                  <a:lnTo>
                    <a:pt x="3803" y="0"/>
                  </a:lnTo>
                  <a:close/>
                  <a:moveTo>
                    <a:pt x="5071" y="0"/>
                  </a:moveTo>
                  <a:lnTo>
                    <a:pt x="5071" y="200"/>
                  </a:lnTo>
                  <a:lnTo>
                    <a:pt x="5504" y="200"/>
                  </a:lnTo>
                  <a:lnTo>
                    <a:pt x="5504" y="0"/>
                  </a:lnTo>
                  <a:close/>
                  <a:moveTo>
                    <a:pt x="6772" y="0"/>
                  </a:moveTo>
                  <a:lnTo>
                    <a:pt x="6772" y="200"/>
                  </a:lnTo>
                  <a:lnTo>
                    <a:pt x="7172" y="200"/>
                  </a:lnTo>
                  <a:lnTo>
                    <a:pt x="7172" y="0"/>
                  </a:lnTo>
                  <a:close/>
                  <a:moveTo>
                    <a:pt x="8473" y="0"/>
                  </a:moveTo>
                  <a:lnTo>
                    <a:pt x="8473" y="200"/>
                  </a:lnTo>
                  <a:lnTo>
                    <a:pt x="8873" y="200"/>
                  </a:lnTo>
                  <a:lnTo>
                    <a:pt x="8873" y="0"/>
                  </a:lnTo>
                  <a:close/>
                  <a:moveTo>
                    <a:pt x="10141" y="0"/>
                  </a:moveTo>
                  <a:lnTo>
                    <a:pt x="10141" y="200"/>
                  </a:lnTo>
                  <a:lnTo>
                    <a:pt x="10575" y="200"/>
                  </a:lnTo>
                  <a:lnTo>
                    <a:pt x="10575" y="0"/>
                  </a:lnTo>
                  <a:close/>
                  <a:moveTo>
                    <a:pt x="11842" y="0"/>
                  </a:moveTo>
                  <a:lnTo>
                    <a:pt x="11842" y="200"/>
                  </a:lnTo>
                  <a:lnTo>
                    <a:pt x="12276" y="200"/>
                  </a:lnTo>
                  <a:lnTo>
                    <a:pt x="12276" y="0"/>
                  </a:lnTo>
                  <a:close/>
                  <a:moveTo>
                    <a:pt x="13543" y="0"/>
                  </a:moveTo>
                  <a:lnTo>
                    <a:pt x="13543" y="200"/>
                  </a:lnTo>
                  <a:lnTo>
                    <a:pt x="13944" y="200"/>
                  </a:lnTo>
                  <a:lnTo>
                    <a:pt x="13944" y="0"/>
                  </a:lnTo>
                  <a:close/>
                  <a:moveTo>
                    <a:pt x="15245" y="0"/>
                  </a:moveTo>
                  <a:lnTo>
                    <a:pt x="15245" y="200"/>
                  </a:lnTo>
                  <a:lnTo>
                    <a:pt x="15645" y="200"/>
                  </a:lnTo>
                  <a:lnTo>
                    <a:pt x="15645" y="0"/>
                  </a:lnTo>
                  <a:close/>
                  <a:moveTo>
                    <a:pt x="16912" y="0"/>
                  </a:moveTo>
                  <a:lnTo>
                    <a:pt x="16912" y="200"/>
                  </a:lnTo>
                  <a:lnTo>
                    <a:pt x="17346" y="200"/>
                  </a:lnTo>
                  <a:lnTo>
                    <a:pt x="17346" y="0"/>
                  </a:lnTo>
                  <a:close/>
                  <a:moveTo>
                    <a:pt x="18614" y="0"/>
                  </a:moveTo>
                  <a:lnTo>
                    <a:pt x="18614" y="200"/>
                  </a:lnTo>
                  <a:lnTo>
                    <a:pt x="19047" y="200"/>
                  </a:lnTo>
                  <a:lnTo>
                    <a:pt x="19047" y="0"/>
                  </a:lnTo>
                  <a:close/>
                  <a:moveTo>
                    <a:pt x="20315" y="0"/>
                  </a:moveTo>
                  <a:lnTo>
                    <a:pt x="20315" y="200"/>
                  </a:lnTo>
                  <a:lnTo>
                    <a:pt x="20715" y="200"/>
                  </a:lnTo>
                  <a:lnTo>
                    <a:pt x="20715" y="0"/>
                  </a:lnTo>
                  <a:close/>
                  <a:moveTo>
                    <a:pt x="22016" y="0"/>
                  </a:moveTo>
                  <a:lnTo>
                    <a:pt x="22016" y="200"/>
                  </a:lnTo>
                  <a:lnTo>
                    <a:pt x="22416" y="200"/>
                  </a:lnTo>
                  <a:lnTo>
                    <a:pt x="22416" y="0"/>
                  </a:lnTo>
                  <a:close/>
                  <a:moveTo>
                    <a:pt x="23684" y="0"/>
                  </a:moveTo>
                  <a:lnTo>
                    <a:pt x="23684" y="200"/>
                  </a:lnTo>
                  <a:lnTo>
                    <a:pt x="24118" y="200"/>
                  </a:lnTo>
                  <a:lnTo>
                    <a:pt x="24118" y="0"/>
                  </a:lnTo>
                  <a:close/>
                  <a:moveTo>
                    <a:pt x="25385" y="0"/>
                  </a:moveTo>
                  <a:lnTo>
                    <a:pt x="25385" y="200"/>
                  </a:lnTo>
                  <a:lnTo>
                    <a:pt x="25819" y="200"/>
                  </a:lnTo>
                  <a:lnTo>
                    <a:pt x="25819" y="0"/>
                  </a:lnTo>
                  <a:close/>
                  <a:moveTo>
                    <a:pt x="27086" y="0"/>
                  </a:moveTo>
                  <a:lnTo>
                    <a:pt x="27086" y="200"/>
                  </a:lnTo>
                  <a:lnTo>
                    <a:pt x="27487" y="200"/>
                  </a:lnTo>
                  <a:lnTo>
                    <a:pt x="27487" y="0"/>
                  </a:lnTo>
                  <a:close/>
                  <a:moveTo>
                    <a:pt x="28788" y="0"/>
                  </a:moveTo>
                  <a:lnTo>
                    <a:pt x="28788" y="200"/>
                  </a:lnTo>
                  <a:lnTo>
                    <a:pt x="29188" y="200"/>
                  </a:lnTo>
                  <a:lnTo>
                    <a:pt x="29188" y="0"/>
                  </a:lnTo>
                  <a:close/>
                  <a:moveTo>
                    <a:pt x="30455" y="0"/>
                  </a:moveTo>
                  <a:lnTo>
                    <a:pt x="30455" y="200"/>
                  </a:lnTo>
                  <a:lnTo>
                    <a:pt x="30889" y="200"/>
                  </a:lnTo>
                  <a:lnTo>
                    <a:pt x="30889" y="0"/>
                  </a:lnTo>
                  <a:close/>
                  <a:moveTo>
                    <a:pt x="32157" y="0"/>
                  </a:moveTo>
                  <a:lnTo>
                    <a:pt x="32157" y="200"/>
                  </a:lnTo>
                  <a:lnTo>
                    <a:pt x="32590" y="200"/>
                  </a:lnTo>
                  <a:lnTo>
                    <a:pt x="32590" y="0"/>
                  </a:lnTo>
                  <a:close/>
                  <a:moveTo>
                    <a:pt x="33858" y="0"/>
                  </a:moveTo>
                  <a:lnTo>
                    <a:pt x="33858" y="200"/>
                  </a:lnTo>
                  <a:lnTo>
                    <a:pt x="34258" y="200"/>
                  </a:lnTo>
                  <a:lnTo>
                    <a:pt x="34258" y="0"/>
                  </a:lnTo>
                  <a:close/>
                  <a:moveTo>
                    <a:pt x="35559" y="0"/>
                  </a:moveTo>
                  <a:lnTo>
                    <a:pt x="35559" y="200"/>
                  </a:lnTo>
                  <a:lnTo>
                    <a:pt x="35959" y="200"/>
                  </a:lnTo>
                  <a:lnTo>
                    <a:pt x="35959" y="0"/>
                  </a:lnTo>
                  <a:close/>
                  <a:moveTo>
                    <a:pt x="37227" y="0"/>
                  </a:moveTo>
                  <a:lnTo>
                    <a:pt x="37227" y="200"/>
                  </a:lnTo>
                  <a:lnTo>
                    <a:pt x="37661" y="200"/>
                  </a:lnTo>
                  <a:lnTo>
                    <a:pt x="3766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9"/>
            <p:cNvSpPr/>
            <p:nvPr/>
          </p:nvSpPr>
          <p:spPr>
            <a:xfrm>
              <a:off x="7898492" y="1859383"/>
              <a:ext cx="4417" cy="4417"/>
            </a:xfrm>
            <a:custGeom>
              <a:rect b="b" l="l" r="r" t="t"/>
              <a:pathLst>
                <a:path extrusionOk="0" h="201" w="201">
                  <a:moveTo>
                    <a:pt x="0" y="0"/>
                  </a:moveTo>
                  <a:lnTo>
                    <a:pt x="0" y="200"/>
                  </a:lnTo>
                  <a:lnTo>
                    <a:pt x="200" y="200"/>
                  </a:lnTo>
                  <a:lnTo>
                    <a:pt x="2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9"/>
            <p:cNvSpPr/>
            <p:nvPr/>
          </p:nvSpPr>
          <p:spPr>
            <a:xfrm>
              <a:off x="7010785" y="1965653"/>
              <a:ext cx="5165" cy="4439"/>
            </a:xfrm>
            <a:custGeom>
              <a:rect b="b" l="l" r="r" t="t"/>
              <a:pathLst>
                <a:path extrusionOk="0" h="202" w="235">
                  <a:moveTo>
                    <a:pt x="1" y="1"/>
                  </a:moveTo>
                  <a:lnTo>
                    <a:pt x="1" y="201"/>
                  </a:lnTo>
                  <a:lnTo>
                    <a:pt x="234" y="201"/>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9"/>
            <p:cNvSpPr/>
            <p:nvPr/>
          </p:nvSpPr>
          <p:spPr>
            <a:xfrm>
              <a:off x="7043044" y="1965653"/>
              <a:ext cx="827695" cy="4439"/>
            </a:xfrm>
            <a:custGeom>
              <a:rect b="b" l="l" r="r" t="t"/>
              <a:pathLst>
                <a:path extrusionOk="0" h="202" w="37661">
                  <a:moveTo>
                    <a:pt x="0" y="1"/>
                  </a:moveTo>
                  <a:lnTo>
                    <a:pt x="0" y="201"/>
                  </a:lnTo>
                  <a:lnTo>
                    <a:pt x="401" y="201"/>
                  </a:lnTo>
                  <a:lnTo>
                    <a:pt x="401" y="1"/>
                  </a:lnTo>
                  <a:close/>
                  <a:moveTo>
                    <a:pt x="1702" y="1"/>
                  </a:moveTo>
                  <a:lnTo>
                    <a:pt x="1702" y="201"/>
                  </a:lnTo>
                  <a:lnTo>
                    <a:pt x="2102" y="201"/>
                  </a:lnTo>
                  <a:lnTo>
                    <a:pt x="2102" y="1"/>
                  </a:lnTo>
                  <a:close/>
                  <a:moveTo>
                    <a:pt x="3369" y="1"/>
                  </a:moveTo>
                  <a:lnTo>
                    <a:pt x="3369" y="201"/>
                  </a:lnTo>
                  <a:lnTo>
                    <a:pt x="3803" y="201"/>
                  </a:lnTo>
                  <a:lnTo>
                    <a:pt x="3803" y="1"/>
                  </a:lnTo>
                  <a:close/>
                  <a:moveTo>
                    <a:pt x="5071" y="1"/>
                  </a:moveTo>
                  <a:lnTo>
                    <a:pt x="5071" y="201"/>
                  </a:lnTo>
                  <a:lnTo>
                    <a:pt x="5504" y="201"/>
                  </a:lnTo>
                  <a:lnTo>
                    <a:pt x="5504" y="1"/>
                  </a:lnTo>
                  <a:close/>
                  <a:moveTo>
                    <a:pt x="6772" y="1"/>
                  </a:moveTo>
                  <a:lnTo>
                    <a:pt x="6772" y="201"/>
                  </a:lnTo>
                  <a:lnTo>
                    <a:pt x="7172" y="201"/>
                  </a:lnTo>
                  <a:lnTo>
                    <a:pt x="7172" y="1"/>
                  </a:lnTo>
                  <a:close/>
                  <a:moveTo>
                    <a:pt x="8473" y="1"/>
                  </a:moveTo>
                  <a:lnTo>
                    <a:pt x="8473" y="201"/>
                  </a:lnTo>
                  <a:lnTo>
                    <a:pt x="8873" y="201"/>
                  </a:lnTo>
                  <a:lnTo>
                    <a:pt x="8873" y="1"/>
                  </a:lnTo>
                  <a:close/>
                  <a:moveTo>
                    <a:pt x="10141" y="1"/>
                  </a:moveTo>
                  <a:lnTo>
                    <a:pt x="10141" y="201"/>
                  </a:lnTo>
                  <a:lnTo>
                    <a:pt x="10575" y="201"/>
                  </a:lnTo>
                  <a:lnTo>
                    <a:pt x="10575" y="1"/>
                  </a:lnTo>
                  <a:close/>
                  <a:moveTo>
                    <a:pt x="11842" y="1"/>
                  </a:moveTo>
                  <a:lnTo>
                    <a:pt x="11842" y="201"/>
                  </a:lnTo>
                  <a:lnTo>
                    <a:pt x="12276" y="201"/>
                  </a:lnTo>
                  <a:lnTo>
                    <a:pt x="12276" y="1"/>
                  </a:lnTo>
                  <a:close/>
                  <a:moveTo>
                    <a:pt x="13543" y="1"/>
                  </a:moveTo>
                  <a:lnTo>
                    <a:pt x="13543" y="201"/>
                  </a:lnTo>
                  <a:lnTo>
                    <a:pt x="13944" y="201"/>
                  </a:lnTo>
                  <a:lnTo>
                    <a:pt x="13944" y="1"/>
                  </a:lnTo>
                  <a:close/>
                  <a:moveTo>
                    <a:pt x="15245" y="1"/>
                  </a:moveTo>
                  <a:lnTo>
                    <a:pt x="15245" y="201"/>
                  </a:lnTo>
                  <a:lnTo>
                    <a:pt x="15645" y="201"/>
                  </a:lnTo>
                  <a:lnTo>
                    <a:pt x="15645" y="1"/>
                  </a:lnTo>
                  <a:close/>
                  <a:moveTo>
                    <a:pt x="16912" y="1"/>
                  </a:moveTo>
                  <a:lnTo>
                    <a:pt x="16912" y="201"/>
                  </a:lnTo>
                  <a:lnTo>
                    <a:pt x="17346" y="201"/>
                  </a:lnTo>
                  <a:lnTo>
                    <a:pt x="17346" y="1"/>
                  </a:lnTo>
                  <a:close/>
                  <a:moveTo>
                    <a:pt x="18614" y="1"/>
                  </a:moveTo>
                  <a:lnTo>
                    <a:pt x="18614" y="201"/>
                  </a:lnTo>
                  <a:lnTo>
                    <a:pt x="19047" y="201"/>
                  </a:lnTo>
                  <a:lnTo>
                    <a:pt x="19047" y="1"/>
                  </a:lnTo>
                  <a:close/>
                  <a:moveTo>
                    <a:pt x="20315" y="1"/>
                  </a:moveTo>
                  <a:lnTo>
                    <a:pt x="20315" y="201"/>
                  </a:lnTo>
                  <a:lnTo>
                    <a:pt x="20715" y="201"/>
                  </a:lnTo>
                  <a:lnTo>
                    <a:pt x="20715" y="1"/>
                  </a:lnTo>
                  <a:close/>
                  <a:moveTo>
                    <a:pt x="22016" y="1"/>
                  </a:moveTo>
                  <a:lnTo>
                    <a:pt x="22016" y="201"/>
                  </a:lnTo>
                  <a:lnTo>
                    <a:pt x="22416" y="201"/>
                  </a:lnTo>
                  <a:lnTo>
                    <a:pt x="22416" y="1"/>
                  </a:lnTo>
                  <a:close/>
                  <a:moveTo>
                    <a:pt x="23684" y="1"/>
                  </a:moveTo>
                  <a:lnTo>
                    <a:pt x="23684" y="201"/>
                  </a:lnTo>
                  <a:lnTo>
                    <a:pt x="24118" y="201"/>
                  </a:lnTo>
                  <a:lnTo>
                    <a:pt x="24118" y="1"/>
                  </a:lnTo>
                  <a:close/>
                  <a:moveTo>
                    <a:pt x="25385" y="1"/>
                  </a:moveTo>
                  <a:lnTo>
                    <a:pt x="25385" y="201"/>
                  </a:lnTo>
                  <a:lnTo>
                    <a:pt x="25819" y="201"/>
                  </a:lnTo>
                  <a:lnTo>
                    <a:pt x="25819" y="1"/>
                  </a:lnTo>
                  <a:close/>
                  <a:moveTo>
                    <a:pt x="27086" y="1"/>
                  </a:moveTo>
                  <a:lnTo>
                    <a:pt x="27086" y="201"/>
                  </a:lnTo>
                  <a:lnTo>
                    <a:pt x="27487" y="201"/>
                  </a:lnTo>
                  <a:lnTo>
                    <a:pt x="27487" y="1"/>
                  </a:lnTo>
                  <a:close/>
                  <a:moveTo>
                    <a:pt x="28788" y="1"/>
                  </a:moveTo>
                  <a:lnTo>
                    <a:pt x="28788" y="201"/>
                  </a:lnTo>
                  <a:lnTo>
                    <a:pt x="29188" y="201"/>
                  </a:lnTo>
                  <a:lnTo>
                    <a:pt x="29188" y="1"/>
                  </a:lnTo>
                  <a:close/>
                  <a:moveTo>
                    <a:pt x="30455" y="1"/>
                  </a:moveTo>
                  <a:lnTo>
                    <a:pt x="30455" y="201"/>
                  </a:lnTo>
                  <a:lnTo>
                    <a:pt x="30889" y="201"/>
                  </a:lnTo>
                  <a:lnTo>
                    <a:pt x="30889" y="1"/>
                  </a:lnTo>
                  <a:close/>
                  <a:moveTo>
                    <a:pt x="32157" y="1"/>
                  </a:moveTo>
                  <a:lnTo>
                    <a:pt x="32157" y="201"/>
                  </a:lnTo>
                  <a:lnTo>
                    <a:pt x="32590" y="201"/>
                  </a:lnTo>
                  <a:lnTo>
                    <a:pt x="32590" y="1"/>
                  </a:lnTo>
                  <a:close/>
                  <a:moveTo>
                    <a:pt x="33858" y="1"/>
                  </a:moveTo>
                  <a:lnTo>
                    <a:pt x="33858" y="201"/>
                  </a:lnTo>
                  <a:lnTo>
                    <a:pt x="34258" y="201"/>
                  </a:lnTo>
                  <a:lnTo>
                    <a:pt x="34258" y="1"/>
                  </a:lnTo>
                  <a:close/>
                  <a:moveTo>
                    <a:pt x="35559" y="1"/>
                  </a:moveTo>
                  <a:lnTo>
                    <a:pt x="35559" y="201"/>
                  </a:lnTo>
                  <a:lnTo>
                    <a:pt x="35959" y="201"/>
                  </a:lnTo>
                  <a:lnTo>
                    <a:pt x="35959" y="1"/>
                  </a:lnTo>
                  <a:close/>
                  <a:moveTo>
                    <a:pt x="37227" y="1"/>
                  </a:moveTo>
                  <a:lnTo>
                    <a:pt x="37227" y="201"/>
                  </a:lnTo>
                  <a:lnTo>
                    <a:pt x="37661" y="201"/>
                  </a:lnTo>
                  <a:lnTo>
                    <a:pt x="3766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9"/>
            <p:cNvSpPr/>
            <p:nvPr/>
          </p:nvSpPr>
          <p:spPr>
            <a:xfrm>
              <a:off x="7898492" y="1965653"/>
              <a:ext cx="4417" cy="4439"/>
            </a:xfrm>
            <a:custGeom>
              <a:rect b="b" l="l" r="r" t="t"/>
              <a:pathLst>
                <a:path extrusionOk="0" h="202" w="201">
                  <a:moveTo>
                    <a:pt x="0" y="1"/>
                  </a:moveTo>
                  <a:lnTo>
                    <a:pt x="0" y="201"/>
                  </a:lnTo>
                  <a:lnTo>
                    <a:pt x="200" y="201"/>
                  </a:lnTo>
                  <a:lnTo>
                    <a:pt x="2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9"/>
            <p:cNvSpPr/>
            <p:nvPr/>
          </p:nvSpPr>
          <p:spPr>
            <a:xfrm>
              <a:off x="7010785" y="2071944"/>
              <a:ext cx="5165" cy="4417"/>
            </a:xfrm>
            <a:custGeom>
              <a:rect b="b" l="l" r="r" t="t"/>
              <a:pathLst>
                <a:path extrusionOk="0" h="201" w="235">
                  <a:moveTo>
                    <a:pt x="1" y="1"/>
                  </a:moveTo>
                  <a:lnTo>
                    <a:pt x="1" y="201"/>
                  </a:lnTo>
                  <a:lnTo>
                    <a:pt x="234" y="201"/>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9"/>
            <p:cNvSpPr/>
            <p:nvPr/>
          </p:nvSpPr>
          <p:spPr>
            <a:xfrm>
              <a:off x="7043044" y="2071944"/>
              <a:ext cx="827695" cy="4417"/>
            </a:xfrm>
            <a:custGeom>
              <a:rect b="b" l="l" r="r" t="t"/>
              <a:pathLst>
                <a:path extrusionOk="0" h="201" w="37661">
                  <a:moveTo>
                    <a:pt x="0" y="1"/>
                  </a:moveTo>
                  <a:lnTo>
                    <a:pt x="0" y="201"/>
                  </a:lnTo>
                  <a:lnTo>
                    <a:pt x="401" y="201"/>
                  </a:lnTo>
                  <a:lnTo>
                    <a:pt x="401" y="1"/>
                  </a:lnTo>
                  <a:close/>
                  <a:moveTo>
                    <a:pt x="1702" y="1"/>
                  </a:moveTo>
                  <a:lnTo>
                    <a:pt x="1702" y="201"/>
                  </a:lnTo>
                  <a:lnTo>
                    <a:pt x="2102" y="201"/>
                  </a:lnTo>
                  <a:lnTo>
                    <a:pt x="2102" y="1"/>
                  </a:lnTo>
                  <a:close/>
                  <a:moveTo>
                    <a:pt x="3369" y="1"/>
                  </a:moveTo>
                  <a:lnTo>
                    <a:pt x="3369" y="201"/>
                  </a:lnTo>
                  <a:lnTo>
                    <a:pt x="3803" y="201"/>
                  </a:lnTo>
                  <a:lnTo>
                    <a:pt x="3803" y="1"/>
                  </a:lnTo>
                  <a:close/>
                  <a:moveTo>
                    <a:pt x="5071" y="1"/>
                  </a:moveTo>
                  <a:lnTo>
                    <a:pt x="5071" y="201"/>
                  </a:lnTo>
                  <a:lnTo>
                    <a:pt x="5504" y="201"/>
                  </a:lnTo>
                  <a:lnTo>
                    <a:pt x="5504" y="1"/>
                  </a:lnTo>
                  <a:close/>
                  <a:moveTo>
                    <a:pt x="6772" y="1"/>
                  </a:moveTo>
                  <a:lnTo>
                    <a:pt x="6772" y="201"/>
                  </a:lnTo>
                  <a:lnTo>
                    <a:pt x="7172" y="201"/>
                  </a:lnTo>
                  <a:lnTo>
                    <a:pt x="7172" y="1"/>
                  </a:lnTo>
                  <a:close/>
                  <a:moveTo>
                    <a:pt x="8473" y="1"/>
                  </a:moveTo>
                  <a:lnTo>
                    <a:pt x="8473" y="201"/>
                  </a:lnTo>
                  <a:lnTo>
                    <a:pt x="8873" y="201"/>
                  </a:lnTo>
                  <a:lnTo>
                    <a:pt x="8873" y="1"/>
                  </a:lnTo>
                  <a:close/>
                  <a:moveTo>
                    <a:pt x="10141" y="1"/>
                  </a:moveTo>
                  <a:lnTo>
                    <a:pt x="10141" y="201"/>
                  </a:lnTo>
                  <a:lnTo>
                    <a:pt x="10575" y="201"/>
                  </a:lnTo>
                  <a:lnTo>
                    <a:pt x="10575" y="1"/>
                  </a:lnTo>
                  <a:close/>
                  <a:moveTo>
                    <a:pt x="11842" y="1"/>
                  </a:moveTo>
                  <a:lnTo>
                    <a:pt x="11842" y="201"/>
                  </a:lnTo>
                  <a:lnTo>
                    <a:pt x="12276" y="201"/>
                  </a:lnTo>
                  <a:lnTo>
                    <a:pt x="12276" y="1"/>
                  </a:lnTo>
                  <a:close/>
                  <a:moveTo>
                    <a:pt x="13543" y="1"/>
                  </a:moveTo>
                  <a:lnTo>
                    <a:pt x="13543" y="201"/>
                  </a:lnTo>
                  <a:lnTo>
                    <a:pt x="13944" y="201"/>
                  </a:lnTo>
                  <a:lnTo>
                    <a:pt x="13944" y="1"/>
                  </a:lnTo>
                  <a:close/>
                  <a:moveTo>
                    <a:pt x="15245" y="1"/>
                  </a:moveTo>
                  <a:lnTo>
                    <a:pt x="15245" y="201"/>
                  </a:lnTo>
                  <a:lnTo>
                    <a:pt x="15645" y="201"/>
                  </a:lnTo>
                  <a:lnTo>
                    <a:pt x="15645" y="1"/>
                  </a:lnTo>
                  <a:close/>
                  <a:moveTo>
                    <a:pt x="16912" y="1"/>
                  </a:moveTo>
                  <a:lnTo>
                    <a:pt x="16912" y="201"/>
                  </a:lnTo>
                  <a:lnTo>
                    <a:pt x="17346" y="201"/>
                  </a:lnTo>
                  <a:lnTo>
                    <a:pt x="17346" y="1"/>
                  </a:lnTo>
                  <a:close/>
                  <a:moveTo>
                    <a:pt x="18614" y="1"/>
                  </a:moveTo>
                  <a:lnTo>
                    <a:pt x="18614" y="201"/>
                  </a:lnTo>
                  <a:lnTo>
                    <a:pt x="19047" y="201"/>
                  </a:lnTo>
                  <a:lnTo>
                    <a:pt x="19047" y="1"/>
                  </a:lnTo>
                  <a:close/>
                  <a:moveTo>
                    <a:pt x="20315" y="1"/>
                  </a:moveTo>
                  <a:lnTo>
                    <a:pt x="20315" y="201"/>
                  </a:lnTo>
                  <a:lnTo>
                    <a:pt x="20715" y="201"/>
                  </a:lnTo>
                  <a:lnTo>
                    <a:pt x="20715" y="1"/>
                  </a:lnTo>
                  <a:close/>
                  <a:moveTo>
                    <a:pt x="22016" y="1"/>
                  </a:moveTo>
                  <a:lnTo>
                    <a:pt x="22016" y="201"/>
                  </a:lnTo>
                  <a:lnTo>
                    <a:pt x="22416" y="201"/>
                  </a:lnTo>
                  <a:lnTo>
                    <a:pt x="22416" y="1"/>
                  </a:lnTo>
                  <a:close/>
                  <a:moveTo>
                    <a:pt x="23684" y="1"/>
                  </a:moveTo>
                  <a:lnTo>
                    <a:pt x="23684" y="201"/>
                  </a:lnTo>
                  <a:lnTo>
                    <a:pt x="24118" y="201"/>
                  </a:lnTo>
                  <a:lnTo>
                    <a:pt x="24118" y="1"/>
                  </a:lnTo>
                  <a:close/>
                  <a:moveTo>
                    <a:pt x="25385" y="1"/>
                  </a:moveTo>
                  <a:lnTo>
                    <a:pt x="25385" y="201"/>
                  </a:lnTo>
                  <a:lnTo>
                    <a:pt x="25819" y="201"/>
                  </a:lnTo>
                  <a:lnTo>
                    <a:pt x="25819" y="1"/>
                  </a:lnTo>
                  <a:close/>
                  <a:moveTo>
                    <a:pt x="27086" y="1"/>
                  </a:moveTo>
                  <a:lnTo>
                    <a:pt x="27086" y="201"/>
                  </a:lnTo>
                  <a:lnTo>
                    <a:pt x="27487" y="201"/>
                  </a:lnTo>
                  <a:lnTo>
                    <a:pt x="27487" y="1"/>
                  </a:lnTo>
                  <a:close/>
                  <a:moveTo>
                    <a:pt x="28788" y="1"/>
                  </a:moveTo>
                  <a:lnTo>
                    <a:pt x="28788" y="201"/>
                  </a:lnTo>
                  <a:lnTo>
                    <a:pt x="29188" y="201"/>
                  </a:lnTo>
                  <a:lnTo>
                    <a:pt x="29188" y="1"/>
                  </a:lnTo>
                  <a:close/>
                  <a:moveTo>
                    <a:pt x="30455" y="1"/>
                  </a:moveTo>
                  <a:lnTo>
                    <a:pt x="30455" y="201"/>
                  </a:lnTo>
                  <a:lnTo>
                    <a:pt x="30889" y="201"/>
                  </a:lnTo>
                  <a:lnTo>
                    <a:pt x="30889" y="1"/>
                  </a:lnTo>
                  <a:close/>
                  <a:moveTo>
                    <a:pt x="32157" y="1"/>
                  </a:moveTo>
                  <a:lnTo>
                    <a:pt x="32157" y="201"/>
                  </a:lnTo>
                  <a:lnTo>
                    <a:pt x="32590" y="201"/>
                  </a:lnTo>
                  <a:lnTo>
                    <a:pt x="32590" y="1"/>
                  </a:lnTo>
                  <a:close/>
                  <a:moveTo>
                    <a:pt x="33858" y="1"/>
                  </a:moveTo>
                  <a:lnTo>
                    <a:pt x="33858" y="201"/>
                  </a:lnTo>
                  <a:lnTo>
                    <a:pt x="34258" y="201"/>
                  </a:lnTo>
                  <a:lnTo>
                    <a:pt x="34258" y="1"/>
                  </a:lnTo>
                  <a:close/>
                  <a:moveTo>
                    <a:pt x="35559" y="1"/>
                  </a:moveTo>
                  <a:lnTo>
                    <a:pt x="35559" y="201"/>
                  </a:lnTo>
                  <a:lnTo>
                    <a:pt x="35959" y="201"/>
                  </a:lnTo>
                  <a:lnTo>
                    <a:pt x="35959" y="1"/>
                  </a:lnTo>
                  <a:close/>
                  <a:moveTo>
                    <a:pt x="37227" y="1"/>
                  </a:moveTo>
                  <a:lnTo>
                    <a:pt x="37227" y="201"/>
                  </a:lnTo>
                  <a:lnTo>
                    <a:pt x="37661" y="201"/>
                  </a:lnTo>
                  <a:lnTo>
                    <a:pt x="3766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9"/>
            <p:cNvSpPr/>
            <p:nvPr/>
          </p:nvSpPr>
          <p:spPr>
            <a:xfrm>
              <a:off x="7898492" y="2071944"/>
              <a:ext cx="4417" cy="4417"/>
            </a:xfrm>
            <a:custGeom>
              <a:rect b="b" l="l" r="r" t="t"/>
              <a:pathLst>
                <a:path extrusionOk="0" h="201" w="201">
                  <a:moveTo>
                    <a:pt x="0" y="1"/>
                  </a:moveTo>
                  <a:lnTo>
                    <a:pt x="0" y="201"/>
                  </a:lnTo>
                  <a:lnTo>
                    <a:pt x="200" y="201"/>
                  </a:lnTo>
                  <a:lnTo>
                    <a:pt x="2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9"/>
            <p:cNvSpPr/>
            <p:nvPr/>
          </p:nvSpPr>
          <p:spPr>
            <a:xfrm>
              <a:off x="7010785" y="2178236"/>
              <a:ext cx="5165" cy="4417"/>
            </a:xfrm>
            <a:custGeom>
              <a:rect b="b" l="l" r="r" t="t"/>
              <a:pathLst>
                <a:path extrusionOk="0" h="201" w="235">
                  <a:moveTo>
                    <a:pt x="1" y="1"/>
                  </a:moveTo>
                  <a:lnTo>
                    <a:pt x="1" y="201"/>
                  </a:lnTo>
                  <a:lnTo>
                    <a:pt x="234" y="201"/>
                  </a:lnTo>
                  <a:lnTo>
                    <a:pt x="2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9"/>
            <p:cNvSpPr/>
            <p:nvPr/>
          </p:nvSpPr>
          <p:spPr>
            <a:xfrm>
              <a:off x="7043044" y="2178236"/>
              <a:ext cx="827695" cy="4417"/>
            </a:xfrm>
            <a:custGeom>
              <a:rect b="b" l="l" r="r" t="t"/>
              <a:pathLst>
                <a:path extrusionOk="0" h="201" w="37661">
                  <a:moveTo>
                    <a:pt x="0" y="1"/>
                  </a:moveTo>
                  <a:lnTo>
                    <a:pt x="0" y="201"/>
                  </a:lnTo>
                  <a:lnTo>
                    <a:pt x="401" y="201"/>
                  </a:lnTo>
                  <a:lnTo>
                    <a:pt x="401" y="1"/>
                  </a:lnTo>
                  <a:close/>
                  <a:moveTo>
                    <a:pt x="1702" y="1"/>
                  </a:moveTo>
                  <a:lnTo>
                    <a:pt x="1702" y="201"/>
                  </a:lnTo>
                  <a:lnTo>
                    <a:pt x="2102" y="201"/>
                  </a:lnTo>
                  <a:lnTo>
                    <a:pt x="2102" y="1"/>
                  </a:lnTo>
                  <a:close/>
                  <a:moveTo>
                    <a:pt x="3369" y="1"/>
                  </a:moveTo>
                  <a:lnTo>
                    <a:pt x="3369" y="201"/>
                  </a:lnTo>
                  <a:lnTo>
                    <a:pt x="3803" y="201"/>
                  </a:lnTo>
                  <a:lnTo>
                    <a:pt x="3803" y="1"/>
                  </a:lnTo>
                  <a:close/>
                  <a:moveTo>
                    <a:pt x="5071" y="1"/>
                  </a:moveTo>
                  <a:lnTo>
                    <a:pt x="5071" y="201"/>
                  </a:lnTo>
                  <a:lnTo>
                    <a:pt x="5504" y="201"/>
                  </a:lnTo>
                  <a:lnTo>
                    <a:pt x="5504" y="1"/>
                  </a:lnTo>
                  <a:close/>
                  <a:moveTo>
                    <a:pt x="6772" y="1"/>
                  </a:moveTo>
                  <a:lnTo>
                    <a:pt x="6772" y="201"/>
                  </a:lnTo>
                  <a:lnTo>
                    <a:pt x="7172" y="201"/>
                  </a:lnTo>
                  <a:lnTo>
                    <a:pt x="7172" y="1"/>
                  </a:lnTo>
                  <a:close/>
                  <a:moveTo>
                    <a:pt x="8473" y="1"/>
                  </a:moveTo>
                  <a:lnTo>
                    <a:pt x="8473" y="201"/>
                  </a:lnTo>
                  <a:lnTo>
                    <a:pt x="8873" y="201"/>
                  </a:lnTo>
                  <a:lnTo>
                    <a:pt x="8873" y="1"/>
                  </a:lnTo>
                  <a:close/>
                  <a:moveTo>
                    <a:pt x="10141" y="1"/>
                  </a:moveTo>
                  <a:lnTo>
                    <a:pt x="10141" y="201"/>
                  </a:lnTo>
                  <a:lnTo>
                    <a:pt x="10575" y="201"/>
                  </a:lnTo>
                  <a:lnTo>
                    <a:pt x="10575" y="1"/>
                  </a:lnTo>
                  <a:close/>
                  <a:moveTo>
                    <a:pt x="11842" y="1"/>
                  </a:moveTo>
                  <a:lnTo>
                    <a:pt x="11842" y="201"/>
                  </a:lnTo>
                  <a:lnTo>
                    <a:pt x="12276" y="201"/>
                  </a:lnTo>
                  <a:lnTo>
                    <a:pt x="12276" y="1"/>
                  </a:lnTo>
                  <a:close/>
                  <a:moveTo>
                    <a:pt x="13543" y="1"/>
                  </a:moveTo>
                  <a:lnTo>
                    <a:pt x="13543" y="201"/>
                  </a:lnTo>
                  <a:lnTo>
                    <a:pt x="13944" y="201"/>
                  </a:lnTo>
                  <a:lnTo>
                    <a:pt x="13944" y="1"/>
                  </a:lnTo>
                  <a:close/>
                  <a:moveTo>
                    <a:pt x="15245" y="1"/>
                  </a:moveTo>
                  <a:lnTo>
                    <a:pt x="15245" y="201"/>
                  </a:lnTo>
                  <a:lnTo>
                    <a:pt x="15645" y="201"/>
                  </a:lnTo>
                  <a:lnTo>
                    <a:pt x="15645" y="1"/>
                  </a:lnTo>
                  <a:close/>
                  <a:moveTo>
                    <a:pt x="16912" y="1"/>
                  </a:moveTo>
                  <a:lnTo>
                    <a:pt x="16912" y="201"/>
                  </a:lnTo>
                  <a:lnTo>
                    <a:pt x="17346" y="201"/>
                  </a:lnTo>
                  <a:lnTo>
                    <a:pt x="17346" y="1"/>
                  </a:lnTo>
                  <a:close/>
                  <a:moveTo>
                    <a:pt x="18614" y="1"/>
                  </a:moveTo>
                  <a:lnTo>
                    <a:pt x="18614" y="201"/>
                  </a:lnTo>
                  <a:lnTo>
                    <a:pt x="19047" y="201"/>
                  </a:lnTo>
                  <a:lnTo>
                    <a:pt x="19047" y="1"/>
                  </a:lnTo>
                  <a:close/>
                  <a:moveTo>
                    <a:pt x="20315" y="1"/>
                  </a:moveTo>
                  <a:lnTo>
                    <a:pt x="20315" y="201"/>
                  </a:lnTo>
                  <a:lnTo>
                    <a:pt x="20715" y="201"/>
                  </a:lnTo>
                  <a:lnTo>
                    <a:pt x="20715" y="1"/>
                  </a:lnTo>
                  <a:close/>
                  <a:moveTo>
                    <a:pt x="22016" y="1"/>
                  </a:moveTo>
                  <a:lnTo>
                    <a:pt x="22016" y="201"/>
                  </a:lnTo>
                  <a:lnTo>
                    <a:pt x="22416" y="201"/>
                  </a:lnTo>
                  <a:lnTo>
                    <a:pt x="22416" y="1"/>
                  </a:lnTo>
                  <a:close/>
                  <a:moveTo>
                    <a:pt x="23684" y="1"/>
                  </a:moveTo>
                  <a:lnTo>
                    <a:pt x="23684" y="201"/>
                  </a:lnTo>
                  <a:lnTo>
                    <a:pt x="24118" y="201"/>
                  </a:lnTo>
                  <a:lnTo>
                    <a:pt x="24118" y="1"/>
                  </a:lnTo>
                  <a:close/>
                  <a:moveTo>
                    <a:pt x="25385" y="1"/>
                  </a:moveTo>
                  <a:lnTo>
                    <a:pt x="25385" y="201"/>
                  </a:lnTo>
                  <a:lnTo>
                    <a:pt x="25819" y="201"/>
                  </a:lnTo>
                  <a:lnTo>
                    <a:pt x="25819" y="1"/>
                  </a:lnTo>
                  <a:close/>
                  <a:moveTo>
                    <a:pt x="27086" y="1"/>
                  </a:moveTo>
                  <a:lnTo>
                    <a:pt x="27086" y="201"/>
                  </a:lnTo>
                  <a:lnTo>
                    <a:pt x="27487" y="201"/>
                  </a:lnTo>
                  <a:lnTo>
                    <a:pt x="27487" y="1"/>
                  </a:lnTo>
                  <a:close/>
                  <a:moveTo>
                    <a:pt x="28788" y="1"/>
                  </a:moveTo>
                  <a:lnTo>
                    <a:pt x="28788" y="201"/>
                  </a:lnTo>
                  <a:lnTo>
                    <a:pt x="29188" y="201"/>
                  </a:lnTo>
                  <a:lnTo>
                    <a:pt x="29188" y="1"/>
                  </a:lnTo>
                  <a:close/>
                  <a:moveTo>
                    <a:pt x="30455" y="1"/>
                  </a:moveTo>
                  <a:lnTo>
                    <a:pt x="30455" y="201"/>
                  </a:lnTo>
                  <a:lnTo>
                    <a:pt x="30889" y="201"/>
                  </a:lnTo>
                  <a:lnTo>
                    <a:pt x="30889" y="1"/>
                  </a:lnTo>
                  <a:close/>
                  <a:moveTo>
                    <a:pt x="32157" y="1"/>
                  </a:moveTo>
                  <a:lnTo>
                    <a:pt x="32157" y="201"/>
                  </a:lnTo>
                  <a:lnTo>
                    <a:pt x="32590" y="201"/>
                  </a:lnTo>
                  <a:lnTo>
                    <a:pt x="32590" y="1"/>
                  </a:lnTo>
                  <a:close/>
                  <a:moveTo>
                    <a:pt x="33858" y="1"/>
                  </a:moveTo>
                  <a:lnTo>
                    <a:pt x="33858" y="201"/>
                  </a:lnTo>
                  <a:lnTo>
                    <a:pt x="34258" y="201"/>
                  </a:lnTo>
                  <a:lnTo>
                    <a:pt x="34258" y="1"/>
                  </a:lnTo>
                  <a:close/>
                  <a:moveTo>
                    <a:pt x="35559" y="1"/>
                  </a:moveTo>
                  <a:lnTo>
                    <a:pt x="35559" y="201"/>
                  </a:lnTo>
                  <a:lnTo>
                    <a:pt x="35959" y="201"/>
                  </a:lnTo>
                  <a:lnTo>
                    <a:pt x="35959" y="1"/>
                  </a:lnTo>
                  <a:close/>
                  <a:moveTo>
                    <a:pt x="37227" y="1"/>
                  </a:moveTo>
                  <a:lnTo>
                    <a:pt x="37227" y="201"/>
                  </a:lnTo>
                  <a:lnTo>
                    <a:pt x="37661" y="201"/>
                  </a:lnTo>
                  <a:lnTo>
                    <a:pt x="37661"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9"/>
            <p:cNvSpPr/>
            <p:nvPr/>
          </p:nvSpPr>
          <p:spPr>
            <a:xfrm>
              <a:off x="7898492" y="2178236"/>
              <a:ext cx="4417" cy="4417"/>
            </a:xfrm>
            <a:custGeom>
              <a:rect b="b" l="l" r="r" t="t"/>
              <a:pathLst>
                <a:path extrusionOk="0" h="201" w="201">
                  <a:moveTo>
                    <a:pt x="0" y="1"/>
                  </a:moveTo>
                  <a:lnTo>
                    <a:pt x="0" y="201"/>
                  </a:lnTo>
                  <a:lnTo>
                    <a:pt x="200" y="201"/>
                  </a:lnTo>
                  <a:lnTo>
                    <a:pt x="2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9"/>
            <p:cNvSpPr/>
            <p:nvPr/>
          </p:nvSpPr>
          <p:spPr>
            <a:xfrm>
              <a:off x="7010785" y="2284528"/>
              <a:ext cx="5165" cy="5143"/>
            </a:xfrm>
            <a:custGeom>
              <a:rect b="b" l="l" r="r" t="t"/>
              <a:pathLst>
                <a:path extrusionOk="0" h="234" w="235">
                  <a:moveTo>
                    <a:pt x="1" y="0"/>
                  </a:moveTo>
                  <a:lnTo>
                    <a:pt x="1" y="234"/>
                  </a:lnTo>
                  <a:lnTo>
                    <a:pt x="234" y="234"/>
                  </a:lnTo>
                  <a:lnTo>
                    <a:pt x="2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9"/>
            <p:cNvSpPr/>
            <p:nvPr/>
          </p:nvSpPr>
          <p:spPr>
            <a:xfrm>
              <a:off x="7043044" y="2284528"/>
              <a:ext cx="827695" cy="5143"/>
            </a:xfrm>
            <a:custGeom>
              <a:rect b="b" l="l" r="r" t="t"/>
              <a:pathLst>
                <a:path extrusionOk="0" h="234" w="37661">
                  <a:moveTo>
                    <a:pt x="0" y="0"/>
                  </a:moveTo>
                  <a:lnTo>
                    <a:pt x="0" y="234"/>
                  </a:lnTo>
                  <a:lnTo>
                    <a:pt x="401" y="234"/>
                  </a:lnTo>
                  <a:lnTo>
                    <a:pt x="401" y="0"/>
                  </a:lnTo>
                  <a:close/>
                  <a:moveTo>
                    <a:pt x="1702" y="0"/>
                  </a:moveTo>
                  <a:lnTo>
                    <a:pt x="1702" y="234"/>
                  </a:lnTo>
                  <a:lnTo>
                    <a:pt x="2102" y="234"/>
                  </a:lnTo>
                  <a:lnTo>
                    <a:pt x="2102" y="0"/>
                  </a:lnTo>
                  <a:close/>
                  <a:moveTo>
                    <a:pt x="3369" y="0"/>
                  </a:moveTo>
                  <a:lnTo>
                    <a:pt x="3369" y="234"/>
                  </a:lnTo>
                  <a:lnTo>
                    <a:pt x="3803" y="234"/>
                  </a:lnTo>
                  <a:lnTo>
                    <a:pt x="3803" y="0"/>
                  </a:lnTo>
                  <a:close/>
                  <a:moveTo>
                    <a:pt x="5071" y="0"/>
                  </a:moveTo>
                  <a:lnTo>
                    <a:pt x="5071" y="234"/>
                  </a:lnTo>
                  <a:lnTo>
                    <a:pt x="5504" y="234"/>
                  </a:lnTo>
                  <a:lnTo>
                    <a:pt x="5504" y="0"/>
                  </a:lnTo>
                  <a:close/>
                  <a:moveTo>
                    <a:pt x="6772" y="0"/>
                  </a:moveTo>
                  <a:lnTo>
                    <a:pt x="6772" y="234"/>
                  </a:lnTo>
                  <a:lnTo>
                    <a:pt x="7172" y="234"/>
                  </a:lnTo>
                  <a:lnTo>
                    <a:pt x="7172" y="0"/>
                  </a:lnTo>
                  <a:close/>
                  <a:moveTo>
                    <a:pt x="8473" y="0"/>
                  </a:moveTo>
                  <a:lnTo>
                    <a:pt x="8473" y="234"/>
                  </a:lnTo>
                  <a:lnTo>
                    <a:pt x="8873" y="234"/>
                  </a:lnTo>
                  <a:lnTo>
                    <a:pt x="8873" y="0"/>
                  </a:lnTo>
                  <a:close/>
                  <a:moveTo>
                    <a:pt x="10141" y="0"/>
                  </a:moveTo>
                  <a:lnTo>
                    <a:pt x="10141" y="234"/>
                  </a:lnTo>
                  <a:lnTo>
                    <a:pt x="10575" y="234"/>
                  </a:lnTo>
                  <a:lnTo>
                    <a:pt x="10575" y="0"/>
                  </a:lnTo>
                  <a:close/>
                  <a:moveTo>
                    <a:pt x="11842" y="0"/>
                  </a:moveTo>
                  <a:lnTo>
                    <a:pt x="11842" y="234"/>
                  </a:lnTo>
                  <a:lnTo>
                    <a:pt x="12276" y="234"/>
                  </a:lnTo>
                  <a:lnTo>
                    <a:pt x="12276" y="0"/>
                  </a:lnTo>
                  <a:close/>
                  <a:moveTo>
                    <a:pt x="13543" y="0"/>
                  </a:moveTo>
                  <a:lnTo>
                    <a:pt x="13543" y="234"/>
                  </a:lnTo>
                  <a:lnTo>
                    <a:pt x="13944" y="234"/>
                  </a:lnTo>
                  <a:lnTo>
                    <a:pt x="13944" y="0"/>
                  </a:lnTo>
                  <a:close/>
                  <a:moveTo>
                    <a:pt x="15245" y="0"/>
                  </a:moveTo>
                  <a:lnTo>
                    <a:pt x="15245" y="234"/>
                  </a:lnTo>
                  <a:lnTo>
                    <a:pt x="15645" y="234"/>
                  </a:lnTo>
                  <a:lnTo>
                    <a:pt x="15645" y="0"/>
                  </a:lnTo>
                  <a:close/>
                  <a:moveTo>
                    <a:pt x="16912" y="0"/>
                  </a:moveTo>
                  <a:lnTo>
                    <a:pt x="16912" y="234"/>
                  </a:lnTo>
                  <a:lnTo>
                    <a:pt x="17346" y="234"/>
                  </a:lnTo>
                  <a:lnTo>
                    <a:pt x="17346" y="0"/>
                  </a:lnTo>
                  <a:close/>
                  <a:moveTo>
                    <a:pt x="18614" y="0"/>
                  </a:moveTo>
                  <a:lnTo>
                    <a:pt x="18614" y="234"/>
                  </a:lnTo>
                  <a:lnTo>
                    <a:pt x="19047" y="234"/>
                  </a:lnTo>
                  <a:lnTo>
                    <a:pt x="19047" y="0"/>
                  </a:lnTo>
                  <a:close/>
                  <a:moveTo>
                    <a:pt x="20315" y="0"/>
                  </a:moveTo>
                  <a:lnTo>
                    <a:pt x="20315" y="234"/>
                  </a:lnTo>
                  <a:lnTo>
                    <a:pt x="20715" y="234"/>
                  </a:lnTo>
                  <a:lnTo>
                    <a:pt x="20715" y="0"/>
                  </a:lnTo>
                  <a:close/>
                  <a:moveTo>
                    <a:pt x="22016" y="0"/>
                  </a:moveTo>
                  <a:lnTo>
                    <a:pt x="22016" y="234"/>
                  </a:lnTo>
                  <a:lnTo>
                    <a:pt x="22416" y="234"/>
                  </a:lnTo>
                  <a:lnTo>
                    <a:pt x="22416" y="0"/>
                  </a:lnTo>
                  <a:close/>
                  <a:moveTo>
                    <a:pt x="23684" y="0"/>
                  </a:moveTo>
                  <a:lnTo>
                    <a:pt x="23684" y="234"/>
                  </a:lnTo>
                  <a:lnTo>
                    <a:pt x="24118" y="234"/>
                  </a:lnTo>
                  <a:lnTo>
                    <a:pt x="24118" y="0"/>
                  </a:lnTo>
                  <a:close/>
                  <a:moveTo>
                    <a:pt x="25385" y="0"/>
                  </a:moveTo>
                  <a:lnTo>
                    <a:pt x="25385" y="234"/>
                  </a:lnTo>
                  <a:lnTo>
                    <a:pt x="25819" y="234"/>
                  </a:lnTo>
                  <a:lnTo>
                    <a:pt x="25819" y="0"/>
                  </a:lnTo>
                  <a:close/>
                  <a:moveTo>
                    <a:pt x="27086" y="0"/>
                  </a:moveTo>
                  <a:lnTo>
                    <a:pt x="27086" y="234"/>
                  </a:lnTo>
                  <a:lnTo>
                    <a:pt x="27487" y="234"/>
                  </a:lnTo>
                  <a:lnTo>
                    <a:pt x="27487" y="0"/>
                  </a:lnTo>
                  <a:close/>
                  <a:moveTo>
                    <a:pt x="28788" y="0"/>
                  </a:moveTo>
                  <a:lnTo>
                    <a:pt x="28788" y="234"/>
                  </a:lnTo>
                  <a:lnTo>
                    <a:pt x="29188" y="234"/>
                  </a:lnTo>
                  <a:lnTo>
                    <a:pt x="29188" y="0"/>
                  </a:lnTo>
                  <a:close/>
                  <a:moveTo>
                    <a:pt x="30455" y="0"/>
                  </a:moveTo>
                  <a:lnTo>
                    <a:pt x="30455" y="234"/>
                  </a:lnTo>
                  <a:lnTo>
                    <a:pt x="30889" y="234"/>
                  </a:lnTo>
                  <a:lnTo>
                    <a:pt x="30889" y="0"/>
                  </a:lnTo>
                  <a:close/>
                  <a:moveTo>
                    <a:pt x="32157" y="0"/>
                  </a:moveTo>
                  <a:lnTo>
                    <a:pt x="32157" y="234"/>
                  </a:lnTo>
                  <a:lnTo>
                    <a:pt x="32590" y="234"/>
                  </a:lnTo>
                  <a:lnTo>
                    <a:pt x="32590" y="0"/>
                  </a:lnTo>
                  <a:close/>
                  <a:moveTo>
                    <a:pt x="33858" y="0"/>
                  </a:moveTo>
                  <a:lnTo>
                    <a:pt x="33858" y="234"/>
                  </a:lnTo>
                  <a:lnTo>
                    <a:pt x="34258" y="234"/>
                  </a:lnTo>
                  <a:lnTo>
                    <a:pt x="34258" y="0"/>
                  </a:lnTo>
                  <a:close/>
                  <a:moveTo>
                    <a:pt x="35559" y="0"/>
                  </a:moveTo>
                  <a:lnTo>
                    <a:pt x="35559" y="234"/>
                  </a:lnTo>
                  <a:lnTo>
                    <a:pt x="35959" y="234"/>
                  </a:lnTo>
                  <a:lnTo>
                    <a:pt x="35959" y="0"/>
                  </a:lnTo>
                  <a:close/>
                  <a:moveTo>
                    <a:pt x="37227" y="0"/>
                  </a:moveTo>
                  <a:lnTo>
                    <a:pt x="37227" y="234"/>
                  </a:lnTo>
                  <a:lnTo>
                    <a:pt x="37661" y="234"/>
                  </a:lnTo>
                  <a:lnTo>
                    <a:pt x="3766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9"/>
            <p:cNvSpPr/>
            <p:nvPr/>
          </p:nvSpPr>
          <p:spPr>
            <a:xfrm>
              <a:off x="7898492" y="2284528"/>
              <a:ext cx="4417" cy="5143"/>
            </a:xfrm>
            <a:custGeom>
              <a:rect b="b" l="l" r="r" t="t"/>
              <a:pathLst>
                <a:path extrusionOk="0" h="234" w="201">
                  <a:moveTo>
                    <a:pt x="0" y="0"/>
                  </a:moveTo>
                  <a:lnTo>
                    <a:pt x="0" y="234"/>
                  </a:lnTo>
                  <a:lnTo>
                    <a:pt x="200" y="234"/>
                  </a:lnTo>
                  <a:lnTo>
                    <a:pt x="2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9"/>
            <p:cNvSpPr/>
            <p:nvPr/>
          </p:nvSpPr>
          <p:spPr>
            <a:xfrm>
              <a:off x="7010785" y="2390820"/>
              <a:ext cx="5165" cy="5143"/>
            </a:xfrm>
            <a:custGeom>
              <a:rect b="b" l="l" r="r" t="t"/>
              <a:pathLst>
                <a:path extrusionOk="0" h="234" w="235">
                  <a:moveTo>
                    <a:pt x="1" y="0"/>
                  </a:moveTo>
                  <a:lnTo>
                    <a:pt x="1" y="234"/>
                  </a:lnTo>
                  <a:lnTo>
                    <a:pt x="234" y="234"/>
                  </a:lnTo>
                  <a:lnTo>
                    <a:pt x="2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9"/>
            <p:cNvSpPr/>
            <p:nvPr/>
          </p:nvSpPr>
          <p:spPr>
            <a:xfrm>
              <a:off x="7043044" y="2390820"/>
              <a:ext cx="827695" cy="5143"/>
            </a:xfrm>
            <a:custGeom>
              <a:rect b="b" l="l" r="r" t="t"/>
              <a:pathLst>
                <a:path extrusionOk="0" h="234" w="37661">
                  <a:moveTo>
                    <a:pt x="0" y="0"/>
                  </a:moveTo>
                  <a:lnTo>
                    <a:pt x="0" y="234"/>
                  </a:lnTo>
                  <a:lnTo>
                    <a:pt x="401" y="234"/>
                  </a:lnTo>
                  <a:lnTo>
                    <a:pt x="401" y="0"/>
                  </a:lnTo>
                  <a:close/>
                  <a:moveTo>
                    <a:pt x="1702" y="0"/>
                  </a:moveTo>
                  <a:lnTo>
                    <a:pt x="1702" y="234"/>
                  </a:lnTo>
                  <a:lnTo>
                    <a:pt x="2102" y="234"/>
                  </a:lnTo>
                  <a:lnTo>
                    <a:pt x="2102" y="0"/>
                  </a:lnTo>
                  <a:close/>
                  <a:moveTo>
                    <a:pt x="3369" y="0"/>
                  </a:moveTo>
                  <a:lnTo>
                    <a:pt x="3369" y="234"/>
                  </a:lnTo>
                  <a:lnTo>
                    <a:pt x="3803" y="234"/>
                  </a:lnTo>
                  <a:lnTo>
                    <a:pt x="3803" y="0"/>
                  </a:lnTo>
                  <a:close/>
                  <a:moveTo>
                    <a:pt x="5071" y="0"/>
                  </a:moveTo>
                  <a:lnTo>
                    <a:pt x="5071" y="234"/>
                  </a:lnTo>
                  <a:lnTo>
                    <a:pt x="5504" y="234"/>
                  </a:lnTo>
                  <a:lnTo>
                    <a:pt x="5504" y="0"/>
                  </a:lnTo>
                  <a:close/>
                  <a:moveTo>
                    <a:pt x="6772" y="0"/>
                  </a:moveTo>
                  <a:lnTo>
                    <a:pt x="6772" y="234"/>
                  </a:lnTo>
                  <a:lnTo>
                    <a:pt x="7172" y="234"/>
                  </a:lnTo>
                  <a:lnTo>
                    <a:pt x="7172" y="0"/>
                  </a:lnTo>
                  <a:close/>
                  <a:moveTo>
                    <a:pt x="8473" y="0"/>
                  </a:moveTo>
                  <a:lnTo>
                    <a:pt x="8473" y="234"/>
                  </a:lnTo>
                  <a:lnTo>
                    <a:pt x="8873" y="234"/>
                  </a:lnTo>
                  <a:lnTo>
                    <a:pt x="8873" y="0"/>
                  </a:lnTo>
                  <a:close/>
                  <a:moveTo>
                    <a:pt x="10141" y="0"/>
                  </a:moveTo>
                  <a:lnTo>
                    <a:pt x="10141" y="234"/>
                  </a:lnTo>
                  <a:lnTo>
                    <a:pt x="10575" y="234"/>
                  </a:lnTo>
                  <a:lnTo>
                    <a:pt x="10575" y="0"/>
                  </a:lnTo>
                  <a:close/>
                  <a:moveTo>
                    <a:pt x="11842" y="0"/>
                  </a:moveTo>
                  <a:lnTo>
                    <a:pt x="11842" y="234"/>
                  </a:lnTo>
                  <a:lnTo>
                    <a:pt x="12276" y="234"/>
                  </a:lnTo>
                  <a:lnTo>
                    <a:pt x="12276" y="0"/>
                  </a:lnTo>
                  <a:close/>
                  <a:moveTo>
                    <a:pt x="13543" y="0"/>
                  </a:moveTo>
                  <a:lnTo>
                    <a:pt x="13543" y="234"/>
                  </a:lnTo>
                  <a:lnTo>
                    <a:pt x="13944" y="234"/>
                  </a:lnTo>
                  <a:lnTo>
                    <a:pt x="13944" y="0"/>
                  </a:lnTo>
                  <a:close/>
                  <a:moveTo>
                    <a:pt x="15245" y="0"/>
                  </a:moveTo>
                  <a:lnTo>
                    <a:pt x="15245" y="234"/>
                  </a:lnTo>
                  <a:lnTo>
                    <a:pt x="15645" y="234"/>
                  </a:lnTo>
                  <a:lnTo>
                    <a:pt x="15645" y="0"/>
                  </a:lnTo>
                  <a:close/>
                  <a:moveTo>
                    <a:pt x="16912" y="0"/>
                  </a:moveTo>
                  <a:lnTo>
                    <a:pt x="16912" y="234"/>
                  </a:lnTo>
                  <a:lnTo>
                    <a:pt x="17346" y="234"/>
                  </a:lnTo>
                  <a:lnTo>
                    <a:pt x="17346" y="0"/>
                  </a:lnTo>
                  <a:close/>
                  <a:moveTo>
                    <a:pt x="18614" y="0"/>
                  </a:moveTo>
                  <a:lnTo>
                    <a:pt x="18614" y="234"/>
                  </a:lnTo>
                  <a:lnTo>
                    <a:pt x="19047" y="234"/>
                  </a:lnTo>
                  <a:lnTo>
                    <a:pt x="19047" y="0"/>
                  </a:lnTo>
                  <a:close/>
                  <a:moveTo>
                    <a:pt x="20315" y="0"/>
                  </a:moveTo>
                  <a:lnTo>
                    <a:pt x="20315" y="234"/>
                  </a:lnTo>
                  <a:lnTo>
                    <a:pt x="20715" y="234"/>
                  </a:lnTo>
                  <a:lnTo>
                    <a:pt x="20715" y="0"/>
                  </a:lnTo>
                  <a:close/>
                  <a:moveTo>
                    <a:pt x="22016" y="0"/>
                  </a:moveTo>
                  <a:lnTo>
                    <a:pt x="22016" y="234"/>
                  </a:lnTo>
                  <a:lnTo>
                    <a:pt x="22416" y="234"/>
                  </a:lnTo>
                  <a:lnTo>
                    <a:pt x="22416" y="0"/>
                  </a:lnTo>
                  <a:close/>
                  <a:moveTo>
                    <a:pt x="23684" y="0"/>
                  </a:moveTo>
                  <a:lnTo>
                    <a:pt x="23684" y="234"/>
                  </a:lnTo>
                  <a:lnTo>
                    <a:pt x="24118" y="234"/>
                  </a:lnTo>
                  <a:lnTo>
                    <a:pt x="24118" y="0"/>
                  </a:lnTo>
                  <a:close/>
                  <a:moveTo>
                    <a:pt x="25385" y="0"/>
                  </a:moveTo>
                  <a:lnTo>
                    <a:pt x="25385" y="234"/>
                  </a:lnTo>
                  <a:lnTo>
                    <a:pt x="25819" y="234"/>
                  </a:lnTo>
                  <a:lnTo>
                    <a:pt x="25819" y="0"/>
                  </a:lnTo>
                  <a:close/>
                  <a:moveTo>
                    <a:pt x="27086" y="0"/>
                  </a:moveTo>
                  <a:lnTo>
                    <a:pt x="27086" y="234"/>
                  </a:lnTo>
                  <a:lnTo>
                    <a:pt x="27487" y="234"/>
                  </a:lnTo>
                  <a:lnTo>
                    <a:pt x="27487" y="0"/>
                  </a:lnTo>
                  <a:close/>
                  <a:moveTo>
                    <a:pt x="28788" y="0"/>
                  </a:moveTo>
                  <a:lnTo>
                    <a:pt x="28788" y="234"/>
                  </a:lnTo>
                  <a:lnTo>
                    <a:pt x="29188" y="234"/>
                  </a:lnTo>
                  <a:lnTo>
                    <a:pt x="29188" y="0"/>
                  </a:lnTo>
                  <a:close/>
                  <a:moveTo>
                    <a:pt x="30455" y="0"/>
                  </a:moveTo>
                  <a:lnTo>
                    <a:pt x="30455" y="234"/>
                  </a:lnTo>
                  <a:lnTo>
                    <a:pt x="30889" y="234"/>
                  </a:lnTo>
                  <a:lnTo>
                    <a:pt x="30889" y="0"/>
                  </a:lnTo>
                  <a:close/>
                  <a:moveTo>
                    <a:pt x="32157" y="0"/>
                  </a:moveTo>
                  <a:lnTo>
                    <a:pt x="32157" y="234"/>
                  </a:lnTo>
                  <a:lnTo>
                    <a:pt x="32590" y="234"/>
                  </a:lnTo>
                  <a:lnTo>
                    <a:pt x="32590" y="0"/>
                  </a:lnTo>
                  <a:close/>
                  <a:moveTo>
                    <a:pt x="33858" y="0"/>
                  </a:moveTo>
                  <a:lnTo>
                    <a:pt x="33858" y="234"/>
                  </a:lnTo>
                  <a:lnTo>
                    <a:pt x="34258" y="234"/>
                  </a:lnTo>
                  <a:lnTo>
                    <a:pt x="34258" y="0"/>
                  </a:lnTo>
                  <a:close/>
                  <a:moveTo>
                    <a:pt x="35559" y="0"/>
                  </a:moveTo>
                  <a:lnTo>
                    <a:pt x="35559" y="234"/>
                  </a:lnTo>
                  <a:lnTo>
                    <a:pt x="35959" y="234"/>
                  </a:lnTo>
                  <a:lnTo>
                    <a:pt x="35959" y="0"/>
                  </a:lnTo>
                  <a:close/>
                  <a:moveTo>
                    <a:pt x="37227" y="0"/>
                  </a:moveTo>
                  <a:lnTo>
                    <a:pt x="37227" y="234"/>
                  </a:lnTo>
                  <a:lnTo>
                    <a:pt x="37661" y="234"/>
                  </a:lnTo>
                  <a:lnTo>
                    <a:pt x="37661"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9"/>
            <p:cNvSpPr/>
            <p:nvPr/>
          </p:nvSpPr>
          <p:spPr>
            <a:xfrm>
              <a:off x="7898492" y="2390820"/>
              <a:ext cx="4417" cy="5143"/>
            </a:xfrm>
            <a:custGeom>
              <a:rect b="b" l="l" r="r" t="t"/>
              <a:pathLst>
                <a:path extrusionOk="0" h="234" w="201">
                  <a:moveTo>
                    <a:pt x="0" y="0"/>
                  </a:moveTo>
                  <a:lnTo>
                    <a:pt x="0" y="234"/>
                  </a:lnTo>
                  <a:lnTo>
                    <a:pt x="200" y="234"/>
                  </a:lnTo>
                  <a:lnTo>
                    <a:pt x="2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9"/>
            <p:cNvSpPr/>
            <p:nvPr/>
          </p:nvSpPr>
          <p:spPr>
            <a:xfrm>
              <a:off x="6919171" y="1185000"/>
              <a:ext cx="983845" cy="1483108"/>
            </a:xfrm>
            <a:custGeom>
              <a:rect b="b" l="l" r="r" t="t"/>
              <a:pathLst>
                <a:path extrusionOk="0" h="67483" w="44766">
                  <a:moveTo>
                    <a:pt x="3669" y="1"/>
                  </a:moveTo>
                  <a:lnTo>
                    <a:pt x="3669" y="10375"/>
                  </a:lnTo>
                  <a:lnTo>
                    <a:pt x="0" y="10375"/>
                  </a:lnTo>
                  <a:lnTo>
                    <a:pt x="0" y="10808"/>
                  </a:lnTo>
                  <a:lnTo>
                    <a:pt x="3669" y="10808"/>
                  </a:lnTo>
                  <a:lnTo>
                    <a:pt x="3669" y="11309"/>
                  </a:lnTo>
                  <a:lnTo>
                    <a:pt x="0" y="11309"/>
                  </a:lnTo>
                  <a:lnTo>
                    <a:pt x="0" y="11542"/>
                  </a:lnTo>
                  <a:lnTo>
                    <a:pt x="3669" y="11542"/>
                  </a:lnTo>
                  <a:lnTo>
                    <a:pt x="3669" y="59743"/>
                  </a:lnTo>
                  <a:lnTo>
                    <a:pt x="0" y="59743"/>
                  </a:lnTo>
                  <a:lnTo>
                    <a:pt x="0" y="59943"/>
                  </a:lnTo>
                  <a:lnTo>
                    <a:pt x="3669" y="59943"/>
                  </a:lnTo>
                  <a:lnTo>
                    <a:pt x="3669" y="60444"/>
                  </a:lnTo>
                  <a:lnTo>
                    <a:pt x="0" y="60444"/>
                  </a:lnTo>
                  <a:lnTo>
                    <a:pt x="0" y="60877"/>
                  </a:lnTo>
                  <a:lnTo>
                    <a:pt x="3669" y="60877"/>
                  </a:lnTo>
                  <a:lnTo>
                    <a:pt x="3669" y="67482"/>
                  </a:lnTo>
                  <a:lnTo>
                    <a:pt x="3869" y="67482"/>
                  </a:lnTo>
                  <a:lnTo>
                    <a:pt x="3869" y="60877"/>
                  </a:lnTo>
                  <a:lnTo>
                    <a:pt x="44765" y="60877"/>
                  </a:lnTo>
                  <a:lnTo>
                    <a:pt x="44765" y="60444"/>
                  </a:lnTo>
                  <a:lnTo>
                    <a:pt x="3869" y="60444"/>
                  </a:lnTo>
                  <a:lnTo>
                    <a:pt x="3869" y="59943"/>
                  </a:lnTo>
                  <a:lnTo>
                    <a:pt x="44765" y="59943"/>
                  </a:lnTo>
                  <a:lnTo>
                    <a:pt x="44765" y="59743"/>
                  </a:lnTo>
                  <a:lnTo>
                    <a:pt x="3869" y="59743"/>
                  </a:lnTo>
                  <a:lnTo>
                    <a:pt x="3869" y="11542"/>
                  </a:lnTo>
                  <a:lnTo>
                    <a:pt x="44765" y="11542"/>
                  </a:lnTo>
                  <a:lnTo>
                    <a:pt x="44765" y="11309"/>
                  </a:lnTo>
                  <a:lnTo>
                    <a:pt x="3869" y="11309"/>
                  </a:lnTo>
                  <a:lnTo>
                    <a:pt x="3869" y="10808"/>
                  </a:lnTo>
                  <a:lnTo>
                    <a:pt x="44765" y="10808"/>
                  </a:lnTo>
                  <a:lnTo>
                    <a:pt x="44765" y="10375"/>
                  </a:lnTo>
                  <a:lnTo>
                    <a:pt x="3869" y="10375"/>
                  </a:lnTo>
                  <a:lnTo>
                    <a:pt x="3869" y="1"/>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3" name="Google Shape;2713;p59"/>
          <p:cNvGrpSpPr/>
          <p:nvPr/>
        </p:nvGrpSpPr>
        <p:grpSpPr>
          <a:xfrm>
            <a:off x="8089320" y="1195905"/>
            <a:ext cx="292308" cy="274981"/>
            <a:chOff x="8089320" y="1195905"/>
            <a:chExt cx="292308" cy="274981"/>
          </a:xfrm>
        </p:grpSpPr>
        <p:sp>
          <p:nvSpPr>
            <p:cNvPr id="2714" name="Google Shape;2714;p59"/>
            <p:cNvSpPr/>
            <p:nvPr/>
          </p:nvSpPr>
          <p:spPr>
            <a:xfrm>
              <a:off x="8106647" y="1195905"/>
              <a:ext cx="274981" cy="274981"/>
            </a:xfrm>
            <a:custGeom>
              <a:rect b="b" l="l" r="r" t="t"/>
              <a:pathLst>
                <a:path extrusionOk="0" h="12710" w="12710">
                  <a:moveTo>
                    <a:pt x="6338" y="1"/>
                  </a:moveTo>
                  <a:cubicBezTo>
                    <a:pt x="2836" y="1"/>
                    <a:pt x="0" y="2836"/>
                    <a:pt x="0" y="6372"/>
                  </a:cubicBezTo>
                  <a:cubicBezTo>
                    <a:pt x="0" y="9875"/>
                    <a:pt x="2836" y="12710"/>
                    <a:pt x="6338" y="12710"/>
                  </a:cubicBezTo>
                  <a:cubicBezTo>
                    <a:pt x="9841" y="12710"/>
                    <a:pt x="12709" y="9875"/>
                    <a:pt x="12709" y="6372"/>
                  </a:cubicBezTo>
                  <a:cubicBezTo>
                    <a:pt x="12709" y="2836"/>
                    <a:pt x="9841" y="1"/>
                    <a:pt x="63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9"/>
            <p:cNvSpPr/>
            <p:nvPr/>
          </p:nvSpPr>
          <p:spPr>
            <a:xfrm>
              <a:off x="8089320" y="1217450"/>
              <a:ext cx="270654" cy="231797"/>
            </a:xfrm>
            <a:custGeom>
              <a:rect b="b" l="l" r="r" t="t"/>
              <a:pathLst>
                <a:path extrusionOk="0" h="10714" w="12510">
                  <a:moveTo>
                    <a:pt x="7139" y="439"/>
                  </a:moveTo>
                  <a:cubicBezTo>
                    <a:pt x="9874" y="439"/>
                    <a:pt x="12076" y="2641"/>
                    <a:pt x="12076" y="5376"/>
                  </a:cubicBezTo>
                  <a:cubicBezTo>
                    <a:pt x="12076" y="8333"/>
                    <a:pt x="9648" y="10297"/>
                    <a:pt x="7116" y="10297"/>
                  </a:cubicBezTo>
                  <a:cubicBezTo>
                    <a:pt x="5906" y="10297"/>
                    <a:pt x="4673" y="9848"/>
                    <a:pt x="3670" y="8845"/>
                  </a:cubicBezTo>
                  <a:cubicBezTo>
                    <a:pt x="534" y="5743"/>
                    <a:pt x="2736" y="439"/>
                    <a:pt x="7139" y="439"/>
                  </a:cubicBezTo>
                  <a:close/>
                  <a:moveTo>
                    <a:pt x="7106" y="0"/>
                  </a:moveTo>
                  <a:cubicBezTo>
                    <a:pt x="5793" y="0"/>
                    <a:pt x="4457" y="487"/>
                    <a:pt x="3370" y="1573"/>
                  </a:cubicBezTo>
                  <a:cubicBezTo>
                    <a:pt x="1" y="4942"/>
                    <a:pt x="2369" y="10713"/>
                    <a:pt x="7139" y="10713"/>
                  </a:cubicBezTo>
                  <a:cubicBezTo>
                    <a:pt x="10108" y="10713"/>
                    <a:pt x="12476" y="8312"/>
                    <a:pt x="12510" y="5376"/>
                  </a:cubicBezTo>
                  <a:cubicBezTo>
                    <a:pt x="12510" y="2145"/>
                    <a:pt x="9861" y="0"/>
                    <a:pt x="71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6" name="Google Shape;2716;p59"/>
          <p:cNvGrpSpPr/>
          <p:nvPr/>
        </p:nvGrpSpPr>
        <p:grpSpPr>
          <a:xfrm>
            <a:off x="8106647" y="1572574"/>
            <a:ext cx="274981" cy="274981"/>
            <a:chOff x="8106647" y="1572574"/>
            <a:chExt cx="274981" cy="274981"/>
          </a:xfrm>
        </p:grpSpPr>
        <p:sp>
          <p:nvSpPr>
            <p:cNvPr id="2717" name="Google Shape;2717;p59"/>
            <p:cNvSpPr/>
            <p:nvPr/>
          </p:nvSpPr>
          <p:spPr>
            <a:xfrm>
              <a:off x="8106647" y="1572574"/>
              <a:ext cx="274981" cy="274981"/>
            </a:xfrm>
            <a:custGeom>
              <a:rect b="b" l="l" r="r" t="t"/>
              <a:pathLst>
                <a:path extrusionOk="0" h="12710" w="12710">
                  <a:moveTo>
                    <a:pt x="6338" y="0"/>
                  </a:moveTo>
                  <a:cubicBezTo>
                    <a:pt x="2836" y="0"/>
                    <a:pt x="0" y="2836"/>
                    <a:pt x="0" y="6338"/>
                  </a:cubicBezTo>
                  <a:cubicBezTo>
                    <a:pt x="0" y="9841"/>
                    <a:pt x="2836" y="12709"/>
                    <a:pt x="6338" y="12709"/>
                  </a:cubicBezTo>
                  <a:cubicBezTo>
                    <a:pt x="9841" y="12709"/>
                    <a:pt x="12709" y="9841"/>
                    <a:pt x="12709" y="6338"/>
                  </a:cubicBezTo>
                  <a:cubicBezTo>
                    <a:pt x="12709" y="2836"/>
                    <a:pt x="9841" y="0"/>
                    <a:pt x="63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9"/>
            <p:cNvSpPr/>
            <p:nvPr/>
          </p:nvSpPr>
          <p:spPr>
            <a:xfrm>
              <a:off x="8128278" y="1594227"/>
              <a:ext cx="232403" cy="230954"/>
            </a:xfrm>
            <a:custGeom>
              <a:rect b="b" l="l" r="r" t="t"/>
              <a:pathLst>
                <a:path extrusionOk="0" h="10675" w="10742">
                  <a:moveTo>
                    <a:pt x="5071" y="0"/>
                  </a:moveTo>
                  <a:cubicBezTo>
                    <a:pt x="4938" y="0"/>
                    <a:pt x="4804" y="33"/>
                    <a:pt x="4671" y="33"/>
                  </a:cubicBezTo>
                  <a:cubicBezTo>
                    <a:pt x="4371" y="67"/>
                    <a:pt x="4404" y="467"/>
                    <a:pt x="4671" y="467"/>
                  </a:cubicBezTo>
                  <a:lnTo>
                    <a:pt x="4704" y="467"/>
                  </a:lnTo>
                  <a:cubicBezTo>
                    <a:pt x="4838" y="434"/>
                    <a:pt x="4971" y="434"/>
                    <a:pt x="5105" y="434"/>
                  </a:cubicBezTo>
                  <a:cubicBezTo>
                    <a:pt x="5205" y="400"/>
                    <a:pt x="5305" y="300"/>
                    <a:pt x="5305" y="200"/>
                  </a:cubicBezTo>
                  <a:cubicBezTo>
                    <a:pt x="5271" y="100"/>
                    <a:pt x="5205" y="0"/>
                    <a:pt x="5071" y="0"/>
                  </a:cubicBezTo>
                  <a:close/>
                  <a:moveTo>
                    <a:pt x="5943" y="32"/>
                  </a:moveTo>
                  <a:cubicBezTo>
                    <a:pt x="5701" y="32"/>
                    <a:pt x="5648" y="435"/>
                    <a:pt x="5905" y="467"/>
                  </a:cubicBezTo>
                  <a:cubicBezTo>
                    <a:pt x="6039" y="467"/>
                    <a:pt x="6172" y="500"/>
                    <a:pt x="6305" y="500"/>
                  </a:cubicBezTo>
                  <a:lnTo>
                    <a:pt x="6339" y="500"/>
                  </a:lnTo>
                  <a:lnTo>
                    <a:pt x="6339" y="534"/>
                  </a:lnTo>
                  <a:cubicBezTo>
                    <a:pt x="6606" y="534"/>
                    <a:pt x="6672" y="133"/>
                    <a:pt x="6372" y="100"/>
                  </a:cubicBezTo>
                  <a:cubicBezTo>
                    <a:pt x="6239" y="67"/>
                    <a:pt x="6105" y="67"/>
                    <a:pt x="5972" y="33"/>
                  </a:cubicBezTo>
                  <a:cubicBezTo>
                    <a:pt x="5962" y="32"/>
                    <a:pt x="5952" y="32"/>
                    <a:pt x="5943" y="32"/>
                  </a:cubicBezTo>
                  <a:close/>
                  <a:moveTo>
                    <a:pt x="3902" y="193"/>
                  </a:moveTo>
                  <a:cubicBezTo>
                    <a:pt x="3882" y="193"/>
                    <a:pt x="3860" y="195"/>
                    <a:pt x="3837" y="200"/>
                  </a:cubicBezTo>
                  <a:cubicBezTo>
                    <a:pt x="3704" y="234"/>
                    <a:pt x="3570" y="300"/>
                    <a:pt x="3437" y="334"/>
                  </a:cubicBezTo>
                  <a:cubicBezTo>
                    <a:pt x="3148" y="366"/>
                    <a:pt x="3230" y="769"/>
                    <a:pt x="3475" y="769"/>
                  </a:cubicBezTo>
                  <a:cubicBezTo>
                    <a:pt x="3484" y="769"/>
                    <a:pt x="3494" y="768"/>
                    <a:pt x="3503" y="767"/>
                  </a:cubicBezTo>
                  <a:lnTo>
                    <a:pt x="3503" y="734"/>
                  </a:lnTo>
                  <a:lnTo>
                    <a:pt x="3570" y="734"/>
                  </a:lnTo>
                  <a:cubicBezTo>
                    <a:pt x="3704" y="701"/>
                    <a:pt x="3837" y="634"/>
                    <a:pt x="3970" y="600"/>
                  </a:cubicBezTo>
                  <a:cubicBezTo>
                    <a:pt x="4217" y="539"/>
                    <a:pt x="4150" y="193"/>
                    <a:pt x="3902" y="193"/>
                  </a:cubicBezTo>
                  <a:close/>
                  <a:moveTo>
                    <a:pt x="7150" y="350"/>
                  </a:moveTo>
                  <a:cubicBezTo>
                    <a:pt x="6939" y="350"/>
                    <a:pt x="6837" y="646"/>
                    <a:pt x="7073" y="734"/>
                  </a:cubicBezTo>
                  <a:cubicBezTo>
                    <a:pt x="7206" y="801"/>
                    <a:pt x="7340" y="834"/>
                    <a:pt x="7440" y="901"/>
                  </a:cubicBezTo>
                  <a:lnTo>
                    <a:pt x="7540" y="901"/>
                  </a:lnTo>
                  <a:lnTo>
                    <a:pt x="7540" y="934"/>
                  </a:lnTo>
                  <a:cubicBezTo>
                    <a:pt x="7561" y="939"/>
                    <a:pt x="7581" y="941"/>
                    <a:pt x="7600" y="941"/>
                  </a:cubicBezTo>
                  <a:cubicBezTo>
                    <a:pt x="7848" y="941"/>
                    <a:pt x="7888" y="565"/>
                    <a:pt x="7640" y="534"/>
                  </a:cubicBezTo>
                  <a:cubicBezTo>
                    <a:pt x="7506" y="467"/>
                    <a:pt x="7373" y="400"/>
                    <a:pt x="7239" y="367"/>
                  </a:cubicBezTo>
                  <a:cubicBezTo>
                    <a:pt x="7208" y="355"/>
                    <a:pt x="7178" y="350"/>
                    <a:pt x="7150" y="350"/>
                  </a:cubicBezTo>
                  <a:close/>
                  <a:moveTo>
                    <a:pt x="2771" y="672"/>
                  </a:moveTo>
                  <a:cubicBezTo>
                    <a:pt x="2739" y="672"/>
                    <a:pt x="2704" y="681"/>
                    <a:pt x="2670" y="701"/>
                  </a:cubicBezTo>
                  <a:cubicBezTo>
                    <a:pt x="2536" y="767"/>
                    <a:pt x="2403" y="867"/>
                    <a:pt x="2303" y="934"/>
                  </a:cubicBezTo>
                  <a:cubicBezTo>
                    <a:pt x="2102" y="1034"/>
                    <a:pt x="2203" y="1334"/>
                    <a:pt x="2403" y="1334"/>
                  </a:cubicBezTo>
                  <a:cubicBezTo>
                    <a:pt x="2469" y="1334"/>
                    <a:pt x="2503" y="1301"/>
                    <a:pt x="2536" y="1268"/>
                  </a:cubicBezTo>
                  <a:cubicBezTo>
                    <a:pt x="2636" y="1201"/>
                    <a:pt x="2736" y="1134"/>
                    <a:pt x="2870" y="1067"/>
                  </a:cubicBezTo>
                  <a:cubicBezTo>
                    <a:pt x="3068" y="954"/>
                    <a:pt x="2953" y="672"/>
                    <a:pt x="2771" y="672"/>
                  </a:cubicBezTo>
                  <a:close/>
                  <a:moveTo>
                    <a:pt x="8251" y="891"/>
                  </a:moveTo>
                  <a:cubicBezTo>
                    <a:pt x="8071" y="891"/>
                    <a:pt x="7948" y="1158"/>
                    <a:pt x="8140" y="1268"/>
                  </a:cubicBezTo>
                  <a:cubicBezTo>
                    <a:pt x="8240" y="1368"/>
                    <a:pt x="8340" y="1434"/>
                    <a:pt x="8440" y="1501"/>
                  </a:cubicBezTo>
                  <a:cubicBezTo>
                    <a:pt x="8474" y="1534"/>
                    <a:pt x="8540" y="1568"/>
                    <a:pt x="8574" y="1568"/>
                  </a:cubicBezTo>
                  <a:cubicBezTo>
                    <a:pt x="8774" y="1568"/>
                    <a:pt x="8874" y="1301"/>
                    <a:pt x="8707" y="1201"/>
                  </a:cubicBezTo>
                  <a:cubicBezTo>
                    <a:pt x="8607" y="1101"/>
                    <a:pt x="8474" y="1001"/>
                    <a:pt x="8374" y="934"/>
                  </a:cubicBezTo>
                  <a:cubicBezTo>
                    <a:pt x="8332" y="904"/>
                    <a:pt x="8290" y="891"/>
                    <a:pt x="8251" y="891"/>
                  </a:cubicBezTo>
                  <a:close/>
                  <a:moveTo>
                    <a:pt x="1779" y="1435"/>
                  </a:moveTo>
                  <a:cubicBezTo>
                    <a:pt x="1732" y="1435"/>
                    <a:pt x="1682" y="1455"/>
                    <a:pt x="1635" y="1501"/>
                  </a:cubicBezTo>
                  <a:cubicBezTo>
                    <a:pt x="1535" y="1601"/>
                    <a:pt x="1435" y="1701"/>
                    <a:pt x="1335" y="1801"/>
                  </a:cubicBezTo>
                  <a:cubicBezTo>
                    <a:pt x="1202" y="1935"/>
                    <a:pt x="1302" y="2168"/>
                    <a:pt x="1502" y="2168"/>
                  </a:cubicBezTo>
                  <a:cubicBezTo>
                    <a:pt x="1535" y="2135"/>
                    <a:pt x="1602" y="2135"/>
                    <a:pt x="1635" y="2068"/>
                  </a:cubicBezTo>
                  <a:cubicBezTo>
                    <a:pt x="1736" y="1968"/>
                    <a:pt x="1836" y="1868"/>
                    <a:pt x="1902" y="1801"/>
                  </a:cubicBezTo>
                  <a:cubicBezTo>
                    <a:pt x="2056" y="1648"/>
                    <a:pt x="1934" y="1435"/>
                    <a:pt x="1779" y="1435"/>
                  </a:cubicBezTo>
                  <a:close/>
                  <a:moveTo>
                    <a:pt x="9183" y="1664"/>
                  </a:moveTo>
                  <a:cubicBezTo>
                    <a:pt x="9023" y="1664"/>
                    <a:pt x="8890" y="1859"/>
                    <a:pt x="9041" y="2035"/>
                  </a:cubicBezTo>
                  <a:cubicBezTo>
                    <a:pt x="9107" y="2102"/>
                    <a:pt x="9208" y="2202"/>
                    <a:pt x="9274" y="2335"/>
                  </a:cubicBezTo>
                  <a:cubicBezTo>
                    <a:pt x="9308" y="2368"/>
                    <a:pt x="9374" y="2402"/>
                    <a:pt x="9441" y="2402"/>
                  </a:cubicBezTo>
                  <a:cubicBezTo>
                    <a:pt x="9641" y="2402"/>
                    <a:pt x="9741" y="2202"/>
                    <a:pt x="9608" y="2068"/>
                  </a:cubicBezTo>
                  <a:cubicBezTo>
                    <a:pt x="9541" y="1968"/>
                    <a:pt x="9441" y="1835"/>
                    <a:pt x="9341" y="1735"/>
                  </a:cubicBezTo>
                  <a:cubicBezTo>
                    <a:pt x="9292" y="1685"/>
                    <a:pt x="9236" y="1664"/>
                    <a:pt x="9183" y="1664"/>
                  </a:cubicBezTo>
                  <a:close/>
                  <a:moveTo>
                    <a:pt x="1008" y="2350"/>
                  </a:moveTo>
                  <a:cubicBezTo>
                    <a:pt x="943" y="2350"/>
                    <a:pt x="877" y="2384"/>
                    <a:pt x="835" y="2468"/>
                  </a:cubicBezTo>
                  <a:cubicBezTo>
                    <a:pt x="735" y="2569"/>
                    <a:pt x="668" y="2702"/>
                    <a:pt x="601" y="2835"/>
                  </a:cubicBezTo>
                  <a:cubicBezTo>
                    <a:pt x="535" y="2969"/>
                    <a:pt x="635" y="3136"/>
                    <a:pt x="802" y="3136"/>
                  </a:cubicBezTo>
                  <a:lnTo>
                    <a:pt x="802" y="3169"/>
                  </a:lnTo>
                  <a:cubicBezTo>
                    <a:pt x="868" y="3169"/>
                    <a:pt x="935" y="3102"/>
                    <a:pt x="968" y="3036"/>
                  </a:cubicBezTo>
                  <a:cubicBezTo>
                    <a:pt x="1035" y="2902"/>
                    <a:pt x="1102" y="2769"/>
                    <a:pt x="1168" y="2669"/>
                  </a:cubicBezTo>
                  <a:cubicBezTo>
                    <a:pt x="1282" y="2509"/>
                    <a:pt x="1147" y="2350"/>
                    <a:pt x="1008" y="2350"/>
                  </a:cubicBezTo>
                  <a:close/>
                  <a:moveTo>
                    <a:pt x="9891" y="2676"/>
                  </a:moveTo>
                  <a:cubicBezTo>
                    <a:pt x="9752" y="2676"/>
                    <a:pt x="9619" y="2824"/>
                    <a:pt x="9708" y="3002"/>
                  </a:cubicBezTo>
                  <a:cubicBezTo>
                    <a:pt x="9775" y="3102"/>
                    <a:pt x="9841" y="3236"/>
                    <a:pt x="9875" y="3369"/>
                  </a:cubicBezTo>
                  <a:cubicBezTo>
                    <a:pt x="9908" y="3436"/>
                    <a:pt x="9975" y="3469"/>
                    <a:pt x="10075" y="3469"/>
                  </a:cubicBezTo>
                  <a:lnTo>
                    <a:pt x="10075" y="3503"/>
                  </a:lnTo>
                  <a:cubicBezTo>
                    <a:pt x="10108" y="3503"/>
                    <a:pt x="10142" y="3503"/>
                    <a:pt x="10142" y="3469"/>
                  </a:cubicBezTo>
                  <a:cubicBezTo>
                    <a:pt x="10275" y="3402"/>
                    <a:pt x="10308" y="3302"/>
                    <a:pt x="10275" y="3169"/>
                  </a:cubicBezTo>
                  <a:cubicBezTo>
                    <a:pt x="10208" y="3036"/>
                    <a:pt x="10142" y="2935"/>
                    <a:pt x="10075" y="2802"/>
                  </a:cubicBezTo>
                  <a:cubicBezTo>
                    <a:pt x="10030" y="2713"/>
                    <a:pt x="9960" y="2676"/>
                    <a:pt x="9891" y="2676"/>
                  </a:cubicBezTo>
                  <a:close/>
                  <a:moveTo>
                    <a:pt x="469" y="3491"/>
                  </a:moveTo>
                  <a:cubicBezTo>
                    <a:pt x="388" y="3491"/>
                    <a:pt x="306" y="3534"/>
                    <a:pt x="268" y="3636"/>
                  </a:cubicBezTo>
                  <a:cubicBezTo>
                    <a:pt x="234" y="3769"/>
                    <a:pt x="168" y="3903"/>
                    <a:pt x="134" y="4070"/>
                  </a:cubicBezTo>
                  <a:cubicBezTo>
                    <a:pt x="134" y="4170"/>
                    <a:pt x="201" y="4270"/>
                    <a:pt x="301" y="4303"/>
                  </a:cubicBezTo>
                  <a:lnTo>
                    <a:pt x="368" y="4303"/>
                  </a:lnTo>
                  <a:lnTo>
                    <a:pt x="335" y="4336"/>
                  </a:lnTo>
                  <a:cubicBezTo>
                    <a:pt x="468" y="4336"/>
                    <a:pt x="568" y="4270"/>
                    <a:pt x="568" y="4170"/>
                  </a:cubicBezTo>
                  <a:cubicBezTo>
                    <a:pt x="601" y="4036"/>
                    <a:pt x="635" y="3903"/>
                    <a:pt x="668" y="3769"/>
                  </a:cubicBezTo>
                  <a:cubicBezTo>
                    <a:pt x="730" y="3604"/>
                    <a:pt x="601" y="3491"/>
                    <a:pt x="469" y="3491"/>
                  </a:cubicBezTo>
                  <a:close/>
                  <a:moveTo>
                    <a:pt x="10341" y="3855"/>
                  </a:moveTo>
                  <a:cubicBezTo>
                    <a:pt x="10222" y="3855"/>
                    <a:pt x="10103" y="3962"/>
                    <a:pt x="10142" y="4136"/>
                  </a:cubicBezTo>
                  <a:cubicBezTo>
                    <a:pt x="10175" y="4236"/>
                    <a:pt x="10208" y="4370"/>
                    <a:pt x="10208" y="4503"/>
                  </a:cubicBezTo>
                  <a:cubicBezTo>
                    <a:pt x="10242" y="4603"/>
                    <a:pt x="10308" y="4670"/>
                    <a:pt x="10408" y="4703"/>
                  </a:cubicBezTo>
                  <a:lnTo>
                    <a:pt x="10475" y="4670"/>
                  </a:lnTo>
                  <a:cubicBezTo>
                    <a:pt x="10575" y="4670"/>
                    <a:pt x="10642" y="4570"/>
                    <a:pt x="10642" y="4437"/>
                  </a:cubicBezTo>
                  <a:cubicBezTo>
                    <a:pt x="10609" y="4303"/>
                    <a:pt x="10575" y="4170"/>
                    <a:pt x="10542" y="4036"/>
                  </a:cubicBezTo>
                  <a:cubicBezTo>
                    <a:pt x="10514" y="3911"/>
                    <a:pt x="10427" y="3855"/>
                    <a:pt x="10341" y="3855"/>
                  </a:cubicBezTo>
                  <a:close/>
                  <a:moveTo>
                    <a:pt x="234" y="4703"/>
                  </a:moveTo>
                  <a:cubicBezTo>
                    <a:pt x="101" y="4703"/>
                    <a:pt x="1" y="4770"/>
                    <a:pt x="1" y="4904"/>
                  </a:cubicBezTo>
                  <a:lnTo>
                    <a:pt x="1" y="5304"/>
                  </a:lnTo>
                  <a:cubicBezTo>
                    <a:pt x="1" y="5437"/>
                    <a:pt x="101" y="5537"/>
                    <a:pt x="201" y="5537"/>
                  </a:cubicBezTo>
                  <a:lnTo>
                    <a:pt x="201" y="5571"/>
                  </a:lnTo>
                  <a:cubicBezTo>
                    <a:pt x="335" y="5571"/>
                    <a:pt x="435" y="5437"/>
                    <a:pt x="401" y="5337"/>
                  </a:cubicBezTo>
                  <a:lnTo>
                    <a:pt x="401" y="4937"/>
                  </a:lnTo>
                  <a:cubicBezTo>
                    <a:pt x="435" y="4803"/>
                    <a:pt x="335" y="4703"/>
                    <a:pt x="234" y="4703"/>
                  </a:cubicBezTo>
                  <a:close/>
                  <a:moveTo>
                    <a:pt x="10475" y="5070"/>
                  </a:moveTo>
                  <a:cubicBezTo>
                    <a:pt x="10375" y="5070"/>
                    <a:pt x="10275" y="5170"/>
                    <a:pt x="10275" y="5304"/>
                  </a:cubicBezTo>
                  <a:lnTo>
                    <a:pt x="10275" y="5704"/>
                  </a:lnTo>
                  <a:cubicBezTo>
                    <a:pt x="10275" y="5838"/>
                    <a:pt x="10342" y="5938"/>
                    <a:pt x="10475" y="5938"/>
                  </a:cubicBezTo>
                  <a:lnTo>
                    <a:pt x="10475" y="5971"/>
                  </a:lnTo>
                  <a:cubicBezTo>
                    <a:pt x="10609" y="5971"/>
                    <a:pt x="10742" y="5838"/>
                    <a:pt x="10709" y="5704"/>
                  </a:cubicBezTo>
                  <a:lnTo>
                    <a:pt x="10709" y="5304"/>
                  </a:lnTo>
                  <a:lnTo>
                    <a:pt x="10709" y="5270"/>
                  </a:lnTo>
                  <a:cubicBezTo>
                    <a:pt x="10709" y="5170"/>
                    <a:pt x="10609" y="5070"/>
                    <a:pt x="10475" y="5070"/>
                  </a:cubicBezTo>
                  <a:close/>
                  <a:moveTo>
                    <a:pt x="276" y="5943"/>
                  </a:moveTo>
                  <a:cubicBezTo>
                    <a:pt x="164" y="5943"/>
                    <a:pt x="49" y="6038"/>
                    <a:pt x="68" y="6204"/>
                  </a:cubicBezTo>
                  <a:cubicBezTo>
                    <a:pt x="101" y="6338"/>
                    <a:pt x="134" y="6471"/>
                    <a:pt x="168" y="6605"/>
                  </a:cubicBezTo>
                  <a:cubicBezTo>
                    <a:pt x="168" y="6705"/>
                    <a:pt x="268" y="6772"/>
                    <a:pt x="368" y="6772"/>
                  </a:cubicBezTo>
                  <a:lnTo>
                    <a:pt x="401" y="6772"/>
                  </a:lnTo>
                  <a:cubicBezTo>
                    <a:pt x="535" y="6738"/>
                    <a:pt x="601" y="6638"/>
                    <a:pt x="568" y="6505"/>
                  </a:cubicBezTo>
                  <a:cubicBezTo>
                    <a:pt x="535" y="6405"/>
                    <a:pt x="501" y="6271"/>
                    <a:pt x="468" y="6138"/>
                  </a:cubicBezTo>
                  <a:cubicBezTo>
                    <a:pt x="453" y="6004"/>
                    <a:pt x="366" y="5943"/>
                    <a:pt x="276" y="5943"/>
                  </a:cubicBezTo>
                  <a:close/>
                  <a:moveTo>
                    <a:pt x="10336" y="6348"/>
                  </a:moveTo>
                  <a:cubicBezTo>
                    <a:pt x="10252" y="6348"/>
                    <a:pt x="10169" y="6395"/>
                    <a:pt x="10142" y="6505"/>
                  </a:cubicBezTo>
                  <a:cubicBezTo>
                    <a:pt x="10108" y="6638"/>
                    <a:pt x="10075" y="6772"/>
                    <a:pt x="10041" y="6905"/>
                  </a:cubicBezTo>
                  <a:cubicBezTo>
                    <a:pt x="9975" y="7005"/>
                    <a:pt x="10041" y="7138"/>
                    <a:pt x="10175" y="7172"/>
                  </a:cubicBezTo>
                  <a:lnTo>
                    <a:pt x="10208" y="7172"/>
                  </a:lnTo>
                  <a:cubicBezTo>
                    <a:pt x="10308" y="7172"/>
                    <a:pt x="10408" y="7105"/>
                    <a:pt x="10442" y="7038"/>
                  </a:cubicBezTo>
                  <a:cubicBezTo>
                    <a:pt x="10475" y="6905"/>
                    <a:pt x="10508" y="6738"/>
                    <a:pt x="10542" y="6605"/>
                  </a:cubicBezTo>
                  <a:cubicBezTo>
                    <a:pt x="10581" y="6447"/>
                    <a:pt x="10458" y="6348"/>
                    <a:pt x="10336" y="6348"/>
                  </a:cubicBezTo>
                  <a:close/>
                  <a:moveTo>
                    <a:pt x="618" y="7137"/>
                  </a:moveTo>
                  <a:cubicBezTo>
                    <a:pt x="484" y="7137"/>
                    <a:pt x="349" y="7267"/>
                    <a:pt x="435" y="7439"/>
                  </a:cubicBezTo>
                  <a:cubicBezTo>
                    <a:pt x="501" y="7572"/>
                    <a:pt x="535" y="7706"/>
                    <a:pt x="601" y="7806"/>
                  </a:cubicBezTo>
                  <a:cubicBezTo>
                    <a:pt x="635" y="7872"/>
                    <a:pt x="735" y="7939"/>
                    <a:pt x="802" y="7939"/>
                  </a:cubicBezTo>
                  <a:cubicBezTo>
                    <a:pt x="968" y="7939"/>
                    <a:pt x="1068" y="7772"/>
                    <a:pt x="1002" y="7639"/>
                  </a:cubicBezTo>
                  <a:cubicBezTo>
                    <a:pt x="935" y="7505"/>
                    <a:pt x="868" y="7405"/>
                    <a:pt x="802" y="7272"/>
                  </a:cubicBezTo>
                  <a:cubicBezTo>
                    <a:pt x="766" y="7177"/>
                    <a:pt x="692" y="7137"/>
                    <a:pt x="618" y="7137"/>
                  </a:cubicBezTo>
                  <a:close/>
                  <a:moveTo>
                    <a:pt x="9881" y="7501"/>
                  </a:moveTo>
                  <a:cubicBezTo>
                    <a:pt x="9815" y="7501"/>
                    <a:pt x="9750" y="7532"/>
                    <a:pt x="9708" y="7605"/>
                  </a:cubicBezTo>
                  <a:cubicBezTo>
                    <a:pt x="9641" y="7739"/>
                    <a:pt x="9574" y="7839"/>
                    <a:pt x="9508" y="7972"/>
                  </a:cubicBezTo>
                  <a:cubicBezTo>
                    <a:pt x="9441" y="8106"/>
                    <a:pt x="9541" y="8273"/>
                    <a:pt x="9708" y="8273"/>
                  </a:cubicBezTo>
                  <a:lnTo>
                    <a:pt x="9708" y="8306"/>
                  </a:lnTo>
                  <a:cubicBezTo>
                    <a:pt x="9775" y="8306"/>
                    <a:pt x="9841" y="8239"/>
                    <a:pt x="9875" y="8173"/>
                  </a:cubicBezTo>
                  <a:cubicBezTo>
                    <a:pt x="9941" y="8072"/>
                    <a:pt x="10008" y="7939"/>
                    <a:pt x="10075" y="7806"/>
                  </a:cubicBezTo>
                  <a:cubicBezTo>
                    <a:pt x="10166" y="7646"/>
                    <a:pt x="10023" y="7501"/>
                    <a:pt x="9881" y="7501"/>
                  </a:cubicBezTo>
                  <a:close/>
                  <a:moveTo>
                    <a:pt x="1229" y="8209"/>
                  </a:moveTo>
                  <a:cubicBezTo>
                    <a:pt x="1083" y="8209"/>
                    <a:pt x="950" y="8374"/>
                    <a:pt x="1068" y="8539"/>
                  </a:cubicBezTo>
                  <a:cubicBezTo>
                    <a:pt x="1168" y="8673"/>
                    <a:pt x="1235" y="8773"/>
                    <a:pt x="1335" y="8873"/>
                  </a:cubicBezTo>
                  <a:cubicBezTo>
                    <a:pt x="1369" y="8906"/>
                    <a:pt x="1435" y="8940"/>
                    <a:pt x="1502" y="8940"/>
                  </a:cubicBezTo>
                  <a:cubicBezTo>
                    <a:pt x="1513" y="8942"/>
                    <a:pt x="1524" y="8943"/>
                    <a:pt x="1534" y="8943"/>
                  </a:cubicBezTo>
                  <a:cubicBezTo>
                    <a:pt x="1681" y="8943"/>
                    <a:pt x="1762" y="8731"/>
                    <a:pt x="1669" y="8606"/>
                  </a:cubicBezTo>
                  <a:cubicBezTo>
                    <a:pt x="1569" y="8506"/>
                    <a:pt x="1502" y="8406"/>
                    <a:pt x="1402" y="8306"/>
                  </a:cubicBezTo>
                  <a:cubicBezTo>
                    <a:pt x="1353" y="8238"/>
                    <a:pt x="1290" y="8209"/>
                    <a:pt x="1229" y="8209"/>
                  </a:cubicBezTo>
                  <a:close/>
                  <a:moveTo>
                    <a:pt x="9191" y="8521"/>
                  </a:moveTo>
                  <a:cubicBezTo>
                    <a:pt x="9138" y="8521"/>
                    <a:pt x="9084" y="8546"/>
                    <a:pt x="9041" y="8606"/>
                  </a:cubicBezTo>
                  <a:cubicBezTo>
                    <a:pt x="8941" y="8706"/>
                    <a:pt x="8841" y="8806"/>
                    <a:pt x="8774" y="8873"/>
                  </a:cubicBezTo>
                  <a:cubicBezTo>
                    <a:pt x="8640" y="9006"/>
                    <a:pt x="8707" y="9240"/>
                    <a:pt x="8907" y="9240"/>
                  </a:cubicBezTo>
                  <a:cubicBezTo>
                    <a:pt x="8974" y="9240"/>
                    <a:pt x="9007" y="9207"/>
                    <a:pt x="9041" y="9173"/>
                  </a:cubicBezTo>
                  <a:cubicBezTo>
                    <a:pt x="9141" y="9073"/>
                    <a:pt x="9241" y="8973"/>
                    <a:pt x="9341" y="8873"/>
                  </a:cubicBezTo>
                  <a:cubicBezTo>
                    <a:pt x="9489" y="8725"/>
                    <a:pt x="9344" y="8521"/>
                    <a:pt x="9191" y="8521"/>
                  </a:cubicBezTo>
                  <a:close/>
                  <a:moveTo>
                    <a:pt x="2077" y="9125"/>
                  </a:moveTo>
                  <a:cubicBezTo>
                    <a:pt x="1914" y="9125"/>
                    <a:pt x="1783" y="9347"/>
                    <a:pt x="1969" y="9507"/>
                  </a:cubicBezTo>
                  <a:cubicBezTo>
                    <a:pt x="2069" y="9574"/>
                    <a:pt x="2169" y="9674"/>
                    <a:pt x="2303" y="9740"/>
                  </a:cubicBezTo>
                  <a:cubicBezTo>
                    <a:pt x="2333" y="9771"/>
                    <a:pt x="2364" y="9802"/>
                    <a:pt x="2421" y="9806"/>
                  </a:cubicBezTo>
                  <a:lnTo>
                    <a:pt x="2421" y="9806"/>
                  </a:lnTo>
                  <a:cubicBezTo>
                    <a:pt x="2639" y="9791"/>
                    <a:pt x="2698" y="9504"/>
                    <a:pt x="2536" y="9407"/>
                  </a:cubicBezTo>
                  <a:cubicBezTo>
                    <a:pt x="2436" y="9340"/>
                    <a:pt x="2336" y="9240"/>
                    <a:pt x="2203" y="9173"/>
                  </a:cubicBezTo>
                  <a:cubicBezTo>
                    <a:pt x="2162" y="9139"/>
                    <a:pt x="2118" y="9125"/>
                    <a:pt x="2077" y="9125"/>
                  </a:cubicBezTo>
                  <a:close/>
                  <a:moveTo>
                    <a:pt x="2421" y="9806"/>
                  </a:moveTo>
                  <a:cubicBezTo>
                    <a:pt x="2415" y="9807"/>
                    <a:pt x="2409" y="9807"/>
                    <a:pt x="2403" y="9807"/>
                  </a:cubicBezTo>
                  <a:lnTo>
                    <a:pt x="2436" y="9807"/>
                  </a:lnTo>
                  <a:cubicBezTo>
                    <a:pt x="2431" y="9807"/>
                    <a:pt x="2426" y="9807"/>
                    <a:pt x="2421" y="9806"/>
                  </a:cubicBezTo>
                  <a:close/>
                  <a:moveTo>
                    <a:pt x="8263" y="9364"/>
                  </a:moveTo>
                  <a:cubicBezTo>
                    <a:pt x="8224" y="9364"/>
                    <a:pt x="8182" y="9377"/>
                    <a:pt x="8140" y="9407"/>
                  </a:cubicBezTo>
                  <a:cubicBezTo>
                    <a:pt x="8040" y="9473"/>
                    <a:pt x="7907" y="9540"/>
                    <a:pt x="7807" y="9607"/>
                  </a:cubicBezTo>
                  <a:cubicBezTo>
                    <a:pt x="7606" y="9707"/>
                    <a:pt x="7706" y="10007"/>
                    <a:pt x="7907" y="10007"/>
                  </a:cubicBezTo>
                  <a:cubicBezTo>
                    <a:pt x="7940" y="10007"/>
                    <a:pt x="7973" y="10007"/>
                    <a:pt x="8007" y="9974"/>
                  </a:cubicBezTo>
                  <a:cubicBezTo>
                    <a:pt x="8140" y="9907"/>
                    <a:pt x="8274" y="9840"/>
                    <a:pt x="8374" y="9740"/>
                  </a:cubicBezTo>
                  <a:cubicBezTo>
                    <a:pt x="8565" y="9631"/>
                    <a:pt x="8442" y="9364"/>
                    <a:pt x="8263" y="9364"/>
                  </a:cubicBezTo>
                  <a:close/>
                  <a:moveTo>
                    <a:pt x="3123" y="9790"/>
                  </a:moveTo>
                  <a:cubicBezTo>
                    <a:pt x="2929" y="9790"/>
                    <a:pt x="2801" y="10090"/>
                    <a:pt x="3036" y="10207"/>
                  </a:cubicBezTo>
                  <a:cubicBezTo>
                    <a:pt x="3170" y="10274"/>
                    <a:pt x="3303" y="10307"/>
                    <a:pt x="3437" y="10374"/>
                  </a:cubicBezTo>
                  <a:lnTo>
                    <a:pt x="3537" y="10374"/>
                  </a:lnTo>
                  <a:lnTo>
                    <a:pt x="3503" y="10407"/>
                  </a:lnTo>
                  <a:cubicBezTo>
                    <a:pt x="3513" y="10409"/>
                    <a:pt x="3523" y="10409"/>
                    <a:pt x="3532" y="10409"/>
                  </a:cubicBezTo>
                  <a:cubicBezTo>
                    <a:pt x="3775" y="10409"/>
                    <a:pt x="3827" y="10006"/>
                    <a:pt x="3570" y="9974"/>
                  </a:cubicBezTo>
                  <a:cubicBezTo>
                    <a:pt x="3437" y="9940"/>
                    <a:pt x="3337" y="9874"/>
                    <a:pt x="3203" y="9807"/>
                  </a:cubicBezTo>
                  <a:cubicBezTo>
                    <a:pt x="3176" y="9795"/>
                    <a:pt x="3149" y="9790"/>
                    <a:pt x="3123" y="9790"/>
                  </a:cubicBezTo>
                  <a:close/>
                  <a:moveTo>
                    <a:pt x="7180" y="9925"/>
                  </a:moveTo>
                  <a:cubicBezTo>
                    <a:pt x="7156" y="9925"/>
                    <a:pt x="7132" y="9930"/>
                    <a:pt x="7106" y="9940"/>
                  </a:cubicBezTo>
                  <a:cubicBezTo>
                    <a:pt x="6973" y="10007"/>
                    <a:pt x="6839" y="10041"/>
                    <a:pt x="6706" y="10074"/>
                  </a:cubicBezTo>
                  <a:cubicBezTo>
                    <a:pt x="6449" y="10106"/>
                    <a:pt x="6501" y="10509"/>
                    <a:pt x="6744" y="10509"/>
                  </a:cubicBezTo>
                  <a:cubicBezTo>
                    <a:pt x="6753" y="10509"/>
                    <a:pt x="6763" y="10509"/>
                    <a:pt x="6772" y="10508"/>
                  </a:cubicBezTo>
                  <a:lnTo>
                    <a:pt x="6839" y="10474"/>
                  </a:lnTo>
                  <a:cubicBezTo>
                    <a:pt x="6973" y="10441"/>
                    <a:pt x="7106" y="10407"/>
                    <a:pt x="7239" y="10341"/>
                  </a:cubicBezTo>
                  <a:cubicBezTo>
                    <a:pt x="7477" y="10252"/>
                    <a:pt x="7371" y="9925"/>
                    <a:pt x="7180" y="9925"/>
                  </a:cubicBezTo>
                  <a:close/>
                  <a:moveTo>
                    <a:pt x="4310" y="10167"/>
                  </a:moveTo>
                  <a:cubicBezTo>
                    <a:pt x="4063" y="10167"/>
                    <a:pt x="4023" y="10543"/>
                    <a:pt x="4271" y="10574"/>
                  </a:cubicBezTo>
                  <a:cubicBezTo>
                    <a:pt x="4404" y="10608"/>
                    <a:pt x="4538" y="10641"/>
                    <a:pt x="4704" y="10641"/>
                  </a:cubicBezTo>
                  <a:lnTo>
                    <a:pt x="4738" y="10641"/>
                  </a:lnTo>
                  <a:cubicBezTo>
                    <a:pt x="4748" y="10642"/>
                    <a:pt x="4757" y="10643"/>
                    <a:pt x="4766" y="10643"/>
                  </a:cubicBezTo>
                  <a:cubicBezTo>
                    <a:pt x="5007" y="10643"/>
                    <a:pt x="5027" y="10241"/>
                    <a:pt x="4738" y="10241"/>
                  </a:cubicBezTo>
                  <a:cubicBezTo>
                    <a:pt x="4604" y="10207"/>
                    <a:pt x="4471" y="10207"/>
                    <a:pt x="4371" y="10174"/>
                  </a:cubicBezTo>
                  <a:cubicBezTo>
                    <a:pt x="4349" y="10169"/>
                    <a:pt x="4329" y="10167"/>
                    <a:pt x="4310" y="10167"/>
                  </a:cubicBezTo>
                  <a:close/>
                  <a:moveTo>
                    <a:pt x="5973" y="10239"/>
                  </a:moveTo>
                  <a:cubicBezTo>
                    <a:pt x="5962" y="10239"/>
                    <a:pt x="5950" y="10239"/>
                    <a:pt x="5939" y="10241"/>
                  </a:cubicBezTo>
                  <a:cubicBezTo>
                    <a:pt x="5838" y="10274"/>
                    <a:pt x="5705" y="10274"/>
                    <a:pt x="5572" y="10274"/>
                  </a:cubicBezTo>
                  <a:cubicBezTo>
                    <a:pt x="5271" y="10274"/>
                    <a:pt x="5271" y="10674"/>
                    <a:pt x="5572" y="10674"/>
                  </a:cubicBezTo>
                  <a:cubicBezTo>
                    <a:pt x="5705" y="10674"/>
                    <a:pt x="5872" y="10674"/>
                    <a:pt x="6005" y="10641"/>
                  </a:cubicBezTo>
                  <a:cubicBezTo>
                    <a:pt x="6261" y="10609"/>
                    <a:pt x="6241" y="10239"/>
                    <a:pt x="5973" y="1023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9" name="Google Shape;2719;p59"/>
          <p:cNvGrpSpPr/>
          <p:nvPr/>
        </p:nvGrpSpPr>
        <p:grpSpPr>
          <a:xfrm>
            <a:off x="8089320" y="1948507"/>
            <a:ext cx="292308" cy="274981"/>
            <a:chOff x="8089320" y="1948507"/>
            <a:chExt cx="292308" cy="274981"/>
          </a:xfrm>
        </p:grpSpPr>
        <p:sp>
          <p:nvSpPr>
            <p:cNvPr id="2720" name="Google Shape;2720;p59"/>
            <p:cNvSpPr/>
            <p:nvPr/>
          </p:nvSpPr>
          <p:spPr>
            <a:xfrm>
              <a:off x="8106647" y="1948507"/>
              <a:ext cx="274981" cy="274981"/>
            </a:xfrm>
            <a:custGeom>
              <a:rect b="b" l="l" r="r" t="t"/>
              <a:pathLst>
                <a:path extrusionOk="0" h="12710" w="12710">
                  <a:moveTo>
                    <a:pt x="6338" y="0"/>
                  </a:moveTo>
                  <a:cubicBezTo>
                    <a:pt x="2836" y="0"/>
                    <a:pt x="0" y="2836"/>
                    <a:pt x="0" y="6372"/>
                  </a:cubicBezTo>
                  <a:cubicBezTo>
                    <a:pt x="0" y="9874"/>
                    <a:pt x="2836" y="12710"/>
                    <a:pt x="6338" y="12710"/>
                  </a:cubicBezTo>
                  <a:cubicBezTo>
                    <a:pt x="9841" y="12710"/>
                    <a:pt x="12709" y="9874"/>
                    <a:pt x="12709" y="6372"/>
                  </a:cubicBezTo>
                  <a:cubicBezTo>
                    <a:pt x="12709" y="2836"/>
                    <a:pt x="9841" y="0"/>
                    <a:pt x="6338"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9"/>
            <p:cNvSpPr/>
            <p:nvPr/>
          </p:nvSpPr>
          <p:spPr>
            <a:xfrm>
              <a:off x="8089320" y="1970030"/>
              <a:ext cx="270654" cy="231797"/>
            </a:xfrm>
            <a:custGeom>
              <a:rect b="b" l="l" r="r" t="t"/>
              <a:pathLst>
                <a:path extrusionOk="0" h="10714" w="12510">
                  <a:moveTo>
                    <a:pt x="7139" y="440"/>
                  </a:moveTo>
                  <a:cubicBezTo>
                    <a:pt x="9874" y="440"/>
                    <a:pt x="12076" y="2641"/>
                    <a:pt x="12076" y="5377"/>
                  </a:cubicBezTo>
                  <a:cubicBezTo>
                    <a:pt x="12076" y="8350"/>
                    <a:pt x="9657" y="10305"/>
                    <a:pt x="7131" y="10305"/>
                  </a:cubicBezTo>
                  <a:cubicBezTo>
                    <a:pt x="5916" y="10305"/>
                    <a:pt x="4677" y="9853"/>
                    <a:pt x="3670" y="8846"/>
                  </a:cubicBezTo>
                  <a:cubicBezTo>
                    <a:pt x="534" y="5744"/>
                    <a:pt x="2736" y="440"/>
                    <a:pt x="7139" y="440"/>
                  </a:cubicBezTo>
                  <a:close/>
                  <a:moveTo>
                    <a:pt x="7106" y="1"/>
                  </a:moveTo>
                  <a:cubicBezTo>
                    <a:pt x="5793" y="1"/>
                    <a:pt x="4457" y="487"/>
                    <a:pt x="3370" y="1574"/>
                  </a:cubicBezTo>
                  <a:cubicBezTo>
                    <a:pt x="1" y="4943"/>
                    <a:pt x="2369" y="10714"/>
                    <a:pt x="7139" y="10714"/>
                  </a:cubicBezTo>
                  <a:cubicBezTo>
                    <a:pt x="10108" y="10714"/>
                    <a:pt x="12476" y="8312"/>
                    <a:pt x="12510" y="5377"/>
                  </a:cubicBezTo>
                  <a:cubicBezTo>
                    <a:pt x="12510" y="2145"/>
                    <a:pt x="9861" y="1"/>
                    <a:pt x="71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2" name="Google Shape;2722;p59"/>
          <p:cNvGrpSpPr/>
          <p:nvPr/>
        </p:nvGrpSpPr>
        <p:grpSpPr>
          <a:xfrm>
            <a:off x="8106647" y="2325154"/>
            <a:ext cx="274981" cy="274981"/>
            <a:chOff x="8106647" y="2325154"/>
            <a:chExt cx="274981" cy="274981"/>
          </a:xfrm>
        </p:grpSpPr>
        <p:sp>
          <p:nvSpPr>
            <p:cNvPr id="2723" name="Google Shape;2723;p59"/>
            <p:cNvSpPr/>
            <p:nvPr/>
          </p:nvSpPr>
          <p:spPr>
            <a:xfrm>
              <a:off x="8106647" y="2325154"/>
              <a:ext cx="274981" cy="274981"/>
            </a:xfrm>
            <a:custGeom>
              <a:rect b="b" l="l" r="r" t="t"/>
              <a:pathLst>
                <a:path extrusionOk="0" h="12710" w="12710">
                  <a:moveTo>
                    <a:pt x="6338" y="1"/>
                  </a:moveTo>
                  <a:cubicBezTo>
                    <a:pt x="2836" y="1"/>
                    <a:pt x="0" y="2836"/>
                    <a:pt x="0" y="6339"/>
                  </a:cubicBezTo>
                  <a:cubicBezTo>
                    <a:pt x="0" y="9841"/>
                    <a:pt x="2836" y="12710"/>
                    <a:pt x="6338" y="12710"/>
                  </a:cubicBezTo>
                  <a:cubicBezTo>
                    <a:pt x="9841" y="12710"/>
                    <a:pt x="12709" y="9841"/>
                    <a:pt x="12709" y="6339"/>
                  </a:cubicBezTo>
                  <a:cubicBezTo>
                    <a:pt x="12709" y="2836"/>
                    <a:pt x="9841" y="1"/>
                    <a:pt x="63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9"/>
            <p:cNvSpPr/>
            <p:nvPr/>
          </p:nvSpPr>
          <p:spPr>
            <a:xfrm>
              <a:off x="8122524" y="2341767"/>
              <a:ext cx="242507" cy="241771"/>
            </a:xfrm>
            <a:custGeom>
              <a:rect b="b" l="l" r="r" t="t"/>
              <a:pathLst>
                <a:path extrusionOk="0" h="11175" w="11209">
                  <a:moveTo>
                    <a:pt x="5371" y="0"/>
                  </a:moveTo>
                  <a:cubicBezTo>
                    <a:pt x="5070" y="0"/>
                    <a:pt x="5070" y="434"/>
                    <a:pt x="5371" y="434"/>
                  </a:cubicBezTo>
                  <a:lnTo>
                    <a:pt x="5771" y="434"/>
                  </a:lnTo>
                  <a:cubicBezTo>
                    <a:pt x="5871" y="434"/>
                    <a:pt x="5971" y="367"/>
                    <a:pt x="5971" y="234"/>
                  </a:cubicBezTo>
                  <a:cubicBezTo>
                    <a:pt x="5971" y="100"/>
                    <a:pt x="5904" y="33"/>
                    <a:pt x="5771" y="0"/>
                  </a:cubicBezTo>
                  <a:close/>
                  <a:moveTo>
                    <a:pt x="4530" y="93"/>
                  </a:moveTo>
                  <a:cubicBezTo>
                    <a:pt x="4512" y="93"/>
                    <a:pt x="4491" y="95"/>
                    <a:pt x="4470" y="100"/>
                  </a:cubicBezTo>
                  <a:cubicBezTo>
                    <a:pt x="4337" y="134"/>
                    <a:pt x="4203" y="167"/>
                    <a:pt x="4070" y="200"/>
                  </a:cubicBezTo>
                  <a:cubicBezTo>
                    <a:pt x="3822" y="231"/>
                    <a:pt x="3833" y="608"/>
                    <a:pt x="4076" y="608"/>
                  </a:cubicBezTo>
                  <a:cubicBezTo>
                    <a:pt x="4095" y="608"/>
                    <a:pt x="4115" y="605"/>
                    <a:pt x="4136" y="601"/>
                  </a:cubicBezTo>
                  <a:lnTo>
                    <a:pt x="4170" y="601"/>
                  </a:lnTo>
                  <a:cubicBezTo>
                    <a:pt x="4303" y="567"/>
                    <a:pt x="4437" y="534"/>
                    <a:pt x="4570" y="500"/>
                  </a:cubicBezTo>
                  <a:cubicBezTo>
                    <a:pt x="4818" y="469"/>
                    <a:pt x="4778" y="93"/>
                    <a:pt x="4530" y="93"/>
                  </a:cubicBezTo>
                  <a:close/>
                  <a:moveTo>
                    <a:pt x="6637" y="98"/>
                  </a:moveTo>
                  <a:cubicBezTo>
                    <a:pt x="6366" y="98"/>
                    <a:pt x="6315" y="470"/>
                    <a:pt x="6571" y="534"/>
                  </a:cubicBezTo>
                  <a:cubicBezTo>
                    <a:pt x="6705" y="567"/>
                    <a:pt x="6838" y="567"/>
                    <a:pt x="6972" y="601"/>
                  </a:cubicBezTo>
                  <a:lnTo>
                    <a:pt x="7038" y="601"/>
                  </a:lnTo>
                  <a:lnTo>
                    <a:pt x="7005" y="634"/>
                  </a:lnTo>
                  <a:cubicBezTo>
                    <a:pt x="7016" y="635"/>
                    <a:pt x="7027" y="636"/>
                    <a:pt x="7037" y="636"/>
                  </a:cubicBezTo>
                  <a:cubicBezTo>
                    <a:pt x="7307" y="636"/>
                    <a:pt x="7329" y="232"/>
                    <a:pt x="7072" y="200"/>
                  </a:cubicBezTo>
                  <a:cubicBezTo>
                    <a:pt x="6938" y="167"/>
                    <a:pt x="6805" y="134"/>
                    <a:pt x="6672" y="100"/>
                  </a:cubicBezTo>
                  <a:cubicBezTo>
                    <a:pt x="6660" y="99"/>
                    <a:pt x="6648" y="98"/>
                    <a:pt x="6637" y="98"/>
                  </a:cubicBezTo>
                  <a:close/>
                  <a:moveTo>
                    <a:pt x="7800" y="474"/>
                  </a:moveTo>
                  <a:cubicBezTo>
                    <a:pt x="7601" y="474"/>
                    <a:pt x="7510" y="781"/>
                    <a:pt x="7739" y="867"/>
                  </a:cubicBezTo>
                  <a:cubicBezTo>
                    <a:pt x="7839" y="934"/>
                    <a:pt x="7972" y="1001"/>
                    <a:pt x="8073" y="1034"/>
                  </a:cubicBezTo>
                  <a:cubicBezTo>
                    <a:pt x="8106" y="1068"/>
                    <a:pt x="8139" y="1068"/>
                    <a:pt x="8173" y="1068"/>
                  </a:cubicBezTo>
                  <a:cubicBezTo>
                    <a:pt x="8406" y="1068"/>
                    <a:pt x="8473" y="801"/>
                    <a:pt x="8273" y="667"/>
                  </a:cubicBezTo>
                  <a:cubicBezTo>
                    <a:pt x="8173" y="601"/>
                    <a:pt x="8039" y="534"/>
                    <a:pt x="7906" y="500"/>
                  </a:cubicBezTo>
                  <a:cubicBezTo>
                    <a:pt x="7868" y="482"/>
                    <a:pt x="7833" y="474"/>
                    <a:pt x="7800" y="474"/>
                  </a:cubicBezTo>
                  <a:close/>
                  <a:moveTo>
                    <a:pt x="3325" y="483"/>
                  </a:moveTo>
                  <a:cubicBezTo>
                    <a:pt x="3297" y="483"/>
                    <a:pt x="3267" y="489"/>
                    <a:pt x="3236" y="500"/>
                  </a:cubicBezTo>
                  <a:cubicBezTo>
                    <a:pt x="3102" y="567"/>
                    <a:pt x="3002" y="634"/>
                    <a:pt x="2869" y="701"/>
                  </a:cubicBezTo>
                  <a:cubicBezTo>
                    <a:pt x="2669" y="801"/>
                    <a:pt x="2735" y="1101"/>
                    <a:pt x="2969" y="1101"/>
                  </a:cubicBezTo>
                  <a:cubicBezTo>
                    <a:pt x="3002" y="1101"/>
                    <a:pt x="3036" y="1101"/>
                    <a:pt x="3069" y="1068"/>
                  </a:cubicBezTo>
                  <a:cubicBezTo>
                    <a:pt x="3169" y="1001"/>
                    <a:pt x="3302" y="934"/>
                    <a:pt x="3436" y="901"/>
                  </a:cubicBezTo>
                  <a:cubicBezTo>
                    <a:pt x="3642" y="783"/>
                    <a:pt x="3536" y="483"/>
                    <a:pt x="3325" y="483"/>
                  </a:cubicBezTo>
                  <a:close/>
                  <a:moveTo>
                    <a:pt x="8906" y="1122"/>
                  </a:moveTo>
                  <a:cubicBezTo>
                    <a:pt x="8723" y="1122"/>
                    <a:pt x="8584" y="1366"/>
                    <a:pt x="8773" y="1501"/>
                  </a:cubicBezTo>
                  <a:cubicBezTo>
                    <a:pt x="8873" y="1568"/>
                    <a:pt x="8973" y="1668"/>
                    <a:pt x="9073" y="1735"/>
                  </a:cubicBezTo>
                  <a:cubicBezTo>
                    <a:pt x="9107" y="1801"/>
                    <a:pt x="9173" y="1801"/>
                    <a:pt x="9207" y="1801"/>
                  </a:cubicBezTo>
                  <a:cubicBezTo>
                    <a:pt x="9407" y="1801"/>
                    <a:pt x="9507" y="1568"/>
                    <a:pt x="9373" y="1434"/>
                  </a:cubicBezTo>
                  <a:cubicBezTo>
                    <a:pt x="9240" y="1334"/>
                    <a:pt x="9140" y="1234"/>
                    <a:pt x="9040" y="1168"/>
                  </a:cubicBezTo>
                  <a:cubicBezTo>
                    <a:pt x="8995" y="1136"/>
                    <a:pt x="8949" y="1122"/>
                    <a:pt x="8906" y="1122"/>
                  </a:cubicBezTo>
                  <a:close/>
                  <a:moveTo>
                    <a:pt x="2294" y="1152"/>
                  </a:moveTo>
                  <a:cubicBezTo>
                    <a:pt x="2253" y="1152"/>
                    <a:pt x="2209" y="1167"/>
                    <a:pt x="2168" y="1201"/>
                  </a:cubicBezTo>
                  <a:cubicBezTo>
                    <a:pt x="2035" y="1268"/>
                    <a:pt x="1935" y="1368"/>
                    <a:pt x="1835" y="1468"/>
                  </a:cubicBezTo>
                  <a:cubicBezTo>
                    <a:pt x="1668" y="1601"/>
                    <a:pt x="1768" y="1835"/>
                    <a:pt x="1968" y="1835"/>
                  </a:cubicBezTo>
                  <a:cubicBezTo>
                    <a:pt x="2002" y="1835"/>
                    <a:pt x="2068" y="1801"/>
                    <a:pt x="2102" y="1768"/>
                  </a:cubicBezTo>
                  <a:cubicBezTo>
                    <a:pt x="2202" y="1701"/>
                    <a:pt x="2302" y="1601"/>
                    <a:pt x="2402" y="1535"/>
                  </a:cubicBezTo>
                  <a:cubicBezTo>
                    <a:pt x="2588" y="1375"/>
                    <a:pt x="2456" y="1152"/>
                    <a:pt x="2294" y="1152"/>
                  </a:cubicBezTo>
                  <a:close/>
                  <a:moveTo>
                    <a:pt x="9814" y="1997"/>
                  </a:moveTo>
                  <a:cubicBezTo>
                    <a:pt x="9653" y="1997"/>
                    <a:pt x="9515" y="2185"/>
                    <a:pt x="9640" y="2335"/>
                  </a:cubicBezTo>
                  <a:cubicBezTo>
                    <a:pt x="9707" y="2435"/>
                    <a:pt x="9807" y="2535"/>
                    <a:pt x="9874" y="2669"/>
                  </a:cubicBezTo>
                  <a:cubicBezTo>
                    <a:pt x="9907" y="2702"/>
                    <a:pt x="9974" y="2735"/>
                    <a:pt x="10041" y="2735"/>
                  </a:cubicBezTo>
                  <a:cubicBezTo>
                    <a:pt x="10053" y="2738"/>
                    <a:pt x="10065" y="2739"/>
                    <a:pt x="10077" y="2739"/>
                  </a:cubicBezTo>
                  <a:cubicBezTo>
                    <a:pt x="10221" y="2739"/>
                    <a:pt x="10302" y="2559"/>
                    <a:pt x="10241" y="2435"/>
                  </a:cubicBezTo>
                  <a:cubicBezTo>
                    <a:pt x="10141" y="2302"/>
                    <a:pt x="10041" y="2202"/>
                    <a:pt x="9974" y="2068"/>
                  </a:cubicBezTo>
                  <a:cubicBezTo>
                    <a:pt x="9924" y="2018"/>
                    <a:pt x="9868" y="1997"/>
                    <a:pt x="9814" y="1997"/>
                  </a:cubicBezTo>
                  <a:close/>
                  <a:moveTo>
                    <a:pt x="1380" y="2031"/>
                  </a:moveTo>
                  <a:cubicBezTo>
                    <a:pt x="1328" y="2031"/>
                    <a:pt x="1276" y="2052"/>
                    <a:pt x="1234" y="2102"/>
                  </a:cubicBezTo>
                  <a:cubicBezTo>
                    <a:pt x="1134" y="2235"/>
                    <a:pt x="1068" y="2335"/>
                    <a:pt x="967" y="2469"/>
                  </a:cubicBezTo>
                  <a:cubicBezTo>
                    <a:pt x="901" y="2569"/>
                    <a:pt x="934" y="2702"/>
                    <a:pt x="1034" y="2769"/>
                  </a:cubicBezTo>
                  <a:cubicBezTo>
                    <a:pt x="1068" y="2769"/>
                    <a:pt x="1101" y="2802"/>
                    <a:pt x="1134" y="2802"/>
                  </a:cubicBezTo>
                  <a:lnTo>
                    <a:pt x="1134" y="2769"/>
                  </a:lnTo>
                  <a:cubicBezTo>
                    <a:pt x="1201" y="2769"/>
                    <a:pt x="1268" y="2735"/>
                    <a:pt x="1334" y="2702"/>
                  </a:cubicBezTo>
                  <a:cubicBezTo>
                    <a:pt x="1401" y="2602"/>
                    <a:pt x="1468" y="2469"/>
                    <a:pt x="1568" y="2368"/>
                  </a:cubicBezTo>
                  <a:cubicBezTo>
                    <a:pt x="1693" y="2218"/>
                    <a:pt x="1537" y="2031"/>
                    <a:pt x="1380" y="2031"/>
                  </a:cubicBezTo>
                  <a:close/>
                  <a:moveTo>
                    <a:pt x="10482" y="3058"/>
                  </a:moveTo>
                  <a:cubicBezTo>
                    <a:pt x="10333" y="3058"/>
                    <a:pt x="10185" y="3191"/>
                    <a:pt x="10274" y="3369"/>
                  </a:cubicBezTo>
                  <a:cubicBezTo>
                    <a:pt x="10341" y="3469"/>
                    <a:pt x="10374" y="3603"/>
                    <a:pt x="10441" y="3736"/>
                  </a:cubicBezTo>
                  <a:cubicBezTo>
                    <a:pt x="10474" y="3803"/>
                    <a:pt x="10541" y="3870"/>
                    <a:pt x="10641" y="3870"/>
                  </a:cubicBezTo>
                  <a:cubicBezTo>
                    <a:pt x="10774" y="3870"/>
                    <a:pt x="10875" y="3736"/>
                    <a:pt x="10841" y="3603"/>
                  </a:cubicBezTo>
                  <a:cubicBezTo>
                    <a:pt x="10774" y="3436"/>
                    <a:pt x="10708" y="3302"/>
                    <a:pt x="10674" y="3169"/>
                  </a:cubicBezTo>
                  <a:cubicBezTo>
                    <a:pt x="10630" y="3091"/>
                    <a:pt x="10556" y="3058"/>
                    <a:pt x="10482" y="3058"/>
                  </a:cubicBezTo>
                  <a:close/>
                  <a:moveTo>
                    <a:pt x="719" y="3091"/>
                  </a:moveTo>
                  <a:cubicBezTo>
                    <a:pt x="649" y="3091"/>
                    <a:pt x="578" y="3125"/>
                    <a:pt x="534" y="3202"/>
                  </a:cubicBezTo>
                  <a:cubicBezTo>
                    <a:pt x="467" y="3369"/>
                    <a:pt x="434" y="3503"/>
                    <a:pt x="367" y="3636"/>
                  </a:cubicBezTo>
                  <a:cubicBezTo>
                    <a:pt x="334" y="3736"/>
                    <a:pt x="367" y="3870"/>
                    <a:pt x="500" y="3903"/>
                  </a:cubicBezTo>
                  <a:lnTo>
                    <a:pt x="567" y="3903"/>
                  </a:lnTo>
                  <a:cubicBezTo>
                    <a:pt x="667" y="3903"/>
                    <a:pt x="734" y="3836"/>
                    <a:pt x="767" y="3769"/>
                  </a:cubicBezTo>
                  <a:cubicBezTo>
                    <a:pt x="801" y="3636"/>
                    <a:pt x="867" y="3503"/>
                    <a:pt x="934" y="3403"/>
                  </a:cubicBezTo>
                  <a:cubicBezTo>
                    <a:pt x="1001" y="3225"/>
                    <a:pt x="860" y="3091"/>
                    <a:pt x="719" y="3091"/>
                  </a:cubicBezTo>
                  <a:close/>
                  <a:moveTo>
                    <a:pt x="10883" y="4236"/>
                  </a:moveTo>
                  <a:cubicBezTo>
                    <a:pt x="10762" y="4236"/>
                    <a:pt x="10636" y="4331"/>
                    <a:pt x="10674" y="4503"/>
                  </a:cubicBezTo>
                  <a:cubicBezTo>
                    <a:pt x="10708" y="4637"/>
                    <a:pt x="10741" y="4770"/>
                    <a:pt x="10741" y="4904"/>
                  </a:cubicBezTo>
                  <a:cubicBezTo>
                    <a:pt x="10741" y="5004"/>
                    <a:pt x="10841" y="5070"/>
                    <a:pt x="10941" y="5070"/>
                  </a:cubicBezTo>
                  <a:lnTo>
                    <a:pt x="10975" y="5070"/>
                  </a:lnTo>
                  <a:cubicBezTo>
                    <a:pt x="11108" y="5037"/>
                    <a:pt x="11175" y="4937"/>
                    <a:pt x="11175" y="4837"/>
                  </a:cubicBezTo>
                  <a:cubicBezTo>
                    <a:pt x="11141" y="4703"/>
                    <a:pt x="11108" y="4537"/>
                    <a:pt x="11075" y="4403"/>
                  </a:cubicBezTo>
                  <a:cubicBezTo>
                    <a:pt x="11060" y="4289"/>
                    <a:pt x="10973" y="4236"/>
                    <a:pt x="10883" y="4236"/>
                  </a:cubicBezTo>
                  <a:close/>
                  <a:moveTo>
                    <a:pt x="339" y="4303"/>
                  </a:moveTo>
                  <a:cubicBezTo>
                    <a:pt x="251" y="4303"/>
                    <a:pt x="162" y="4356"/>
                    <a:pt x="134" y="4470"/>
                  </a:cubicBezTo>
                  <a:cubicBezTo>
                    <a:pt x="100" y="4603"/>
                    <a:pt x="67" y="4737"/>
                    <a:pt x="67" y="4904"/>
                  </a:cubicBezTo>
                  <a:cubicBezTo>
                    <a:pt x="33" y="5004"/>
                    <a:pt x="134" y="5104"/>
                    <a:pt x="234" y="5137"/>
                  </a:cubicBezTo>
                  <a:lnTo>
                    <a:pt x="267" y="5137"/>
                  </a:lnTo>
                  <a:cubicBezTo>
                    <a:pt x="367" y="5137"/>
                    <a:pt x="467" y="5070"/>
                    <a:pt x="467" y="4970"/>
                  </a:cubicBezTo>
                  <a:cubicBezTo>
                    <a:pt x="500" y="4804"/>
                    <a:pt x="534" y="4670"/>
                    <a:pt x="534" y="4570"/>
                  </a:cubicBezTo>
                  <a:cubicBezTo>
                    <a:pt x="572" y="4398"/>
                    <a:pt x="457" y="4303"/>
                    <a:pt x="339" y="4303"/>
                  </a:cubicBezTo>
                  <a:close/>
                  <a:moveTo>
                    <a:pt x="10991" y="5371"/>
                  </a:moveTo>
                  <a:cubicBezTo>
                    <a:pt x="10883" y="5371"/>
                    <a:pt x="10774" y="5437"/>
                    <a:pt x="10774" y="5571"/>
                  </a:cubicBezTo>
                  <a:lnTo>
                    <a:pt x="10774" y="6004"/>
                  </a:lnTo>
                  <a:cubicBezTo>
                    <a:pt x="10774" y="6104"/>
                    <a:pt x="10875" y="6205"/>
                    <a:pt x="10975" y="6205"/>
                  </a:cubicBezTo>
                  <a:cubicBezTo>
                    <a:pt x="11108" y="6205"/>
                    <a:pt x="11208" y="6104"/>
                    <a:pt x="11208" y="6004"/>
                  </a:cubicBezTo>
                  <a:lnTo>
                    <a:pt x="11208" y="5571"/>
                  </a:lnTo>
                  <a:cubicBezTo>
                    <a:pt x="11208" y="5437"/>
                    <a:pt x="11100" y="5371"/>
                    <a:pt x="10991" y="5371"/>
                  </a:cubicBezTo>
                  <a:close/>
                  <a:moveTo>
                    <a:pt x="234" y="5537"/>
                  </a:moveTo>
                  <a:cubicBezTo>
                    <a:pt x="100" y="5537"/>
                    <a:pt x="0" y="5637"/>
                    <a:pt x="33" y="5771"/>
                  </a:cubicBezTo>
                  <a:cubicBezTo>
                    <a:pt x="33" y="5904"/>
                    <a:pt x="33" y="6038"/>
                    <a:pt x="33" y="6171"/>
                  </a:cubicBezTo>
                  <a:cubicBezTo>
                    <a:pt x="67" y="6305"/>
                    <a:pt x="134" y="6371"/>
                    <a:pt x="267" y="6371"/>
                  </a:cubicBezTo>
                  <a:lnTo>
                    <a:pt x="267" y="6405"/>
                  </a:lnTo>
                  <a:cubicBezTo>
                    <a:pt x="400" y="6405"/>
                    <a:pt x="467" y="6271"/>
                    <a:pt x="467" y="6171"/>
                  </a:cubicBezTo>
                  <a:cubicBezTo>
                    <a:pt x="434" y="6038"/>
                    <a:pt x="434" y="5904"/>
                    <a:pt x="434" y="5771"/>
                  </a:cubicBezTo>
                  <a:cubicBezTo>
                    <a:pt x="434" y="5637"/>
                    <a:pt x="334" y="5537"/>
                    <a:pt x="234" y="5537"/>
                  </a:cubicBezTo>
                  <a:close/>
                  <a:moveTo>
                    <a:pt x="10848" y="6615"/>
                  </a:moveTo>
                  <a:cubicBezTo>
                    <a:pt x="10757" y="6615"/>
                    <a:pt x="10668" y="6662"/>
                    <a:pt x="10641" y="6772"/>
                  </a:cubicBezTo>
                  <a:cubicBezTo>
                    <a:pt x="10608" y="6905"/>
                    <a:pt x="10574" y="7038"/>
                    <a:pt x="10541" y="7172"/>
                  </a:cubicBezTo>
                  <a:cubicBezTo>
                    <a:pt x="10508" y="7272"/>
                    <a:pt x="10574" y="7405"/>
                    <a:pt x="10674" y="7439"/>
                  </a:cubicBezTo>
                  <a:lnTo>
                    <a:pt x="10741" y="7439"/>
                  </a:lnTo>
                  <a:cubicBezTo>
                    <a:pt x="10841" y="7439"/>
                    <a:pt x="10941" y="7372"/>
                    <a:pt x="10941" y="7305"/>
                  </a:cubicBezTo>
                  <a:cubicBezTo>
                    <a:pt x="11008" y="7172"/>
                    <a:pt x="11041" y="7005"/>
                    <a:pt x="11075" y="6872"/>
                  </a:cubicBezTo>
                  <a:cubicBezTo>
                    <a:pt x="11114" y="6714"/>
                    <a:pt x="10979" y="6615"/>
                    <a:pt x="10848" y="6615"/>
                  </a:cubicBezTo>
                  <a:close/>
                  <a:moveTo>
                    <a:pt x="433" y="6750"/>
                  </a:moveTo>
                  <a:cubicBezTo>
                    <a:pt x="300" y="6750"/>
                    <a:pt x="160" y="6858"/>
                    <a:pt x="200" y="7038"/>
                  </a:cubicBezTo>
                  <a:cubicBezTo>
                    <a:pt x="267" y="7172"/>
                    <a:pt x="300" y="7305"/>
                    <a:pt x="334" y="7439"/>
                  </a:cubicBezTo>
                  <a:cubicBezTo>
                    <a:pt x="367" y="7539"/>
                    <a:pt x="434" y="7572"/>
                    <a:pt x="534" y="7572"/>
                  </a:cubicBezTo>
                  <a:lnTo>
                    <a:pt x="634" y="7572"/>
                  </a:lnTo>
                  <a:cubicBezTo>
                    <a:pt x="734" y="7539"/>
                    <a:pt x="801" y="7405"/>
                    <a:pt x="734" y="7305"/>
                  </a:cubicBezTo>
                  <a:cubicBezTo>
                    <a:pt x="701" y="7172"/>
                    <a:pt x="667" y="7038"/>
                    <a:pt x="634" y="6905"/>
                  </a:cubicBezTo>
                  <a:cubicBezTo>
                    <a:pt x="607" y="6798"/>
                    <a:pt x="522" y="6750"/>
                    <a:pt x="433" y="6750"/>
                  </a:cubicBezTo>
                  <a:close/>
                  <a:moveTo>
                    <a:pt x="10425" y="7795"/>
                  </a:moveTo>
                  <a:cubicBezTo>
                    <a:pt x="10356" y="7795"/>
                    <a:pt x="10285" y="7828"/>
                    <a:pt x="10241" y="7906"/>
                  </a:cubicBezTo>
                  <a:cubicBezTo>
                    <a:pt x="10174" y="8039"/>
                    <a:pt x="10107" y="8139"/>
                    <a:pt x="10041" y="8273"/>
                  </a:cubicBezTo>
                  <a:cubicBezTo>
                    <a:pt x="9976" y="8402"/>
                    <a:pt x="10068" y="8563"/>
                    <a:pt x="10226" y="8573"/>
                  </a:cubicBezTo>
                  <a:lnTo>
                    <a:pt x="10226" y="8573"/>
                  </a:lnTo>
                  <a:cubicBezTo>
                    <a:pt x="10316" y="8568"/>
                    <a:pt x="10376" y="8535"/>
                    <a:pt x="10408" y="8473"/>
                  </a:cubicBezTo>
                  <a:cubicBezTo>
                    <a:pt x="10474" y="8339"/>
                    <a:pt x="10541" y="8239"/>
                    <a:pt x="10608" y="8106"/>
                  </a:cubicBezTo>
                  <a:cubicBezTo>
                    <a:pt x="10697" y="7928"/>
                    <a:pt x="10563" y="7795"/>
                    <a:pt x="10425" y="7795"/>
                  </a:cubicBezTo>
                  <a:close/>
                  <a:moveTo>
                    <a:pt x="10226" y="8573"/>
                  </a:moveTo>
                  <a:lnTo>
                    <a:pt x="10226" y="8573"/>
                  </a:lnTo>
                  <a:cubicBezTo>
                    <a:pt x="10220" y="8573"/>
                    <a:pt x="10214" y="8573"/>
                    <a:pt x="10207" y="8573"/>
                  </a:cubicBezTo>
                  <a:lnTo>
                    <a:pt x="10241" y="8573"/>
                  </a:lnTo>
                  <a:cubicBezTo>
                    <a:pt x="10236" y="8573"/>
                    <a:pt x="10231" y="8573"/>
                    <a:pt x="10226" y="8573"/>
                  </a:cubicBezTo>
                  <a:close/>
                  <a:moveTo>
                    <a:pt x="895" y="7935"/>
                  </a:moveTo>
                  <a:cubicBezTo>
                    <a:pt x="753" y="7935"/>
                    <a:pt x="609" y="8079"/>
                    <a:pt x="701" y="8239"/>
                  </a:cubicBezTo>
                  <a:cubicBezTo>
                    <a:pt x="767" y="8373"/>
                    <a:pt x="834" y="8473"/>
                    <a:pt x="934" y="8606"/>
                  </a:cubicBezTo>
                  <a:cubicBezTo>
                    <a:pt x="967" y="8673"/>
                    <a:pt x="1034" y="8706"/>
                    <a:pt x="1101" y="8706"/>
                  </a:cubicBezTo>
                  <a:cubicBezTo>
                    <a:pt x="1268" y="8706"/>
                    <a:pt x="1368" y="8506"/>
                    <a:pt x="1268" y="8373"/>
                  </a:cubicBezTo>
                  <a:cubicBezTo>
                    <a:pt x="1201" y="8273"/>
                    <a:pt x="1134" y="8139"/>
                    <a:pt x="1068" y="8039"/>
                  </a:cubicBezTo>
                  <a:cubicBezTo>
                    <a:pt x="1025" y="7966"/>
                    <a:pt x="960" y="7935"/>
                    <a:pt x="895" y="7935"/>
                  </a:cubicBezTo>
                  <a:close/>
                  <a:moveTo>
                    <a:pt x="9700" y="8836"/>
                  </a:moveTo>
                  <a:cubicBezTo>
                    <a:pt x="9647" y="8836"/>
                    <a:pt x="9590" y="8856"/>
                    <a:pt x="9540" y="8906"/>
                  </a:cubicBezTo>
                  <a:cubicBezTo>
                    <a:pt x="9474" y="9007"/>
                    <a:pt x="9373" y="9107"/>
                    <a:pt x="9273" y="9207"/>
                  </a:cubicBezTo>
                  <a:cubicBezTo>
                    <a:pt x="9140" y="9340"/>
                    <a:pt x="9240" y="9574"/>
                    <a:pt x="9440" y="9574"/>
                  </a:cubicBezTo>
                  <a:cubicBezTo>
                    <a:pt x="9507" y="9574"/>
                    <a:pt x="9540" y="9540"/>
                    <a:pt x="9574" y="9507"/>
                  </a:cubicBezTo>
                  <a:cubicBezTo>
                    <a:pt x="9674" y="9407"/>
                    <a:pt x="9774" y="9307"/>
                    <a:pt x="9874" y="9173"/>
                  </a:cubicBezTo>
                  <a:cubicBezTo>
                    <a:pt x="9999" y="9023"/>
                    <a:pt x="9861" y="8836"/>
                    <a:pt x="9700" y="8836"/>
                  </a:cubicBezTo>
                  <a:close/>
                  <a:moveTo>
                    <a:pt x="1584" y="8955"/>
                  </a:moveTo>
                  <a:cubicBezTo>
                    <a:pt x="1431" y="8955"/>
                    <a:pt x="1286" y="9158"/>
                    <a:pt x="1434" y="9307"/>
                  </a:cubicBezTo>
                  <a:cubicBezTo>
                    <a:pt x="1535" y="9407"/>
                    <a:pt x="1635" y="9507"/>
                    <a:pt x="1735" y="9607"/>
                  </a:cubicBezTo>
                  <a:cubicBezTo>
                    <a:pt x="1768" y="9640"/>
                    <a:pt x="1801" y="9674"/>
                    <a:pt x="1868" y="9674"/>
                  </a:cubicBezTo>
                  <a:cubicBezTo>
                    <a:pt x="2068" y="9674"/>
                    <a:pt x="2168" y="9440"/>
                    <a:pt x="2035" y="9307"/>
                  </a:cubicBezTo>
                  <a:cubicBezTo>
                    <a:pt x="1935" y="9207"/>
                    <a:pt x="1835" y="9140"/>
                    <a:pt x="1735" y="9040"/>
                  </a:cubicBezTo>
                  <a:cubicBezTo>
                    <a:pt x="1692" y="8980"/>
                    <a:pt x="1637" y="8955"/>
                    <a:pt x="1584" y="8955"/>
                  </a:cubicBezTo>
                  <a:close/>
                  <a:moveTo>
                    <a:pt x="8804" y="9695"/>
                  </a:moveTo>
                  <a:cubicBezTo>
                    <a:pt x="8762" y="9695"/>
                    <a:pt x="8718" y="9709"/>
                    <a:pt x="8673" y="9740"/>
                  </a:cubicBezTo>
                  <a:cubicBezTo>
                    <a:pt x="8573" y="9807"/>
                    <a:pt x="8439" y="9874"/>
                    <a:pt x="8339" y="9974"/>
                  </a:cubicBezTo>
                  <a:cubicBezTo>
                    <a:pt x="8139" y="10074"/>
                    <a:pt x="8239" y="10341"/>
                    <a:pt x="8439" y="10341"/>
                  </a:cubicBezTo>
                  <a:lnTo>
                    <a:pt x="8473" y="10341"/>
                  </a:lnTo>
                  <a:cubicBezTo>
                    <a:pt x="8506" y="10341"/>
                    <a:pt x="8540" y="10341"/>
                    <a:pt x="8573" y="10307"/>
                  </a:cubicBezTo>
                  <a:cubicBezTo>
                    <a:pt x="8673" y="10241"/>
                    <a:pt x="8806" y="10174"/>
                    <a:pt x="8940" y="10074"/>
                  </a:cubicBezTo>
                  <a:cubicBezTo>
                    <a:pt x="9102" y="9939"/>
                    <a:pt x="8980" y="9695"/>
                    <a:pt x="8804" y="9695"/>
                  </a:cubicBezTo>
                  <a:close/>
                  <a:moveTo>
                    <a:pt x="2505" y="9795"/>
                  </a:moveTo>
                  <a:cubicBezTo>
                    <a:pt x="2330" y="9795"/>
                    <a:pt x="2213" y="10039"/>
                    <a:pt x="2402" y="10174"/>
                  </a:cubicBezTo>
                  <a:cubicBezTo>
                    <a:pt x="2502" y="10241"/>
                    <a:pt x="2635" y="10341"/>
                    <a:pt x="2769" y="10408"/>
                  </a:cubicBezTo>
                  <a:cubicBezTo>
                    <a:pt x="2802" y="10408"/>
                    <a:pt x="2835" y="10441"/>
                    <a:pt x="2869" y="10441"/>
                  </a:cubicBezTo>
                  <a:cubicBezTo>
                    <a:pt x="3102" y="10441"/>
                    <a:pt x="3169" y="10141"/>
                    <a:pt x="2969" y="10041"/>
                  </a:cubicBezTo>
                  <a:cubicBezTo>
                    <a:pt x="2869" y="9974"/>
                    <a:pt x="2735" y="9907"/>
                    <a:pt x="2635" y="9840"/>
                  </a:cubicBezTo>
                  <a:cubicBezTo>
                    <a:pt x="2591" y="9809"/>
                    <a:pt x="2546" y="9795"/>
                    <a:pt x="2505" y="9795"/>
                  </a:cubicBezTo>
                  <a:close/>
                  <a:moveTo>
                    <a:pt x="7718" y="10324"/>
                  </a:moveTo>
                  <a:cubicBezTo>
                    <a:pt x="7693" y="10324"/>
                    <a:pt x="7666" y="10329"/>
                    <a:pt x="7639" y="10341"/>
                  </a:cubicBezTo>
                  <a:cubicBezTo>
                    <a:pt x="7505" y="10408"/>
                    <a:pt x="7372" y="10441"/>
                    <a:pt x="7239" y="10474"/>
                  </a:cubicBezTo>
                  <a:cubicBezTo>
                    <a:pt x="6982" y="10538"/>
                    <a:pt x="7034" y="10910"/>
                    <a:pt x="7274" y="10910"/>
                  </a:cubicBezTo>
                  <a:cubicBezTo>
                    <a:pt x="7284" y="10910"/>
                    <a:pt x="7295" y="10909"/>
                    <a:pt x="7305" y="10908"/>
                  </a:cubicBezTo>
                  <a:lnTo>
                    <a:pt x="7372" y="10875"/>
                  </a:lnTo>
                  <a:cubicBezTo>
                    <a:pt x="7505" y="10841"/>
                    <a:pt x="7672" y="10774"/>
                    <a:pt x="7806" y="10741"/>
                  </a:cubicBezTo>
                  <a:cubicBezTo>
                    <a:pt x="8012" y="10623"/>
                    <a:pt x="7906" y="10324"/>
                    <a:pt x="7718" y="10324"/>
                  </a:cubicBezTo>
                  <a:close/>
                  <a:moveTo>
                    <a:pt x="3619" y="10392"/>
                  </a:moveTo>
                  <a:cubicBezTo>
                    <a:pt x="3405" y="10392"/>
                    <a:pt x="3298" y="10719"/>
                    <a:pt x="3536" y="10808"/>
                  </a:cubicBezTo>
                  <a:cubicBezTo>
                    <a:pt x="3669" y="10875"/>
                    <a:pt x="3803" y="10908"/>
                    <a:pt x="3970" y="10941"/>
                  </a:cubicBezTo>
                  <a:lnTo>
                    <a:pt x="4036" y="10941"/>
                  </a:lnTo>
                  <a:lnTo>
                    <a:pt x="4003" y="10975"/>
                  </a:lnTo>
                  <a:cubicBezTo>
                    <a:pt x="4014" y="10976"/>
                    <a:pt x="4025" y="10976"/>
                    <a:pt x="4035" y="10976"/>
                  </a:cubicBezTo>
                  <a:cubicBezTo>
                    <a:pt x="4305" y="10976"/>
                    <a:pt x="4327" y="10573"/>
                    <a:pt x="4070" y="10541"/>
                  </a:cubicBezTo>
                  <a:cubicBezTo>
                    <a:pt x="3936" y="10508"/>
                    <a:pt x="3836" y="10474"/>
                    <a:pt x="3703" y="10408"/>
                  </a:cubicBezTo>
                  <a:cubicBezTo>
                    <a:pt x="3673" y="10397"/>
                    <a:pt x="3645" y="10392"/>
                    <a:pt x="3619" y="10392"/>
                  </a:cubicBezTo>
                  <a:close/>
                  <a:moveTo>
                    <a:pt x="4864" y="10701"/>
                  </a:moveTo>
                  <a:cubicBezTo>
                    <a:pt x="4778" y="10701"/>
                    <a:pt x="4699" y="10788"/>
                    <a:pt x="4670" y="10875"/>
                  </a:cubicBezTo>
                  <a:cubicBezTo>
                    <a:pt x="4670" y="11008"/>
                    <a:pt x="4737" y="11108"/>
                    <a:pt x="4870" y="11108"/>
                  </a:cubicBezTo>
                  <a:cubicBezTo>
                    <a:pt x="4970" y="11141"/>
                    <a:pt x="5137" y="11175"/>
                    <a:pt x="5271" y="11175"/>
                  </a:cubicBezTo>
                  <a:lnTo>
                    <a:pt x="5337" y="11175"/>
                  </a:lnTo>
                  <a:cubicBezTo>
                    <a:pt x="5604" y="11175"/>
                    <a:pt x="5604" y="10741"/>
                    <a:pt x="5337" y="10741"/>
                  </a:cubicBezTo>
                  <a:cubicBezTo>
                    <a:pt x="5170" y="10741"/>
                    <a:pt x="5037" y="10708"/>
                    <a:pt x="4904" y="10708"/>
                  </a:cubicBezTo>
                  <a:cubicBezTo>
                    <a:pt x="4890" y="10703"/>
                    <a:pt x="4877" y="10701"/>
                    <a:pt x="4864" y="10701"/>
                  </a:cubicBezTo>
                  <a:close/>
                  <a:moveTo>
                    <a:pt x="6592" y="10701"/>
                  </a:moveTo>
                  <a:cubicBezTo>
                    <a:pt x="6575" y="10701"/>
                    <a:pt x="6557" y="10703"/>
                    <a:pt x="6538" y="10708"/>
                  </a:cubicBezTo>
                  <a:cubicBezTo>
                    <a:pt x="6371" y="10741"/>
                    <a:pt x="6238" y="10741"/>
                    <a:pt x="6104" y="10741"/>
                  </a:cubicBezTo>
                  <a:cubicBezTo>
                    <a:pt x="5838" y="10741"/>
                    <a:pt x="5838" y="11175"/>
                    <a:pt x="6104" y="11175"/>
                  </a:cubicBezTo>
                  <a:lnTo>
                    <a:pt x="6171" y="11175"/>
                  </a:lnTo>
                  <a:cubicBezTo>
                    <a:pt x="6305" y="11141"/>
                    <a:pt x="6438" y="11141"/>
                    <a:pt x="6605" y="11108"/>
                  </a:cubicBezTo>
                  <a:cubicBezTo>
                    <a:pt x="6853" y="11077"/>
                    <a:pt x="6813" y="10701"/>
                    <a:pt x="6592" y="1070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5" name="Google Shape;2725;p59"/>
          <p:cNvSpPr/>
          <p:nvPr/>
        </p:nvSpPr>
        <p:spPr>
          <a:xfrm>
            <a:off x="4798260" y="4083530"/>
            <a:ext cx="378915" cy="490054"/>
          </a:xfrm>
          <a:custGeom>
            <a:rect b="b" l="l" r="r" t="t"/>
            <a:pathLst>
              <a:path extrusionOk="0" h="22651" w="17514">
                <a:moveTo>
                  <a:pt x="8173" y="0"/>
                </a:moveTo>
                <a:cubicBezTo>
                  <a:pt x="7439" y="1335"/>
                  <a:pt x="1368" y="8940"/>
                  <a:pt x="1" y="10708"/>
                </a:cubicBezTo>
                <a:cubicBezTo>
                  <a:pt x="2502" y="11175"/>
                  <a:pt x="5071" y="11442"/>
                  <a:pt x="7606" y="11542"/>
                </a:cubicBezTo>
                <a:cubicBezTo>
                  <a:pt x="4904" y="16012"/>
                  <a:pt x="3436" y="18214"/>
                  <a:pt x="834" y="22650"/>
                </a:cubicBezTo>
                <a:cubicBezTo>
                  <a:pt x="8773" y="16813"/>
                  <a:pt x="12309" y="13477"/>
                  <a:pt x="17513" y="8140"/>
                </a:cubicBezTo>
                <a:cubicBezTo>
                  <a:pt x="15111" y="7973"/>
                  <a:pt x="12776" y="8006"/>
                  <a:pt x="9407" y="7873"/>
                </a:cubicBezTo>
                <a:cubicBezTo>
                  <a:pt x="12409" y="4304"/>
                  <a:pt x="14344" y="2836"/>
                  <a:pt x="170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9"/>
          <p:cNvSpPr/>
          <p:nvPr/>
        </p:nvSpPr>
        <p:spPr>
          <a:xfrm>
            <a:off x="6514879" y="2903728"/>
            <a:ext cx="254038" cy="241987"/>
          </a:xfrm>
          <a:custGeom>
            <a:rect b="b" l="l" r="r" t="t"/>
            <a:pathLst>
              <a:path extrusionOk="0" h="11185" w="11742">
                <a:moveTo>
                  <a:pt x="5884" y="4699"/>
                </a:moveTo>
                <a:cubicBezTo>
                  <a:pt x="6138" y="4699"/>
                  <a:pt x="6363" y="4798"/>
                  <a:pt x="6538" y="4973"/>
                </a:cubicBezTo>
                <a:cubicBezTo>
                  <a:pt x="6772" y="5173"/>
                  <a:pt x="6838" y="5473"/>
                  <a:pt x="6772" y="5773"/>
                </a:cubicBezTo>
                <a:cubicBezTo>
                  <a:pt x="6606" y="6187"/>
                  <a:pt x="6212" y="6441"/>
                  <a:pt x="5798" y="6441"/>
                </a:cubicBezTo>
                <a:cubicBezTo>
                  <a:pt x="5711" y="6441"/>
                  <a:pt x="5624" y="6430"/>
                  <a:pt x="5537" y="6407"/>
                </a:cubicBezTo>
                <a:cubicBezTo>
                  <a:pt x="5404" y="6374"/>
                  <a:pt x="5271" y="6340"/>
                  <a:pt x="5171" y="6240"/>
                </a:cubicBezTo>
                <a:cubicBezTo>
                  <a:pt x="5004" y="6040"/>
                  <a:pt x="4937" y="5807"/>
                  <a:pt x="4970" y="5540"/>
                </a:cubicBezTo>
                <a:cubicBezTo>
                  <a:pt x="4970" y="5340"/>
                  <a:pt x="5037" y="5106"/>
                  <a:pt x="5137" y="4939"/>
                </a:cubicBezTo>
                <a:cubicBezTo>
                  <a:pt x="5271" y="4773"/>
                  <a:pt x="5771" y="4706"/>
                  <a:pt x="5771" y="4706"/>
                </a:cubicBezTo>
                <a:cubicBezTo>
                  <a:pt x="5809" y="4702"/>
                  <a:pt x="5847" y="4699"/>
                  <a:pt x="5884" y="4699"/>
                </a:cubicBezTo>
                <a:close/>
                <a:moveTo>
                  <a:pt x="4209" y="0"/>
                </a:moveTo>
                <a:cubicBezTo>
                  <a:pt x="3960" y="0"/>
                  <a:pt x="3700" y="63"/>
                  <a:pt x="3436" y="203"/>
                </a:cubicBezTo>
                <a:cubicBezTo>
                  <a:pt x="2235" y="1303"/>
                  <a:pt x="3002" y="3238"/>
                  <a:pt x="3903" y="4406"/>
                </a:cubicBezTo>
                <a:cubicBezTo>
                  <a:pt x="3635" y="4360"/>
                  <a:pt x="3364" y="4336"/>
                  <a:pt x="3095" y="4336"/>
                </a:cubicBezTo>
                <a:cubicBezTo>
                  <a:pt x="1989" y="4336"/>
                  <a:pt x="924" y="4741"/>
                  <a:pt x="334" y="5707"/>
                </a:cubicBezTo>
                <a:cubicBezTo>
                  <a:pt x="67" y="6107"/>
                  <a:pt x="0" y="6641"/>
                  <a:pt x="234" y="7074"/>
                </a:cubicBezTo>
                <a:cubicBezTo>
                  <a:pt x="467" y="7341"/>
                  <a:pt x="834" y="7474"/>
                  <a:pt x="1201" y="7474"/>
                </a:cubicBezTo>
                <a:cubicBezTo>
                  <a:pt x="1307" y="7484"/>
                  <a:pt x="1423" y="7488"/>
                  <a:pt x="1548" y="7488"/>
                </a:cubicBezTo>
                <a:cubicBezTo>
                  <a:pt x="2329" y="7488"/>
                  <a:pt x="3414" y="7301"/>
                  <a:pt x="3903" y="6841"/>
                </a:cubicBezTo>
                <a:lnTo>
                  <a:pt x="3903" y="6841"/>
                </a:lnTo>
                <a:cubicBezTo>
                  <a:pt x="3503" y="7941"/>
                  <a:pt x="2802" y="9009"/>
                  <a:pt x="2936" y="10176"/>
                </a:cubicBezTo>
                <a:cubicBezTo>
                  <a:pt x="2936" y="10477"/>
                  <a:pt x="3069" y="10743"/>
                  <a:pt x="3269" y="10977"/>
                </a:cubicBezTo>
                <a:cubicBezTo>
                  <a:pt x="3425" y="11122"/>
                  <a:pt x="3655" y="11185"/>
                  <a:pt x="3905" y="11185"/>
                </a:cubicBezTo>
                <a:cubicBezTo>
                  <a:pt x="4407" y="11185"/>
                  <a:pt x="4993" y="10932"/>
                  <a:pt x="5237" y="10577"/>
                </a:cubicBezTo>
                <a:cubicBezTo>
                  <a:pt x="5738" y="9910"/>
                  <a:pt x="6371" y="8575"/>
                  <a:pt x="6405" y="7741"/>
                </a:cubicBezTo>
                <a:cubicBezTo>
                  <a:pt x="7405" y="8675"/>
                  <a:pt x="8006" y="9643"/>
                  <a:pt x="9374" y="9910"/>
                </a:cubicBezTo>
                <a:cubicBezTo>
                  <a:pt x="9565" y="9963"/>
                  <a:pt x="9756" y="9989"/>
                  <a:pt x="9945" y="9989"/>
                </a:cubicBezTo>
                <a:cubicBezTo>
                  <a:pt x="10347" y="9989"/>
                  <a:pt x="10734" y="9870"/>
                  <a:pt x="11075" y="9643"/>
                </a:cubicBezTo>
                <a:cubicBezTo>
                  <a:pt x="11742" y="9076"/>
                  <a:pt x="11542" y="7908"/>
                  <a:pt x="10908" y="7308"/>
                </a:cubicBezTo>
                <a:cubicBezTo>
                  <a:pt x="10174" y="6641"/>
                  <a:pt x="9273" y="6174"/>
                  <a:pt x="8306" y="5940"/>
                </a:cubicBezTo>
                <a:cubicBezTo>
                  <a:pt x="8973" y="5473"/>
                  <a:pt x="9841" y="5340"/>
                  <a:pt x="10241" y="4639"/>
                </a:cubicBezTo>
                <a:cubicBezTo>
                  <a:pt x="10608" y="3939"/>
                  <a:pt x="10674" y="2971"/>
                  <a:pt x="10107" y="2404"/>
                </a:cubicBezTo>
                <a:cubicBezTo>
                  <a:pt x="9725" y="2094"/>
                  <a:pt x="9240" y="1920"/>
                  <a:pt x="8751" y="1920"/>
                </a:cubicBezTo>
                <a:cubicBezTo>
                  <a:pt x="8557" y="1920"/>
                  <a:pt x="8362" y="1947"/>
                  <a:pt x="8173" y="2004"/>
                </a:cubicBezTo>
                <a:cubicBezTo>
                  <a:pt x="7405" y="2204"/>
                  <a:pt x="6972" y="2938"/>
                  <a:pt x="6505" y="3572"/>
                </a:cubicBezTo>
                <a:cubicBezTo>
                  <a:pt x="6732" y="2039"/>
                  <a:pt x="5631" y="0"/>
                  <a:pt x="4209" y="0"/>
                </a:cubicBezTo>
                <a:close/>
              </a:path>
            </a:pathLst>
          </a:custGeom>
          <a:noFill/>
          <a:ln cap="flat" cmpd="sng" w="9525">
            <a:solidFill>
              <a:srgbClr val="828D8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9"/>
          <p:cNvSpPr/>
          <p:nvPr/>
        </p:nvSpPr>
        <p:spPr>
          <a:xfrm>
            <a:off x="5286766" y="2855209"/>
            <a:ext cx="417880" cy="391161"/>
          </a:xfrm>
          <a:custGeom>
            <a:rect b="b" l="l" r="r" t="t"/>
            <a:pathLst>
              <a:path extrusionOk="0" h="18080" w="19315">
                <a:moveTo>
                  <a:pt x="9664" y="7821"/>
                </a:moveTo>
                <a:cubicBezTo>
                  <a:pt x="10284" y="7821"/>
                  <a:pt x="10875" y="8298"/>
                  <a:pt x="10875" y="9017"/>
                </a:cubicBezTo>
                <a:cubicBezTo>
                  <a:pt x="10875" y="9684"/>
                  <a:pt x="10341" y="10218"/>
                  <a:pt x="9674" y="10218"/>
                </a:cubicBezTo>
                <a:cubicBezTo>
                  <a:pt x="8606" y="10218"/>
                  <a:pt x="8039" y="8917"/>
                  <a:pt x="8807" y="8183"/>
                </a:cubicBezTo>
                <a:cubicBezTo>
                  <a:pt x="9057" y="7933"/>
                  <a:pt x="9364" y="7821"/>
                  <a:pt x="9664" y="7821"/>
                </a:cubicBezTo>
                <a:close/>
                <a:moveTo>
                  <a:pt x="1696" y="0"/>
                </a:moveTo>
                <a:cubicBezTo>
                  <a:pt x="1360" y="0"/>
                  <a:pt x="1089" y="90"/>
                  <a:pt x="901" y="277"/>
                </a:cubicBezTo>
                <a:cubicBezTo>
                  <a:pt x="0" y="1178"/>
                  <a:pt x="1368" y="4013"/>
                  <a:pt x="3970" y="6615"/>
                </a:cubicBezTo>
                <a:cubicBezTo>
                  <a:pt x="4870" y="7516"/>
                  <a:pt x="5905" y="8350"/>
                  <a:pt x="7005" y="9050"/>
                </a:cubicBezTo>
                <a:cubicBezTo>
                  <a:pt x="5905" y="9717"/>
                  <a:pt x="4870" y="10551"/>
                  <a:pt x="3970" y="11485"/>
                </a:cubicBezTo>
                <a:cubicBezTo>
                  <a:pt x="1368" y="14087"/>
                  <a:pt x="0" y="16889"/>
                  <a:pt x="901" y="17790"/>
                </a:cubicBezTo>
                <a:cubicBezTo>
                  <a:pt x="1091" y="17987"/>
                  <a:pt x="1367" y="18080"/>
                  <a:pt x="1708" y="18080"/>
                </a:cubicBezTo>
                <a:cubicBezTo>
                  <a:pt x="2985" y="18080"/>
                  <a:pt x="5178" y="16774"/>
                  <a:pt x="7205" y="14721"/>
                </a:cubicBezTo>
                <a:cubicBezTo>
                  <a:pt x="8139" y="13820"/>
                  <a:pt x="8973" y="12786"/>
                  <a:pt x="9641" y="11686"/>
                </a:cubicBezTo>
                <a:cubicBezTo>
                  <a:pt x="10341" y="12786"/>
                  <a:pt x="11175" y="13820"/>
                  <a:pt x="12109" y="14721"/>
                </a:cubicBezTo>
                <a:cubicBezTo>
                  <a:pt x="14142" y="16781"/>
                  <a:pt x="16342" y="18067"/>
                  <a:pt x="17618" y="18067"/>
                </a:cubicBezTo>
                <a:cubicBezTo>
                  <a:pt x="17954" y="18067"/>
                  <a:pt x="18226" y="17978"/>
                  <a:pt x="18413" y="17790"/>
                </a:cubicBezTo>
                <a:cubicBezTo>
                  <a:pt x="19314" y="16923"/>
                  <a:pt x="17946" y="14054"/>
                  <a:pt x="15345" y="11485"/>
                </a:cubicBezTo>
                <a:cubicBezTo>
                  <a:pt x="14444" y="10551"/>
                  <a:pt x="13410" y="9717"/>
                  <a:pt x="12309" y="9017"/>
                </a:cubicBezTo>
                <a:cubicBezTo>
                  <a:pt x="13410" y="8350"/>
                  <a:pt x="14444" y="7516"/>
                  <a:pt x="15345" y="6615"/>
                </a:cubicBezTo>
                <a:cubicBezTo>
                  <a:pt x="17946" y="4013"/>
                  <a:pt x="19314" y="1178"/>
                  <a:pt x="18413" y="277"/>
                </a:cubicBezTo>
                <a:cubicBezTo>
                  <a:pt x="18226" y="90"/>
                  <a:pt x="17954" y="0"/>
                  <a:pt x="17618" y="0"/>
                </a:cubicBezTo>
                <a:cubicBezTo>
                  <a:pt x="16342" y="0"/>
                  <a:pt x="14142" y="1287"/>
                  <a:pt x="12109" y="3346"/>
                </a:cubicBezTo>
                <a:cubicBezTo>
                  <a:pt x="11175" y="4280"/>
                  <a:pt x="10341" y="5281"/>
                  <a:pt x="9641" y="6415"/>
                </a:cubicBezTo>
                <a:cubicBezTo>
                  <a:pt x="8973" y="5281"/>
                  <a:pt x="8139" y="4280"/>
                  <a:pt x="7205" y="3346"/>
                </a:cubicBezTo>
                <a:cubicBezTo>
                  <a:pt x="5172" y="1287"/>
                  <a:pt x="2972" y="0"/>
                  <a:pt x="1696" y="0"/>
                </a:cubicBezTo>
                <a:close/>
              </a:path>
            </a:pathLst>
          </a:custGeom>
          <a:noFill/>
          <a:ln cap="flat" cmpd="sng" w="9525">
            <a:solidFill>
              <a:srgbClr val="E89F8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9"/>
          <p:cNvSpPr/>
          <p:nvPr/>
        </p:nvSpPr>
        <p:spPr>
          <a:xfrm>
            <a:off x="4690015" y="2800590"/>
            <a:ext cx="573760" cy="573025"/>
          </a:xfrm>
          <a:custGeom>
            <a:rect b="b" l="l" r="r" t="t"/>
            <a:pathLst>
              <a:path extrusionOk="0" h="26486" w="26520">
                <a:moveTo>
                  <a:pt x="13244" y="0"/>
                </a:moveTo>
                <a:cubicBezTo>
                  <a:pt x="11876" y="0"/>
                  <a:pt x="10775" y="3169"/>
                  <a:pt x="10775" y="7105"/>
                </a:cubicBezTo>
                <a:cubicBezTo>
                  <a:pt x="10775" y="8506"/>
                  <a:pt x="10942" y="9907"/>
                  <a:pt x="11242" y="11275"/>
                </a:cubicBezTo>
                <a:cubicBezTo>
                  <a:pt x="9989" y="10970"/>
                  <a:pt x="8709" y="10804"/>
                  <a:pt x="7425" y="10804"/>
                </a:cubicBezTo>
                <a:cubicBezTo>
                  <a:pt x="7308" y="10804"/>
                  <a:pt x="7190" y="10805"/>
                  <a:pt x="7073" y="10808"/>
                </a:cubicBezTo>
                <a:cubicBezTo>
                  <a:pt x="3170" y="10808"/>
                  <a:pt x="1" y="11909"/>
                  <a:pt x="1" y="13243"/>
                </a:cubicBezTo>
                <a:cubicBezTo>
                  <a:pt x="1" y="14611"/>
                  <a:pt x="3170" y="15712"/>
                  <a:pt x="7073" y="15712"/>
                </a:cubicBezTo>
                <a:cubicBezTo>
                  <a:pt x="8474" y="15712"/>
                  <a:pt x="9875" y="15545"/>
                  <a:pt x="11242" y="15245"/>
                </a:cubicBezTo>
                <a:lnTo>
                  <a:pt x="11242" y="15245"/>
                </a:lnTo>
                <a:cubicBezTo>
                  <a:pt x="10942" y="16612"/>
                  <a:pt x="10775" y="18013"/>
                  <a:pt x="10775" y="19414"/>
                </a:cubicBezTo>
                <a:cubicBezTo>
                  <a:pt x="10775" y="23317"/>
                  <a:pt x="11876" y="26486"/>
                  <a:pt x="13244" y="26486"/>
                </a:cubicBezTo>
                <a:cubicBezTo>
                  <a:pt x="14611" y="26486"/>
                  <a:pt x="15712" y="23317"/>
                  <a:pt x="15712" y="19414"/>
                </a:cubicBezTo>
                <a:cubicBezTo>
                  <a:pt x="15712" y="18013"/>
                  <a:pt x="15579" y="16612"/>
                  <a:pt x="15245" y="15245"/>
                </a:cubicBezTo>
                <a:lnTo>
                  <a:pt x="15245" y="15245"/>
                </a:lnTo>
                <a:cubicBezTo>
                  <a:pt x="16613" y="15578"/>
                  <a:pt x="18014" y="15712"/>
                  <a:pt x="19415" y="15712"/>
                </a:cubicBezTo>
                <a:cubicBezTo>
                  <a:pt x="23351" y="15712"/>
                  <a:pt x="26520" y="14611"/>
                  <a:pt x="26520" y="13243"/>
                </a:cubicBezTo>
                <a:cubicBezTo>
                  <a:pt x="26520" y="11909"/>
                  <a:pt x="23351" y="10808"/>
                  <a:pt x="19415" y="10808"/>
                </a:cubicBezTo>
                <a:cubicBezTo>
                  <a:pt x="19294" y="10805"/>
                  <a:pt x="19174" y="10804"/>
                  <a:pt x="19054" y="10804"/>
                </a:cubicBezTo>
                <a:cubicBezTo>
                  <a:pt x="17746" y="10804"/>
                  <a:pt x="16467" y="10970"/>
                  <a:pt x="15245" y="11275"/>
                </a:cubicBezTo>
                <a:cubicBezTo>
                  <a:pt x="15545" y="9907"/>
                  <a:pt x="15712" y="8506"/>
                  <a:pt x="15712" y="7105"/>
                </a:cubicBezTo>
                <a:cubicBezTo>
                  <a:pt x="15712" y="3169"/>
                  <a:pt x="14611" y="0"/>
                  <a:pt x="13244" y="0"/>
                </a:cubicBezTo>
                <a:close/>
              </a:path>
            </a:pathLst>
          </a:cu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9"/>
          <p:cNvSpPr/>
          <p:nvPr/>
        </p:nvSpPr>
        <p:spPr>
          <a:xfrm>
            <a:off x="5711763" y="2929881"/>
            <a:ext cx="323335" cy="254644"/>
          </a:xfrm>
          <a:custGeom>
            <a:rect b="b" l="l" r="r" t="t"/>
            <a:pathLst>
              <a:path extrusionOk="0" h="11770" w="14945">
                <a:moveTo>
                  <a:pt x="3904" y="0"/>
                </a:moveTo>
                <a:cubicBezTo>
                  <a:pt x="3765" y="0"/>
                  <a:pt x="3620" y="9"/>
                  <a:pt x="3470" y="28"/>
                </a:cubicBezTo>
                <a:cubicBezTo>
                  <a:pt x="1" y="495"/>
                  <a:pt x="2769" y="7633"/>
                  <a:pt x="7473" y="11769"/>
                </a:cubicBezTo>
                <a:cubicBezTo>
                  <a:pt x="12176" y="7633"/>
                  <a:pt x="14945" y="495"/>
                  <a:pt x="11476" y="28"/>
                </a:cubicBezTo>
                <a:cubicBezTo>
                  <a:pt x="11325" y="9"/>
                  <a:pt x="11181" y="0"/>
                  <a:pt x="11041" y="0"/>
                </a:cubicBezTo>
                <a:cubicBezTo>
                  <a:pt x="7931" y="0"/>
                  <a:pt x="7473" y="4431"/>
                  <a:pt x="7473" y="4431"/>
                </a:cubicBezTo>
                <a:cubicBezTo>
                  <a:pt x="7473" y="4431"/>
                  <a:pt x="7014" y="0"/>
                  <a:pt x="39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9"/>
          <p:cNvSpPr/>
          <p:nvPr/>
        </p:nvSpPr>
        <p:spPr>
          <a:xfrm>
            <a:off x="5975149" y="2840478"/>
            <a:ext cx="561472" cy="326018"/>
          </a:xfrm>
          <a:custGeom>
            <a:rect b="b" l="l" r="r" t="t"/>
            <a:pathLst>
              <a:path extrusionOk="0" h="15069" w="25952">
                <a:moveTo>
                  <a:pt x="7567" y="0"/>
                </a:moveTo>
                <a:cubicBezTo>
                  <a:pt x="7264" y="0"/>
                  <a:pt x="6943" y="19"/>
                  <a:pt x="6605" y="58"/>
                </a:cubicBezTo>
                <a:cubicBezTo>
                  <a:pt x="0" y="858"/>
                  <a:pt x="4003" y="7897"/>
                  <a:pt x="12976" y="15068"/>
                </a:cubicBezTo>
                <a:cubicBezTo>
                  <a:pt x="21916" y="7897"/>
                  <a:pt x="25952" y="858"/>
                  <a:pt x="19314" y="58"/>
                </a:cubicBezTo>
                <a:cubicBezTo>
                  <a:pt x="18975" y="19"/>
                  <a:pt x="18655" y="0"/>
                  <a:pt x="18351" y="0"/>
                </a:cubicBezTo>
                <a:cubicBezTo>
                  <a:pt x="13408" y="0"/>
                  <a:pt x="13000" y="4929"/>
                  <a:pt x="12975" y="6155"/>
                </a:cubicBezTo>
                <a:lnTo>
                  <a:pt x="12975" y="6155"/>
                </a:lnTo>
                <a:cubicBezTo>
                  <a:pt x="12945" y="4929"/>
                  <a:pt x="12514" y="0"/>
                  <a:pt x="756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9"/>
          <p:cNvSpPr/>
          <p:nvPr/>
        </p:nvSpPr>
        <p:spPr>
          <a:xfrm>
            <a:off x="4713118" y="3444212"/>
            <a:ext cx="517466" cy="517488"/>
          </a:xfrm>
          <a:custGeom>
            <a:rect b="b" l="l" r="r" t="t"/>
            <a:pathLst>
              <a:path extrusionOk="0" h="23919" w="23918">
                <a:moveTo>
                  <a:pt x="11930" y="10130"/>
                </a:moveTo>
                <a:cubicBezTo>
                  <a:pt x="12875" y="10130"/>
                  <a:pt x="13777" y="10870"/>
                  <a:pt x="13777" y="11976"/>
                </a:cubicBezTo>
                <a:cubicBezTo>
                  <a:pt x="13777" y="12977"/>
                  <a:pt x="12943" y="13778"/>
                  <a:pt x="11942" y="13778"/>
                </a:cubicBezTo>
                <a:cubicBezTo>
                  <a:pt x="10308" y="13778"/>
                  <a:pt x="9507" y="11809"/>
                  <a:pt x="10641" y="10675"/>
                </a:cubicBezTo>
                <a:cubicBezTo>
                  <a:pt x="11018" y="10298"/>
                  <a:pt x="11479" y="10130"/>
                  <a:pt x="11930" y="10130"/>
                </a:cubicBezTo>
                <a:close/>
                <a:moveTo>
                  <a:pt x="11942" y="1"/>
                </a:moveTo>
                <a:cubicBezTo>
                  <a:pt x="10942" y="1"/>
                  <a:pt x="10041" y="2503"/>
                  <a:pt x="9574" y="6239"/>
                </a:cubicBezTo>
                <a:cubicBezTo>
                  <a:pt x="7229" y="4400"/>
                  <a:pt x="5225" y="3285"/>
                  <a:pt x="4139" y="3285"/>
                </a:cubicBezTo>
                <a:cubicBezTo>
                  <a:pt x="3866" y="3285"/>
                  <a:pt x="3650" y="3356"/>
                  <a:pt x="3503" y="3504"/>
                </a:cubicBezTo>
                <a:cubicBezTo>
                  <a:pt x="2769" y="4237"/>
                  <a:pt x="3903" y="6639"/>
                  <a:pt x="6205" y="9575"/>
                </a:cubicBezTo>
                <a:cubicBezTo>
                  <a:pt x="2502" y="10042"/>
                  <a:pt x="0" y="10942"/>
                  <a:pt x="0" y="11976"/>
                </a:cubicBezTo>
                <a:cubicBezTo>
                  <a:pt x="0" y="12977"/>
                  <a:pt x="2502" y="13878"/>
                  <a:pt x="6205" y="14345"/>
                </a:cubicBezTo>
                <a:cubicBezTo>
                  <a:pt x="3937" y="17280"/>
                  <a:pt x="2769" y="19682"/>
                  <a:pt x="3503" y="20416"/>
                </a:cubicBezTo>
                <a:cubicBezTo>
                  <a:pt x="3646" y="20565"/>
                  <a:pt x="3861" y="20637"/>
                  <a:pt x="4137" y="20637"/>
                </a:cubicBezTo>
                <a:cubicBezTo>
                  <a:pt x="5217" y="20637"/>
                  <a:pt x="7237" y="19539"/>
                  <a:pt x="9574" y="17680"/>
                </a:cubicBezTo>
                <a:cubicBezTo>
                  <a:pt x="10041" y="21416"/>
                  <a:pt x="10942" y="23918"/>
                  <a:pt x="11942" y="23918"/>
                </a:cubicBezTo>
                <a:cubicBezTo>
                  <a:pt x="12976" y="23918"/>
                  <a:pt x="13877" y="21416"/>
                  <a:pt x="14311" y="17680"/>
                </a:cubicBezTo>
                <a:cubicBezTo>
                  <a:pt x="16682" y="19519"/>
                  <a:pt x="18692" y="20634"/>
                  <a:pt x="19779" y="20634"/>
                </a:cubicBezTo>
                <a:cubicBezTo>
                  <a:pt x="20052" y="20634"/>
                  <a:pt x="20267" y="20563"/>
                  <a:pt x="20415" y="20416"/>
                </a:cubicBezTo>
                <a:cubicBezTo>
                  <a:pt x="21115" y="19682"/>
                  <a:pt x="19981" y="17280"/>
                  <a:pt x="17680" y="14345"/>
                </a:cubicBezTo>
                <a:cubicBezTo>
                  <a:pt x="21382" y="13878"/>
                  <a:pt x="23917" y="12977"/>
                  <a:pt x="23917" y="11976"/>
                </a:cubicBezTo>
                <a:cubicBezTo>
                  <a:pt x="23917" y="10942"/>
                  <a:pt x="21416" y="10042"/>
                  <a:pt x="17680" y="9575"/>
                </a:cubicBezTo>
                <a:cubicBezTo>
                  <a:pt x="19981" y="6639"/>
                  <a:pt x="21115" y="4237"/>
                  <a:pt x="20415" y="3504"/>
                </a:cubicBezTo>
                <a:cubicBezTo>
                  <a:pt x="20267" y="3356"/>
                  <a:pt x="20052" y="3285"/>
                  <a:pt x="19779" y="3285"/>
                </a:cubicBezTo>
                <a:cubicBezTo>
                  <a:pt x="18692" y="3285"/>
                  <a:pt x="16682" y="4400"/>
                  <a:pt x="14311" y="6239"/>
                </a:cubicBezTo>
                <a:cubicBezTo>
                  <a:pt x="13877" y="2536"/>
                  <a:pt x="12976" y="1"/>
                  <a:pt x="11942"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9"/>
          <p:cNvSpPr/>
          <p:nvPr/>
        </p:nvSpPr>
        <p:spPr>
          <a:xfrm>
            <a:off x="5331500" y="3294133"/>
            <a:ext cx="416430" cy="415717"/>
          </a:xfrm>
          <a:custGeom>
            <a:rect b="b" l="l" r="r" t="t"/>
            <a:pathLst>
              <a:path extrusionOk="0" h="19215" w="19248">
                <a:moveTo>
                  <a:pt x="7759" y="7056"/>
                </a:moveTo>
                <a:cubicBezTo>
                  <a:pt x="9398" y="7056"/>
                  <a:pt x="9641" y="9207"/>
                  <a:pt x="9641" y="9207"/>
                </a:cubicBezTo>
                <a:cubicBezTo>
                  <a:pt x="9641" y="9207"/>
                  <a:pt x="9886" y="7060"/>
                  <a:pt x="11524" y="7060"/>
                </a:cubicBezTo>
                <a:cubicBezTo>
                  <a:pt x="11594" y="7060"/>
                  <a:pt x="11667" y="7064"/>
                  <a:pt x="11742" y="7072"/>
                </a:cubicBezTo>
                <a:cubicBezTo>
                  <a:pt x="13577" y="7306"/>
                  <a:pt x="12109" y="10742"/>
                  <a:pt x="9641" y="12743"/>
                </a:cubicBezTo>
                <a:cubicBezTo>
                  <a:pt x="7139" y="10742"/>
                  <a:pt x="5671" y="7306"/>
                  <a:pt x="7506" y="7072"/>
                </a:cubicBezTo>
                <a:cubicBezTo>
                  <a:pt x="7594" y="7061"/>
                  <a:pt x="7678" y="7056"/>
                  <a:pt x="7759" y="7056"/>
                </a:cubicBezTo>
                <a:close/>
                <a:moveTo>
                  <a:pt x="9641" y="1"/>
                </a:moveTo>
                <a:cubicBezTo>
                  <a:pt x="8807" y="1"/>
                  <a:pt x="8106" y="2002"/>
                  <a:pt x="7706" y="5004"/>
                </a:cubicBezTo>
                <a:cubicBezTo>
                  <a:pt x="5811" y="3510"/>
                  <a:pt x="4194" y="2635"/>
                  <a:pt x="3333" y="2635"/>
                </a:cubicBezTo>
                <a:cubicBezTo>
                  <a:pt x="3117" y="2635"/>
                  <a:pt x="2949" y="2689"/>
                  <a:pt x="2836" y="2803"/>
                </a:cubicBezTo>
                <a:cubicBezTo>
                  <a:pt x="2235" y="3370"/>
                  <a:pt x="3169" y="5304"/>
                  <a:pt x="5004" y="7706"/>
                </a:cubicBezTo>
                <a:cubicBezTo>
                  <a:pt x="2035" y="8073"/>
                  <a:pt x="0" y="8774"/>
                  <a:pt x="0" y="9608"/>
                </a:cubicBezTo>
                <a:cubicBezTo>
                  <a:pt x="0" y="10442"/>
                  <a:pt x="2035" y="11142"/>
                  <a:pt x="5004" y="11509"/>
                </a:cubicBezTo>
                <a:cubicBezTo>
                  <a:pt x="3169" y="13877"/>
                  <a:pt x="2235" y="15812"/>
                  <a:pt x="2836" y="16412"/>
                </a:cubicBezTo>
                <a:cubicBezTo>
                  <a:pt x="2949" y="16526"/>
                  <a:pt x="3117" y="16581"/>
                  <a:pt x="3333" y="16581"/>
                </a:cubicBezTo>
                <a:cubicBezTo>
                  <a:pt x="4194" y="16581"/>
                  <a:pt x="5811" y="15705"/>
                  <a:pt x="7706" y="14211"/>
                </a:cubicBezTo>
                <a:cubicBezTo>
                  <a:pt x="8106" y="17213"/>
                  <a:pt x="8807" y="19214"/>
                  <a:pt x="9641" y="19214"/>
                </a:cubicBezTo>
                <a:cubicBezTo>
                  <a:pt x="10441" y="19214"/>
                  <a:pt x="11175" y="17213"/>
                  <a:pt x="11542" y="14211"/>
                </a:cubicBezTo>
                <a:cubicBezTo>
                  <a:pt x="13437" y="15705"/>
                  <a:pt x="15054" y="16581"/>
                  <a:pt x="15932" y="16581"/>
                </a:cubicBezTo>
                <a:cubicBezTo>
                  <a:pt x="16152" y="16581"/>
                  <a:pt x="16325" y="16526"/>
                  <a:pt x="16446" y="16412"/>
                </a:cubicBezTo>
                <a:cubicBezTo>
                  <a:pt x="17013" y="15812"/>
                  <a:pt x="16079" y="13911"/>
                  <a:pt x="14244" y="11509"/>
                </a:cubicBezTo>
                <a:cubicBezTo>
                  <a:pt x="17213" y="11142"/>
                  <a:pt x="19248" y="10442"/>
                  <a:pt x="19248" y="9608"/>
                </a:cubicBezTo>
                <a:cubicBezTo>
                  <a:pt x="19248" y="8774"/>
                  <a:pt x="17213" y="8073"/>
                  <a:pt x="14244" y="7706"/>
                </a:cubicBezTo>
                <a:cubicBezTo>
                  <a:pt x="16079" y="5338"/>
                  <a:pt x="17013" y="3403"/>
                  <a:pt x="16446" y="2803"/>
                </a:cubicBezTo>
                <a:cubicBezTo>
                  <a:pt x="16323" y="2680"/>
                  <a:pt x="16147" y="2622"/>
                  <a:pt x="15923" y="2622"/>
                </a:cubicBezTo>
                <a:cubicBezTo>
                  <a:pt x="15049" y="2622"/>
                  <a:pt x="13454" y="3517"/>
                  <a:pt x="11542" y="5004"/>
                </a:cubicBezTo>
                <a:cubicBezTo>
                  <a:pt x="11175" y="2002"/>
                  <a:pt x="10441" y="1"/>
                  <a:pt x="964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9"/>
          <p:cNvSpPr/>
          <p:nvPr/>
        </p:nvSpPr>
        <p:spPr>
          <a:xfrm>
            <a:off x="5459949" y="4198221"/>
            <a:ext cx="530447" cy="378223"/>
          </a:xfrm>
          <a:custGeom>
            <a:rect b="b" l="l" r="r" t="t"/>
            <a:pathLst>
              <a:path extrusionOk="0" h="17482" w="24518">
                <a:moveTo>
                  <a:pt x="15615" y="1"/>
                </a:moveTo>
                <a:cubicBezTo>
                  <a:pt x="15613" y="1"/>
                  <a:pt x="15612" y="1"/>
                  <a:pt x="15611" y="2"/>
                </a:cubicBezTo>
                <a:cubicBezTo>
                  <a:pt x="14644" y="1170"/>
                  <a:pt x="13977" y="1570"/>
                  <a:pt x="13043" y="3071"/>
                </a:cubicBezTo>
                <a:cubicBezTo>
                  <a:pt x="12042" y="2371"/>
                  <a:pt x="11508" y="1403"/>
                  <a:pt x="10107" y="2"/>
                </a:cubicBezTo>
                <a:cubicBezTo>
                  <a:pt x="9974" y="1437"/>
                  <a:pt x="9340" y="2471"/>
                  <a:pt x="9373" y="3772"/>
                </a:cubicBezTo>
                <a:cubicBezTo>
                  <a:pt x="7939" y="3071"/>
                  <a:pt x="7339" y="2504"/>
                  <a:pt x="5637" y="1870"/>
                </a:cubicBezTo>
                <a:lnTo>
                  <a:pt x="5637" y="1870"/>
                </a:lnTo>
                <a:cubicBezTo>
                  <a:pt x="6004" y="3505"/>
                  <a:pt x="5871" y="4072"/>
                  <a:pt x="6305" y="5606"/>
                </a:cubicBezTo>
                <a:cubicBezTo>
                  <a:pt x="4403" y="5106"/>
                  <a:pt x="4103" y="5206"/>
                  <a:pt x="1735" y="4839"/>
                </a:cubicBezTo>
                <a:lnTo>
                  <a:pt x="1735" y="4839"/>
                </a:lnTo>
                <a:cubicBezTo>
                  <a:pt x="2635" y="5840"/>
                  <a:pt x="3169" y="6874"/>
                  <a:pt x="4070" y="7875"/>
                </a:cubicBezTo>
                <a:cubicBezTo>
                  <a:pt x="2135" y="8108"/>
                  <a:pt x="2035" y="8242"/>
                  <a:pt x="0" y="8408"/>
                </a:cubicBezTo>
                <a:cubicBezTo>
                  <a:pt x="1434" y="9476"/>
                  <a:pt x="2735" y="10009"/>
                  <a:pt x="3936" y="10610"/>
                </a:cubicBezTo>
                <a:cubicBezTo>
                  <a:pt x="3102" y="12511"/>
                  <a:pt x="3036" y="13112"/>
                  <a:pt x="2602" y="14212"/>
                </a:cubicBezTo>
                <a:lnTo>
                  <a:pt x="6905" y="12978"/>
                </a:lnTo>
                <a:cubicBezTo>
                  <a:pt x="6938" y="14279"/>
                  <a:pt x="7239" y="15013"/>
                  <a:pt x="7339" y="16681"/>
                </a:cubicBezTo>
                <a:cubicBezTo>
                  <a:pt x="8573" y="15747"/>
                  <a:pt x="9073" y="14846"/>
                  <a:pt x="10307" y="13946"/>
                </a:cubicBezTo>
                <a:cubicBezTo>
                  <a:pt x="11075" y="15046"/>
                  <a:pt x="12142" y="16381"/>
                  <a:pt x="12909" y="17481"/>
                </a:cubicBezTo>
                <a:cubicBezTo>
                  <a:pt x="13310" y="16214"/>
                  <a:pt x="14077" y="14746"/>
                  <a:pt x="14444" y="13445"/>
                </a:cubicBezTo>
                <a:cubicBezTo>
                  <a:pt x="15678" y="14780"/>
                  <a:pt x="17112" y="15880"/>
                  <a:pt x="18680" y="16748"/>
                </a:cubicBezTo>
                <a:cubicBezTo>
                  <a:pt x="18580" y="15580"/>
                  <a:pt x="18413" y="14413"/>
                  <a:pt x="18113" y="13312"/>
                </a:cubicBezTo>
                <a:lnTo>
                  <a:pt x="18113" y="13312"/>
                </a:lnTo>
                <a:cubicBezTo>
                  <a:pt x="20281" y="13846"/>
                  <a:pt x="21048" y="14212"/>
                  <a:pt x="23317" y="14413"/>
                </a:cubicBezTo>
                <a:cubicBezTo>
                  <a:pt x="22383" y="13545"/>
                  <a:pt x="21716" y="12611"/>
                  <a:pt x="20548" y="11277"/>
                </a:cubicBezTo>
                <a:cubicBezTo>
                  <a:pt x="21849" y="10810"/>
                  <a:pt x="22950" y="10610"/>
                  <a:pt x="24518" y="9576"/>
                </a:cubicBezTo>
                <a:cubicBezTo>
                  <a:pt x="23250" y="8975"/>
                  <a:pt x="22483" y="8909"/>
                  <a:pt x="21515" y="8442"/>
                </a:cubicBezTo>
                <a:cubicBezTo>
                  <a:pt x="22683" y="7674"/>
                  <a:pt x="23684" y="6707"/>
                  <a:pt x="24518" y="5606"/>
                </a:cubicBezTo>
                <a:lnTo>
                  <a:pt x="24518" y="5606"/>
                </a:lnTo>
                <a:cubicBezTo>
                  <a:pt x="24406" y="5611"/>
                  <a:pt x="24293" y="5614"/>
                  <a:pt x="24179" y="5614"/>
                </a:cubicBezTo>
                <a:cubicBezTo>
                  <a:pt x="22986" y="5614"/>
                  <a:pt x="21647" y="5357"/>
                  <a:pt x="20463" y="5357"/>
                </a:cubicBezTo>
                <a:cubicBezTo>
                  <a:pt x="20299" y="5357"/>
                  <a:pt x="20138" y="5362"/>
                  <a:pt x="19981" y="5373"/>
                </a:cubicBezTo>
                <a:cubicBezTo>
                  <a:pt x="20766" y="4195"/>
                  <a:pt x="20845" y="1701"/>
                  <a:pt x="20722" y="1701"/>
                </a:cubicBezTo>
                <a:cubicBezTo>
                  <a:pt x="20720" y="1701"/>
                  <a:pt x="20717" y="1702"/>
                  <a:pt x="20715" y="1703"/>
                </a:cubicBezTo>
                <a:cubicBezTo>
                  <a:pt x="19314" y="2571"/>
                  <a:pt x="18180" y="2638"/>
                  <a:pt x="16812" y="3538"/>
                </a:cubicBezTo>
                <a:cubicBezTo>
                  <a:pt x="16648" y="2093"/>
                  <a:pt x="15707" y="1"/>
                  <a:pt x="1561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9"/>
          <p:cNvSpPr/>
          <p:nvPr/>
        </p:nvSpPr>
        <p:spPr>
          <a:xfrm>
            <a:off x="6615163" y="4186713"/>
            <a:ext cx="406327" cy="399836"/>
          </a:xfrm>
          <a:custGeom>
            <a:rect b="b" l="l" r="r" t="t"/>
            <a:pathLst>
              <a:path extrusionOk="0" h="18481" w="18781">
                <a:moveTo>
                  <a:pt x="6139" y="1"/>
                </a:moveTo>
                <a:lnTo>
                  <a:pt x="6339" y="5304"/>
                </a:lnTo>
                <a:lnTo>
                  <a:pt x="1135" y="4204"/>
                </a:lnTo>
                <a:lnTo>
                  <a:pt x="4704" y="8140"/>
                </a:lnTo>
                <a:lnTo>
                  <a:pt x="1" y="10608"/>
                </a:lnTo>
                <a:lnTo>
                  <a:pt x="5271" y="11342"/>
                </a:lnTo>
                <a:lnTo>
                  <a:pt x="3270" y="16246"/>
                </a:lnTo>
                <a:lnTo>
                  <a:pt x="7773" y="13444"/>
                </a:lnTo>
                <a:lnTo>
                  <a:pt x="9374" y="18480"/>
                </a:lnTo>
                <a:lnTo>
                  <a:pt x="11009" y="13444"/>
                </a:lnTo>
                <a:lnTo>
                  <a:pt x="15512" y="16246"/>
                </a:lnTo>
                <a:lnTo>
                  <a:pt x="13510" y="11342"/>
                </a:lnTo>
                <a:lnTo>
                  <a:pt x="18781" y="10608"/>
                </a:lnTo>
                <a:lnTo>
                  <a:pt x="14078" y="8140"/>
                </a:lnTo>
                <a:lnTo>
                  <a:pt x="17647" y="4204"/>
                </a:lnTo>
                <a:lnTo>
                  <a:pt x="12443" y="5304"/>
                </a:lnTo>
                <a:lnTo>
                  <a:pt x="12643" y="1"/>
                </a:lnTo>
                <a:lnTo>
                  <a:pt x="9374" y="4204"/>
                </a:lnTo>
                <a:lnTo>
                  <a:pt x="6139" y="1"/>
                </a:ln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9"/>
          <p:cNvSpPr/>
          <p:nvPr/>
        </p:nvSpPr>
        <p:spPr>
          <a:xfrm>
            <a:off x="8076357" y="4239104"/>
            <a:ext cx="350747" cy="328311"/>
          </a:xfrm>
          <a:custGeom>
            <a:rect b="b" l="l" r="r" t="t"/>
            <a:pathLst>
              <a:path extrusionOk="0" h="15175" w="16212">
                <a:moveTo>
                  <a:pt x="5919" y="1"/>
                </a:moveTo>
                <a:cubicBezTo>
                  <a:pt x="5204" y="1"/>
                  <a:pt x="4515" y="564"/>
                  <a:pt x="4537" y="1448"/>
                </a:cubicBezTo>
                <a:cubicBezTo>
                  <a:pt x="4567" y="2255"/>
                  <a:pt x="3900" y="2875"/>
                  <a:pt x="3137" y="2875"/>
                </a:cubicBezTo>
                <a:cubicBezTo>
                  <a:pt x="3049" y="2875"/>
                  <a:pt x="2959" y="2866"/>
                  <a:pt x="2869" y="2849"/>
                </a:cubicBezTo>
                <a:cubicBezTo>
                  <a:pt x="2767" y="2828"/>
                  <a:pt x="2668" y="2818"/>
                  <a:pt x="2572" y="2818"/>
                </a:cubicBezTo>
                <a:cubicBezTo>
                  <a:pt x="1438" y="2818"/>
                  <a:pt x="735" y="4195"/>
                  <a:pt x="1534" y="5117"/>
                </a:cubicBezTo>
                <a:cubicBezTo>
                  <a:pt x="2168" y="5784"/>
                  <a:pt x="1968" y="6852"/>
                  <a:pt x="1168" y="7286"/>
                </a:cubicBezTo>
                <a:cubicBezTo>
                  <a:pt x="0" y="7919"/>
                  <a:pt x="300" y="9687"/>
                  <a:pt x="1635" y="9887"/>
                </a:cubicBezTo>
                <a:cubicBezTo>
                  <a:pt x="2535" y="10021"/>
                  <a:pt x="3069" y="10955"/>
                  <a:pt x="2702" y="11789"/>
                </a:cubicBezTo>
                <a:cubicBezTo>
                  <a:pt x="2306" y="12766"/>
                  <a:pt x="3101" y="13701"/>
                  <a:pt x="4012" y="13701"/>
                </a:cubicBezTo>
                <a:cubicBezTo>
                  <a:pt x="4252" y="13701"/>
                  <a:pt x="4500" y="13636"/>
                  <a:pt x="4737" y="13490"/>
                </a:cubicBezTo>
                <a:cubicBezTo>
                  <a:pt x="4974" y="13336"/>
                  <a:pt x="5233" y="13264"/>
                  <a:pt x="5486" y="13264"/>
                </a:cubicBezTo>
                <a:cubicBezTo>
                  <a:pt x="6055" y="13264"/>
                  <a:pt x="6597" y="13624"/>
                  <a:pt x="6805" y="14224"/>
                </a:cubicBezTo>
                <a:cubicBezTo>
                  <a:pt x="7005" y="14858"/>
                  <a:pt x="7555" y="15174"/>
                  <a:pt x="8110" y="15174"/>
                </a:cubicBezTo>
                <a:cubicBezTo>
                  <a:pt x="8665" y="15174"/>
                  <a:pt x="9223" y="14858"/>
                  <a:pt x="9440" y="14224"/>
                </a:cubicBezTo>
                <a:cubicBezTo>
                  <a:pt x="9625" y="13624"/>
                  <a:pt x="10176" y="13264"/>
                  <a:pt x="10752" y="13264"/>
                </a:cubicBezTo>
                <a:cubicBezTo>
                  <a:pt x="11009" y="13264"/>
                  <a:pt x="11272" y="13336"/>
                  <a:pt x="11508" y="13490"/>
                </a:cubicBezTo>
                <a:cubicBezTo>
                  <a:pt x="11745" y="13636"/>
                  <a:pt x="11991" y="13701"/>
                  <a:pt x="12229" y="13701"/>
                </a:cubicBezTo>
                <a:cubicBezTo>
                  <a:pt x="13131" y="13701"/>
                  <a:pt x="13906" y="12766"/>
                  <a:pt x="13510" y="11789"/>
                </a:cubicBezTo>
                <a:cubicBezTo>
                  <a:pt x="13176" y="10955"/>
                  <a:pt x="13710" y="10021"/>
                  <a:pt x="14610" y="9887"/>
                </a:cubicBezTo>
                <a:cubicBezTo>
                  <a:pt x="15911" y="9687"/>
                  <a:pt x="16212" y="7919"/>
                  <a:pt x="15044" y="7286"/>
                </a:cubicBezTo>
                <a:cubicBezTo>
                  <a:pt x="14244" y="6852"/>
                  <a:pt x="14077" y="5784"/>
                  <a:pt x="14677" y="5117"/>
                </a:cubicBezTo>
                <a:cubicBezTo>
                  <a:pt x="15508" y="4195"/>
                  <a:pt x="14807" y="2818"/>
                  <a:pt x="13647" y="2818"/>
                </a:cubicBezTo>
                <a:cubicBezTo>
                  <a:pt x="13548" y="2818"/>
                  <a:pt x="13447" y="2828"/>
                  <a:pt x="13343" y="2849"/>
                </a:cubicBezTo>
                <a:cubicBezTo>
                  <a:pt x="13253" y="2866"/>
                  <a:pt x="13163" y="2875"/>
                  <a:pt x="13075" y="2875"/>
                </a:cubicBezTo>
                <a:cubicBezTo>
                  <a:pt x="12312" y="2875"/>
                  <a:pt x="11645" y="2255"/>
                  <a:pt x="11675" y="1448"/>
                </a:cubicBezTo>
                <a:cubicBezTo>
                  <a:pt x="11718" y="564"/>
                  <a:pt x="11023" y="1"/>
                  <a:pt x="10301" y="1"/>
                </a:cubicBezTo>
                <a:cubicBezTo>
                  <a:pt x="9905" y="1"/>
                  <a:pt x="9502" y="170"/>
                  <a:pt x="9207" y="547"/>
                </a:cubicBezTo>
                <a:cubicBezTo>
                  <a:pt x="8923" y="898"/>
                  <a:pt x="8514" y="1073"/>
                  <a:pt x="8106" y="1073"/>
                </a:cubicBezTo>
                <a:cubicBezTo>
                  <a:pt x="7697" y="1073"/>
                  <a:pt x="7289" y="898"/>
                  <a:pt x="7005" y="547"/>
                </a:cubicBezTo>
                <a:cubicBezTo>
                  <a:pt x="6710" y="170"/>
                  <a:pt x="6311" y="1"/>
                  <a:pt x="5919"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9"/>
          <p:cNvSpPr/>
          <p:nvPr/>
        </p:nvSpPr>
        <p:spPr>
          <a:xfrm>
            <a:off x="7598666" y="4209902"/>
            <a:ext cx="378180" cy="369115"/>
          </a:xfrm>
          <a:custGeom>
            <a:rect b="b" l="l" r="r" t="t"/>
            <a:pathLst>
              <a:path extrusionOk="0" h="17061" w="17480">
                <a:moveTo>
                  <a:pt x="7029" y="0"/>
                </a:moveTo>
                <a:cubicBezTo>
                  <a:pt x="6953" y="0"/>
                  <a:pt x="6879" y="9"/>
                  <a:pt x="6805" y="29"/>
                </a:cubicBezTo>
                <a:cubicBezTo>
                  <a:pt x="6172" y="163"/>
                  <a:pt x="5805" y="997"/>
                  <a:pt x="5238" y="1264"/>
                </a:cubicBezTo>
                <a:cubicBezTo>
                  <a:pt x="4671" y="1530"/>
                  <a:pt x="3770" y="1297"/>
                  <a:pt x="3303" y="1697"/>
                </a:cubicBezTo>
                <a:cubicBezTo>
                  <a:pt x="2803" y="2064"/>
                  <a:pt x="2836" y="2965"/>
                  <a:pt x="2436" y="3499"/>
                </a:cubicBezTo>
                <a:cubicBezTo>
                  <a:pt x="2035" y="3999"/>
                  <a:pt x="1135" y="4166"/>
                  <a:pt x="868" y="4733"/>
                </a:cubicBezTo>
                <a:cubicBezTo>
                  <a:pt x="601" y="5300"/>
                  <a:pt x="1001" y="6134"/>
                  <a:pt x="868" y="6734"/>
                </a:cubicBezTo>
                <a:cubicBezTo>
                  <a:pt x="734" y="7335"/>
                  <a:pt x="1" y="7902"/>
                  <a:pt x="1" y="8535"/>
                </a:cubicBezTo>
                <a:cubicBezTo>
                  <a:pt x="1" y="9169"/>
                  <a:pt x="701" y="9703"/>
                  <a:pt x="868" y="10337"/>
                </a:cubicBezTo>
                <a:cubicBezTo>
                  <a:pt x="1001" y="10937"/>
                  <a:pt x="601" y="11738"/>
                  <a:pt x="868" y="12305"/>
                </a:cubicBezTo>
                <a:cubicBezTo>
                  <a:pt x="1135" y="12905"/>
                  <a:pt x="2035" y="13072"/>
                  <a:pt x="2436" y="13572"/>
                </a:cubicBezTo>
                <a:cubicBezTo>
                  <a:pt x="2836" y="14073"/>
                  <a:pt x="2803" y="15007"/>
                  <a:pt x="3303" y="15374"/>
                </a:cubicBezTo>
                <a:cubicBezTo>
                  <a:pt x="3770" y="15741"/>
                  <a:pt x="4671" y="15507"/>
                  <a:pt x="5238" y="15774"/>
                </a:cubicBezTo>
                <a:cubicBezTo>
                  <a:pt x="5805" y="16074"/>
                  <a:pt x="6205" y="16908"/>
                  <a:pt x="6805" y="17042"/>
                </a:cubicBezTo>
                <a:cubicBezTo>
                  <a:pt x="6866" y="17055"/>
                  <a:pt x="6927" y="17061"/>
                  <a:pt x="6988" y="17061"/>
                </a:cubicBezTo>
                <a:cubicBezTo>
                  <a:pt x="7545" y="17061"/>
                  <a:pt x="8170" y="16575"/>
                  <a:pt x="8740" y="16575"/>
                </a:cubicBezTo>
                <a:cubicBezTo>
                  <a:pt x="9311" y="16575"/>
                  <a:pt x="9935" y="17061"/>
                  <a:pt x="10492" y="17061"/>
                </a:cubicBezTo>
                <a:cubicBezTo>
                  <a:pt x="10554" y="17061"/>
                  <a:pt x="10615" y="17055"/>
                  <a:pt x="10675" y="17042"/>
                </a:cubicBezTo>
                <a:cubicBezTo>
                  <a:pt x="11309" y="16908"/>
                  <a:pt x="11676" y="16041"/>
                  <a:pt x="12243" y="15774"/>
                </a:cubicBezTo>
                <a:cubicBezTo>
                  <a:pt x="12810" y="15540"/>
                  <a:pt x="13710" y="15774"/>
                  <a:pt x="14177" y="15374"/>
                </a:cubicBezTo>
                <a:cubicBezTo>
                  <a:pt x="14678" y="14973"/>
                  <a:pt x="14644" y="14073"/>
                  <a:pt x="15045" y="13572"/>
                </a:cubicBezTo>
                <a:cubicBezTo>
                  <a:pt x="15445" y="13072"/>
                  <a:pt x="16346" y="12872"/>
                  <a:pt x="16612" y="12305"/>
                </a:cubicBezTo>
                <a:cubicBezTo>
                  <a:pt x="16879" y="11771"/>
                  <a:pt x="16479" y="10937"/>
                  <a:pt x="16612" y="10337"/>
                </a:cubicBezTo>
                <a:cubicBezTo>
                  <a:pt x="16746" y="9703"/>
                  <a:pt x="17480" y="9169"/>
                  <a:pt x="17480" y="8535"/>
                </a:cubicBezTo>
                <a:cubicBezTo>
                  <a:pt x="17480" y="7868"/>
                  <a:pt x="16779" y="7368"/>
                  <a:pt x="16612" y="6734"/>
                </a:cubicBezTo>
                <a:cubicBezTo>
                  <a:pt x="16479" y="6100"/>
                  <a:pt x="16879" y="5300"/>
                  <a:pt x="16612" y="4733"/>
                </a:cubicBezTo>
                <a:cubicBezTo>
                  <a:pt x="16346" y="4166"/>
                  <a:pt x="15445" y="3966"/>
                  <a:pt x="15045" y="3499"/>
                </a:cubicBezTo>
                <a:cubicBezTo>
                  <a:pt x="14644" y="2998"/>
                  <a:pt x="14678" y="2064"/>
                  <a:pt x="14177" y="1697"/>
                </a:cubicBezTo>
                <a:cubicBezTo>
                  <a:pt x="13710" y="1297"/>
                  <a:pt x="12810" y="1530"/>
                  <a:pt x="12243" y="1264"/>
                </a:cubicBezTo>
                <a:cubicBezTo>
                  <a:pt x="11676" y="997"/>
                  <a:pt x="11275" y="163"/>
                  <a:pt x="10675" y="29"/>
                </a:cubicBezTo>
                <a:cubicBezTo>
                  <a:pt x="10602" y="9"/>
                  <a:pt x="10527" y="0"/>
                  <a:pt x="10451" y="0"/>
                </a:cubicBezTo>
                <a:cubicBezTo>
                  <a:pt x="9905" y="0"/>
                  <a:pt x="9297" y="463"/>
                  <a:pt x="8740" y="463"/>
                </a:cubicBezTo>
                <a:cubicBezTo>
                  <a:pt x="8184" y="463"/>
                  <a:pt x="7576" y="0"/>
                  <a:pt x="702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9"/>
          <p:cNvSpPr/>
          <p:nvPr/>
        </p:nvSpPr>
        <p:spPr>
          <a:xfrm>
            <a:off x="7115221" y="2835935"/>
            <a:ext cx="573025" cy="446741"/>
          </a:xfrm>
          <a:custGeom>
            <a:rect b="b" l="l" r="r" t="t"/>
            <a:pathLst>
              <a:path extrusionOk="0" h="20649" w="26486">
                <a:moveTo>
                  <a:pt x="6538" y="1"/>
                </a:moveTo>
                <a:cubicBezTo>
                  <a:pt x="5905" y="1"/>
                  <a:pt x="5304" y="68"/>
                  <a:pt x="4704" y="268"/>
                </a:cubicBezTo>
                <a:lnTo>
                  <a:pt x="0" y="1735"/>
                </a:lnTo>
                <a:lnTo>
                  <a:pt x="968" y="6706"/>
                </a:lnTo>
                <a:lnTo>
                  <a:pt x="5604" y="5905"/>
                </a:lnTo>
                <a:lnTo>
                  <a:pt x="5604" y="20649"/>
                </a:lnTo>
                <a:lnTo>
                  <a:pt x="20882" y="20649"/>
                </a:lnTo>
                <a:lnTo>
                  <a:pt x="20882" y="5905"/>
                </a:lnTo>
                <a:lnTo>
                  <a:pt x="25519" y="6706"/>
                </a:lnTo>
                <a:lnTo>
                  <a:pt x="26486" y="1735"/>
                </a:lnTo>
                <a:lnTo>
                  <a:pt x="21783" y="268"/>
                </a:lnTo>
                <a:cubicBezTo>
                  <a:pt x="21182" y="68"/>
                  <a:pt x="20548" y="1"/>
                  <a:pt x="19948" y="1"/>
                </a:cubicBezTo>
                <a:lnTo>
                  <a:pt x="16112" y="1"/>
                </a:lnTo>
                <a:cubicBezTo>
                  <a:pt x="16179" y="1602"/>
                  <a:pt x="14878" y="2970"/>
                  <a:pt x="13243" y="2970"/>
                </a:cubicBezTo>
                <a:cubicBezTo>
                  <a:pt x="11609" y="2970"/>
                  <a:pt x="10308" y="1602"/>
                  <a:pt x="10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9"/>
          <p:cNvSpPr/>
          <p:nvPr/>
        </p:nvSpPr>
        <p:spPr>
          <a:xfrm>
            <a:off x="7817297" y="2835935"/>
            <a:ext cx="573046" cy="446741"/>
          </a:xfrm>
          <a:custGeom>
            <a:rect b="b" l="l" r="r" t="t"/>
            <a:pathLst>
              <a:path extrusionOk="0" h="20649" w="26487">
                <a:moveTo>
                  <a:pt x="6539" y="1"/>
                </a:moveTo>
                <a:cubicBezTo>
                  <a:pt x="5905" y="1"/>
                  <a:pt x="5305" y="68"/>
                  <a:pt x="4704" y="268"/>
                </a:cubicBezTo>
                <a:lnTo>
                  <a:pt x="1" y="1702"/>
                </a:lnTo>
                <a:lnTo>
                  <a:pt x="968" y="6706"/>
                </a:lnTo>
                <a:lnTo>
                  <a:pt x="5605" y="5905"/>
                </a:lnTo>
                <a:lnTo>
                  <a:pt x="5605" y="20649"/>
                </a:lnTo>
                <a:lnTo>
                  <a:pt x="20882" y="20649"/>
                </a:lnTo>
                <a:lnTo>
                  <a:pt x="20882" y="5905"/>
                </a:lnTo>
                <a:lnTo>
                  <a:pt x="25519" y="6706"/>
                </a:lnTo>
                <a:lnTo>
                  <a:pt x="26486" y="1735"/>
                </a:lnTo>
                <a:lnTo>
                  <a:pt x="21783" y="268"/>
                </a:lnTo>
                <a:cubicBezTo>
                  <a:pt x="21183" y="68"/>
                  <a:pt x="20549" y="1"/>
                  <a:pt x="19948" y="1"/>
                </a:cubicBezTo>
                <a:lnTo>
                  <a:pt x="16112" y="1"/>
                </a:lnTo>
                <a:cubicBezTo>
                  <a:pt x="16179" y="1602"/>
                  <a:pt x="14878" y="2970"/>
                  <a:pt x="13244" y="2970"/>
                </a:cubicBezTo>
                <a:cubicBezTo>
                  <a:pt x="11609" y="2970"/>
                  <a:pt x="10308" y="1602"/>
                  <a:pt x="103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9"/>
          <p:cNvSpPr/>
          <p:nvPr/>
        </p:nvSpPr>
        <p:spPr>
          <a:xfrm>
            <a:off x="7115221" y="3355480"/>
            <a:ext cx="573025" cy="447455"/>
          </a:xfrm>
          <a:custGeom>
            <a:rect b="b" l="l" r="r" t="t"/>
            <a:pathLst>
              <a:path extrusionOk="0" h="20682" w="26486">
                <a:moveTo>
                  <a:pt x="6538" y="0"/>
                </a:moveTo>
                <a:cubicBezTo>
                  <a:pt x="5905" y="33"/>
                  <a:pt x="5304" y="100"/>
                  <a:pt x="4704" y="300"/>
                </a:cubicBezTo>
                <a:lnTo>
                  <a:pt x="0" y="1735"/>
                </a:lnTo>
                <a:lnTo>
                  <a:pt x="968" y="6738"/>
                </a:lnTo>
                <a:lnTo>
                  <a:pt x="5604" y="5938"/>
                </a:lnTo>
                <a:lnTo>
                  <a:pt x="5604" y="20682"/>
                </a:lnTo>
                <a:lnTo>
                  <a:pt x="20882" y="20682"/>
                </a:lnTo>
                <a:lnTo>
                  <a:pt x="20882" y="5938"/>
                </a:lnTo>
                <a:lnTo>
                  <a:pt x="25519" y="6738"/>
                </a:lnTo>
                <a:lnTo>
                  <a:pt x="26486" y="1735"/>
                </a:lnTo>
                <a:lnTo>
                  <a:pt x="21783" y="300"/>
                </a:lnTo>
                <a:cubicBezTo>
                  <a:pt x="21182" y="100"/>
                  <a:pt x="20548" y="33"/>
                  <a:pt x="19948" y="0"/>
                </a:cubicBezTo>
                <a:lnTo>
                  <a:pt x="16112" y="0"/>
                </a:lnTo>
                <a:cubicBezTo>
                  <a:pt x="16179" y="1635"/>
                  <a:pt x="14878" y="3002"/>
                  <a:pt x="13243" y="3002"/>
                </a:cubicBezTo>
                <a:cubicBezTo>
                  <a:pt x="11609" y="3002"/>
                  <a:pt x="10308" y="1635"/>
                  <a:pt x="10374"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9"/>
          <p:cNvSpPr/>
          <p:nvPr/>
        </p:nvSpPr>
        <p:spPr>
          <a:xfrm>
            <a:off x="7817297" y="3356194"/>
            <a:ext cx="573046" cy="446741"/>
          </a:xfrm>
          <a:custGeom>
            <a:rect b="b" l="l" r="r" t="t"/>
            <a:pathLst>
              <a:path extrusionOk="0" h="20649" w="26487">
                <a:moveTo>
                  <a:pt x="6539" y="0"/>
                </a:moveTo>
                <a:cubicBezTo>
                  <a:pt x="5905" y="0"/>
                  <a:pt x="5305" y="67"/>
                  <a:pt x="4704" y="267"/>
                </a:cubicBezTo>
                <a:lnTo>
                  <a:pt x="1" y="1735"/>
                </a:lnTo>
                <a:lnTo>
                  <a:pt x="968" y="6705"/>
                </a:lnTo>
                <a:lnTo>
                  <a:pt x="5605" y="5905"/>
                </a:lnTo>
                <a:lnTo>
                  <a:pt x="5605" y="20649"/>
                </a:lnTo>
                <a:lnTo>
                  <a:pt x="20882" y="20649"/>
                </a:lnTo>
                <a:lnTo>
                  <a:pt x="20882" y="5905"/>
                </a:lnTo>
                <a:lnTo>
                  <a:pt x="25519" y="6705"/>
                </a:lnTo>
                <a:lnTo>
                  <a:pt x="26486" y="1702"/>
                </a:lnTo>
                <a:lnTo>
                  <a:pt x="21783" y="267"/>
                </a:lnTo>
                <a:cubicBezTo>
                  <a:pt x="21183" y="67"/>
                  <a:pt x="20549" y="0"/>
                  <a:pt x="19948" y="0"/>
                </a:cubicBezTo>
                <a:lnTo>
                  <a:pt x="16112" y="0"/>
                </a:lnTo>
                <a:cubicBezTo>
                  <a:pt x="16179" y="1602"/>
                  <a:pt x="14878" y="2969"/>
                  <a:pt x="13244" y="2969"/>
                </a:cubicBezTo>
                <a:cubicBezTo>
                  <a:pt x="11609" y="2969"/>
                  <a:pt x="10308" y="1602"/>
                  <a:pt x="10375"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9"/>
          <p:cNvSpPr/>
          <p:nvPr/>
        </p:nvSpPr>
        <p:spPr>
          <a:xfrm>
            <a:off x="6760203" y="3199604"/>
            <a:ext cx="231689" cy="277231"/>
          </a:xfrm>
          <a:custGeom>
            <a:rect b="b" l="l" r="r" t="t"/>
            <a:pathLst>
              <a:path extrusionOk="0" h="12814" w="10709">
                <a:moveTo>
                  <a:pt x="2669" y="12409"/>
                </a:moveTo>
                <a:cubicBezTo>
                  <a:pt x="2669" y="12409"/>
                  <a:pt x="2669" y="12410"/>
                  <a:pt x="2669" y="12410"/>
                </a:cubicBezTo>
                <a:cubicBezTo>
                  <a:pt x="2670" y="12410"/>
                  <a:pt x="2670" y="12410"/>
                  <a:pt x="2669" y="12409"/>
                </a:cubicBezTo>
                <a:close/>
                <a:moveTo>
                  <a:pt x="10074" y="1"/>
                </a:moveTo>
                <a:cubicBezTo>
                  <a:pt x="8240" y="1836"/>
                  <a:pt x="7006" y="3270"/>
                  <a:pt x="4137" y="3937"/>
                </a:cubicBezTo>
                <a:cubicBezTo>
                  <a:pt x="3170" y="4171"/>
                  <a:pt x="1" y="5205"/>
                  <a:pt x="234" y="8874"/>
                </a:cubicBezTo>
                <a:cubicBezTo>
                  <a:pt x="431" y="11306"/>
                  <a:pt x="2637" y="12378"/>
                  <a:pt x="2669" y="12409"/>
                </a:cubicBezTo>
                <a:lnTo>
                  <a:pt x="2669" y="12409"/>
                </a:lnTo>
                <a:cubicBezTo>
                  <a:pt x="2669" y="10074"/>
                  <a:pt x="3470" y="8373"/>
                  <a:pt x="6338" y="6839"/>
                </a:cubicBezTo>
                <a:cubicBezTo>
                  <a:pt x="7373" y="6305"/>
                  <a:pt x="8473" y="4671"/>
                  <a:pt x="8940" y="3136"/>
                </a:cubicBezTo>
                <a:lnTo>
                  <a:pt x="8940" y="3136"/>
                </a:lnTo>
                <a:cubicBezTo>
                  <a:pt x="8840" y="4070"/>
                  <a:pt x="8940" y="5938"/>
                  <a:pt x="6439" y="7440"/>
                </a:cubicBezTo>
                <a:cubicBezTo>
                  <a:pt x="3903" y="9007"/>
                  <a:pt x="3937" y="11409"/>
                  <a:pt x="3937" y="12610"/>
                </a:cubicBezTo>
                <a:cubicBezTo>
                  <a:pt x="4305" y="12750"/>
                  <a:pt x="4696" y="12813"/>
                  <a:pt x="5095" y="12813"/>
                </a:cubicBezTo>
                <a:cubicBezTo>
                  <a:pt x="6502" y="12813"/>
                  <a:pt x="8005" y="12022"/>
                  <a:pt x="8940" y="11009"/>
                </a:cubicBezTo>
                <a:cubicBezTo>
                  <a:pt x="10108" y="9708"/>
                  <a:pt x="10642" y="7907"/>
                  <a:pt x="10675" y="6139"/>
                </a:cubicBezTo>
                <a:cubicBezTo>
                  <a:pt x="10708" y="4070"/>
                  <a:pt x="10508" y="2002"/>
                  <a:pt x="10074" y="1"/>
                </a:cubicBezTo>
                <a:close/>
              </a:path>
            </a:pathLst>
          </a:cu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9"/>
          <p:cNvSpPr/>
          <p:nvPr/>
        </p:nvSpPr>
        <p:spPr>
          <a:xfrm>
            <a:off x="6719082" y="3497620"/>
            <a:ext cx="282921" cy="277209"/>
          </a:xfrm>
          <a:custGeom>
            <a:rect b="b" l="l" r="r" t="t"/>
            <a:pathLst>
              <a:path extrusionOk="0" h="12813" w="13077">
                <a:moveTo>
                  <a:pt x="567" y="0"/>
                </a:moveTo>
                <a:lnTo>
                  <a:pt x="567" y="0"/>
                </a:lnTo>
                <a:cubicBezTo>
                  <a:pt x="0" y="2869"/>
                  <a:pt x="367" y="5838"/>
                  <a:pt x="1635" y="8473"/>
                </a:cubicBezTo>
                <a:cubicBezTo>
                  <a:pt x="2570" y="10667"/>
                  <a:pt x="4723" y="12081"/>
                  <a:pt x="7096" y="12081"/>
                </a:cubicBezTo>
                <a:cubicBezTo>
                  <a:pt x="7177" y="12081"/>
                  <a:pt x="7258" y="12079"/>
                  <a:pt x="7339" y="12076"/>
                </a:cubicBezTo>
                <a:cubicBezTo>
                  <a:pt x="8440" y="11942"/>
                  <a:pt x="9407" y="11342"/>
                  <a:pt x="10107" y="10475"/>
                </a:cubicBezTo>
                <a:cubicBezTo>
                  <a:pt x="11008" y="11042"/>
                  <a:pt x="11709" y="11842"/>
                  <a:pt x="12176" y="12810"/>
                </a:cubicBezTo>
                <a:cubicBezTo>
                  <a:pt x="12198" y="12811"/>
                  <a:pt x="12219" y="12812"/>
                  <a:pt x="12241" y="12812"/>
                </a:cubicBezTo>
                <a:cubicBezTo>
                  <a:pt x="12646" y="12812"/>
                  <a:pt x="12980" y="12521"/>
                  <a:pt x="13043" y="12109"/>
                </a:cubicBezTo>
                <a:cubicBezTo>
                  <a:pt x="13076" y="11675"/>
                  <a:pt x="10608" y="9807"/>
                  <a:pt x="10608" y="9807"/>
                </a:cubicBezTo>
                <a:cubicBezTo>
                  <a:pt x="10608" y="9807"/>
                  <a:pt x="12276" y="6238"/>
                  <a:pt x="8740" y="4270"/>
                </a:cubicBezTo>
                <a:cubicBezTo>
                  <a:pt x="7672" y="3703"/>
                  <a:pt x="6405" y="3670"/>
                  <a:pt x="5237" y="3436"/>
                </a:cubicBezTo>
                <a:cubicBezTo>
                  <a:pt x="3236" y="3069"/>
                  <a:pt x="1501" y="1802"/>
                  <a:pt x="567" y="0"/>
                </a:cubicBezTo>
                <a:close/>
              </a:path>
            </a:pathLst>
          </a:cu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9"/>
          <p:cNvSpPr/>
          <p:nvPr/>
        </p:nvSpPr>
        <p:spPr>
          <a:xfrm>
            <a:off x="6854020" y="2845323"/>
            <a:ext cx="166719" cy="298087"/>
          </a:xfrm>
          <a:custGeom>
            <a:rect b="b" l="l" r="r" t="t"/>
            <a:pathLst>
              <a:path extrusionOk="0" h="13778" w="7706">
                <a:moveTo>
                  <a:pt x="5771" y="2002"/>
                </a:moveTo>
                <a:lnTo>
                  <a:pt x="5771" y="2002"/>
                </a:lnTo>
                <a:cubicBezTo>
                  <a:pt x="5571" y="4837"/>
                  <a:pt x="4603" y="5905"/>
                  <a:pt x="3736" y="7439"/>
                </a:cubicBezTo>
                <a:cubicBezTo>
                  <a:pt x="2802" y="8974"/>
                  <a:pt x="2235" y="10675"/>
                  <a:pt x="2068" y="12443"/>
                </a:cubicBezTo>
                <a:cubicBezTo>
                  <a:pt x="1768" y="10808"/>
                  <a:pt x="2035" y="9140"/>
                  <a:pt x="2835" y="7673"/>
                </a:cubicBezTo>
                <a:cubicBezTo>
                  <a:pt x="3036" y="7306"/>
                  <a:pt x="4170" y="5705"/>
                  <a:pt x="4470" y="5104"/>
                </a:cubicBezTo>
                <a:cubicBezTo>
                  <a:pt x="4970" y="4103"/>
                  <a:pt x="5404" y="3069"/>
                  <a:pt x="5771" y="2002"/>
                </a:cubicBezTo>
                <a:close/>
                <a:moveTo>
                  <a:pt x="5938" y="1"/>
                </a:moveTo>
                <a:cubicBezTo>
                  <a:pt x="5204" y="1235"/>
                  <a:pt x="4303" y="2369"/>
                  <a:pt x="3269" y="3336"/>
                </a:cubicBezTo>
                <a:cubicBezTo>
                  <a:pt x="2268" y="4304"/>
                  <a:pt x="1101" y="5138"/>
                  <a:pt x="500" y="6372"/>
                </a:cubicBezTo>
                <a:cubicBezTo>
                  <a:pt x="100" y="7306"/>
                  <a:pt x="0" y="8306"/>
                  <a:pt x="167" y="9307"/>
                </a:cubicBezTo>
                <a:cubicBezTo>
                  <a:pt x="200" y="9573"/>
                  <a:pt x="1461" y="13720"/>
                  <a:pt x="1302" y="13777"/>
                </a:cubicBezTo>
                <a:lnTo>
                  <a:pt x="1302" y="13777"/>
                </a:lnTo>
                <a:cubicBezTo>
                  <a:pt x="1902" y="13610"/>
                  <a:pt x="2536" y="13543"/>
                  <a:pt x="3136" y="13343"/>
                </a:cubicBezTo>
                <a:cubicBezTo>
                  <a:pt x="4503" y="12843"/>
                  <a:pt x="5604" y="11876"/>
                  <a:pt x="6305" y="10608"/>
                </a:cubicBezTo>
                <a:cubicBezTo>
                  <a:pt x="7339" y="8840"/>
                  <a:pt x="7706" y="6772"/>
                  <a:pt x="7405" y="4771"/>
                </a:cubicBezTo>
                <a:cubicBezTo>
                  <a:pt x="7205" y="3703"/>
                  <a:pt x="6905" y="2636"/>
                  <a:pt x="6505" y="1635"/>
                </a:cubicBezTo>
                <a:cubicBezTo>
                  <a:pt x="6305" y="1101"/>
                  <a:pt x="6138" y="568"/>
                  <a:pt x="5938" y="1"/>
                </a:cubicBezTo>
                <a:close/>
                <a:moveTo>
                  <a:pt x="1302" y="13777"/>
                </a:moveTo>
                <a:cubicBezTo>
                  <a:pt x="1302" y="13777"/>
                  <a:pt x="1301" y="13777"/>
                  <a:pt x="1301" y="13777"/>
                </a:cubicBezTo>
                <a:cubicBezTo>
                  <a:pt x="1301" y="13777"/>
                  <a:pt x="1302" y="13777"/>
                  <a:pt x="1302" y="13777"/>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9"/>
          <p:cNvSpPr/>
          <p:nvPr/>
        </p:nvSpPr>
        <p:spPr>
          <a:xfrm>
            <a:off x="5215317" y="3776147"/>
            <a:ext cx="657488" cy="378180"/>
          </a:xfrm>
          <a:custGeom>
            <a:rect b="b" l="l" r="r" t="t"/>
            <a:pathLst>
              <a:path extrusionOk="0" h="17480" w="30390">
                <a:moveTo>
                  <a:pt x="15212" y="0"/>
                </a:moveTo>
                <a:lnTo>
                  <a:pt x="13544" y="2369"/>
                </a:lnTo>
                <a:lnTo>
                  <a:pt x="11576" y="234"/>
                </a:lnTo>
                <a:lnTo>
                  <a:pt x="10275" y="2836"/>
                </a:lnTo>
                <a:lnTo>
                  <a:pt x="8007" y="1001"/>
                </a:lnTo>
                <a:lnTo>
                  <a:pt x="7139" y="3770"/>
                </a:lnTo>
                <a:lnTo>
                  <a:pt x="4571" y="2435"/>
                </a:lnTo>
                <a:lnTo>
                  <a:pt x="4404" y="5304"/>
                </a:lnTo>
                <a:lnTo>
                  <a:pt x="1535" y="4837"/>
                </a:lnTo>
                <a:lnTo>
                  <a:pt x="2569" y="7506"/>
                </a:lnTo>
                <a:lnTo>
                  <a:pt x="1" y="8740"/>
                </a:lnTo>
                <a:lnTo>
                  <a:pt x="2569" y="9974"/>
                </a:lnTo>
                <a:lnTo>
                  <a:pt x="1535" y="12643"/>
                </a:lnTo>
                <a:lnTo>
                  <a:pt x="4404" y="12142"/>
                </a:lnTo>
                <a:lnTo>
                  <a:pt x="4571" y="15044"/>
                </a:lnTo>
                <a:lnTo>
                  <a:pt x="7139" y="13677"/>
                </a:lnTo>
                <a:lnTo>
                  <a:pt x="8007" y="16445"/>
                </a:lnTo>
                <a:lnTo>
                  <a:pt x="10275" y="14644"/>
                </a:lnTo>
                <a:lnTo>
                  <a:pt x="11576" y="17213"/>
                </a:lnTo>
                <a:lnTo>
                  <a:pt x="13544" y="15078"/>
                </a:lnTo>
                <a:lnTo>
                  <a:pt x="15212" y="17479"/>
                </a:lnTo>
                <a:lnTo>
                  <a:pt x="16846" y="15078"/>
                </a:lnTo>
                <a:lnTo>
                  <a:pt x="18814" y="17213"/>
                </a:lnTo>
                <a:lnTo>
                  <a:pt x="20115" y="14644"/>
                </a:lnTo>
                <a:lnTo>
                  <a:pt x="22384" y="16445"/>
                </a:lnTo>
                <a:lnTo>
                  <a:pt x="23251" y="13677"/>
                </a:lnTo>
                <a:lnTo>
                  <a:pt x="25819" y="15044"/>
                </a:lnTo>
                <a:lnTo>
                  <a:pt x="25986" y="12142"/>
                </a:lnTo>
                <a:lnTo>
                  <a:pt x="28855" y="12643"/>
                </a:lnTo>
                <a:lnTo>
                  <a:pt x="27821" y="9974"/>
                </a:lnTo>
                <a:lnTo>
                  <a:pt x="30389" y="8740"/>
                </a:lnTo>
                <a:lnTo>
                  <a:pt x="27821" y="7506"/>
                </a:lnTo>
                <a:lnTo>
                  <a:pt x="28855" y="4837"/>
                </a:lnTo>
                <a:lnTo>
                  <a:pt x="25986" y="5304"/>
                </a:lnTo>
                <a:lnTo>
                  <a:pt x="25819" y="2435"/>
                </a:lnTo>
                <a:lnTo>
                  <a:pt x="23251" y="3770"/>
                </a:lnTo>
                <a:lnTo>
                  <a:pt x="22384" y="1001"/>
                </a:lnTo>
                <a:lnTo>
                  <a:pt x="20115" y="2836"/>
                </a:lnTo>
                <a:lnTo>
                  <a:pt x="18814" y="234"/>
                </a:lnTo>
                <a:lnTo>
                  <a:pt x="16846" y="2369"/>
                </a:lnTo>
                <a:lnTo>
                  <a:pt x="1521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9"/>
          <p:cNvSpPr/>
          <p:nvPr/>
        </p:nvSpPr>
        <p:spPr>
          <a:xfrm>
            <a:off x="5991740" y="3781923"/>
            <a:ext cx="728191" cy="438065"/>
          </a:xfrm>
          <a:custGeom>
            <a:rect b="b" l="l" r="r" t="t"/>
            <a:pathLst>
              <a:path extrusionOk="0" h="20248" w="33658">
                <a:moveTo>
                  <a:pt x="16846" y="0"/>
                </a:moveTo>
                <a:cubicBezTo>
                  <a:pt x="7539" y="0"/>
                  <a:pt x="0" y="3703"/>
                  <a:pt x="0" y="8273"/>
                </a:cubicBezTo>
                <a:cubicBezTo>
                  <a:pt x="0" y="11208"/>
                  <a:pt x="3069" y="13777"/>
                  <a:pt x="7706" y="15244"/>
                </a:cubicBezTo>
                <a:cubicBezTo>
                  <a:pt x="6672" y="17313"/>
                  <a:pt x="5071" y="19047"/>
                  <a:pt x="3102" y="20248"/>
                </a:cubicBezTo>
                <a:cubicBezTo>
                  <a:pt x="6238" y="19981"/>
                  <a:pt x="9140" y="18480"/>
                  <a:pt x="11208" y="16112"/>
                </a:cubicBezTo>
                <a:cubicBezTo>
                  <a:pt x="13043" y="16445"/>
                  <a:pt x="14944" y="16579"/>
                  <a:pt x="16846" y="16579"/>
                </a:cubicBezTo>
                <a:cubicBezTo>
                  <a:pt x="26152" y="16579"/>
                  <a:pt x="33658" y="12876"/>
                  <a:pt x="33658" y="8306"/>
                </a:cubicBezTo>
                <a:cubicBezTo>
                  <a:pt x="33658" y="3703"/>
                  <a:pt x="26119" y="0"/>
                  <a:pt x="168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9"/>
          <p:cNvSpPr/>
          <p:nvPr/>
        </p:nvSpPr>
        <p:spPr>
          <a:xfrm>
            <a:off x="7615258" y="3887268"/>
            <a:ext cx="845128" cy="220136"/>
          </a:xfrm>
          <a:custGeom>
            <a:rect b="b" l="l" r="r" t="t"/>
            <a:pathLst>
              <a:path extrusionOk="0" h="10175" w="39063">
                <a:moveTo>
                  <a:pt x="19515" y="0"/>
                </a:moveTo>
                <a:cubicBezTo>
                  <a:pt x="11175" y="0"/>
                  <a:pt x="11175" y="1668"/>
                  <a:pt x="2836" y="1668"/>
                </a:cubicBezTo>
                <a:cubicBezTo>
                  <a:pt x="2373" y="1668"/>
                  <a:pt x="1458" y="765"/>
                  <a:pt x="1006" y="765"/>
                </a:cubicBezTo>
                <a:cubicBezTo>
                  <a:pt x="937" y="765"/>
                  <a:pt x="879" y="786"/>
                  <a:pt x="835" y="834"/>
                </a:cubicBezTo>
                <a:cubicBezTo>
                  <a:pt x="501" y="1201"/>
                  <a:pt x="1669" y="2302"/>
                  <a:pt x="1669" y="2836"/>
                </a:cubicBezTo>
                <a:cubicBezTo>
                  <a:pt x="1669" y="3970"/>
                  <a:pt x="1" y="3970"/>
                  <a:pt x="1" y="5104"/>
                </a:cubicBezTo>
                <a:cubicBezTo>
                  <a:pt x="1" y="6205"/>
                  <a:pt x="1669" y="6205"/>
                  <a:pt x="1669" y="7339"/>
                </a:cubicBezTo>
                <a:cubicBezTo>
                  <a:pt x="1669" y="7906"/>
                  <a:pt x="468" y="9007"/>
                  <a:pt x="835" y="9340"/>
                </a:cubicBezTo>
                <a:cubicBezTo>
                  <a:pt x="883" y="9389"/>
                  <a:pt x="945" y="9410"/>
                  <a:pt x="1016" y="9410"/>
                </a:cubicBezTo>
                <a:cubicBezTo>
                  <a:pt x="1484" y="9410"/>
                  <a:pt x="2373" y="8506"/>
                  <a:pt x="2836" y="8506"/>
                </a:cubicBezTo>
                <a:cubicBezTo>
                  <a:pt x="11175" y="8506"/>
                  <a:pt x="11175" y="10174"/>
                  <a:pt x="19515" y="10174"/>
                </a:cubicBezTo>
                <a:cubicBezTo>
                  <a:pt x="27854" y="10174"/>
                  <a:pt x="27854" y="8506"/>
                  <a:pt x="36193" y="8506"/>
                </a:cubicBezTo>
                <a:cubicBezTo>
                  <a:pt x="36685" y="8506"/>
                  <a:pt x="37579" y="9410"/>
                  <a:pt x="38047" y="9410"/>
                </a:cubicBezTo>
                <a:cubicBezTo>
                  <a:pt x="38118" y="9410"/>
                  <a:pt x="38180" y="9389"/>
                  <a:pt x="38228" y="9340"/>
                </a:cubicBezTo>
                <a:cubicBezTo>
                  <a:pt x="38562" y="8973"/>
                  <a:pt x="37394" y="7906"/>
                  <a:pt x="37394" y="7339"/>
                </a:cubicBezTo>
                <a:cubicBezTo>
                  <a:pt x="37394" y="6205"/>
                  <a:pt x="39062" y="6205"/>
                  <a:pt x="39062" y="5104"/>
                </a:cubicBezTo>
                <a:cubicBezTo>
                  <a:pt x="39062" y="3970"/>
                  <a:pt x="37394" y="3970"/>
                  <a:pt x="37394" y="2836"/>
                </a:cubicBezTo>
                <a:cubicBezTo>
                  <a:pt x="37394" y="2302"/>
                  <a:pt x="38595" y="1168"/>
                  <a:pt x="38228" y="834"/>
                </a:cubicBezTo>
                <a:cubicBezTo>
                  <a:pt x="38182" y="793"/>
                  <a:pt x="38125" y="774"/>
                  <a:pt x="38059" y="774"/>
                </a:cubicBezTo>
                <a:cubicBezTo>
                  <a:pt x="37594" y="774"/>
                  <a:pt x="36690" y="1668"/>
                  <a:pt x="36193" y="1668"/>
                </a:cubicBezTo>
                <a:cubicBezTo>
                  <a:pt x="27854" y="1668"/>
                  <a:pt x="27854" y="0"/>
                  <a:pt x="195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7" name="Google Shape;2747;p59"/>
          <p:cNvGrpSpPr/>
          <p:nvPr/>
        </p:nvGrpSpPr>
        <p:grpSpPr>
          <a:xfrm>
            <a:off x="5895047" y="3275941"/>
            <a:ext cx="725313" cy="474256"/>
            <a:chOff x="5895047" y="3275941"/>
            <a:chExt cx="725313" cy="474256"/>
          </a:xfrm>
        </p:grpSpPr>
        <p:sp>
          <p:nvSpPr>
            <p:cNvPr id="2748" name="Google Shape;2748;p59"/>
            <p:cNvSpPr/>
            <p:nvPr/>
          </p:nvSpPr>
          <p:spPr>
            <a:xfrm>
              <a:off x="5895047" y="3275941"/>
              <a:ext cx="725313" cy="363079"/>
            </a:xfrm>
            <a:custGeom>
              <a:rect b="b" l="l" r="r" t="t"/>
              <a:pathLst>
                <a:path extrusionOk="0" h="16782" w="33525">
                  <a:moveTo>
                    <a:pt x="13366" y="0"/>
                  </a:moveTo>
                  <a:cubicBezTo>
                    <a:pt x="11588" y="0"/>
                    <a:pt x="9817" y="987"/>
                    <a:pt x="9007" y="2876"/>
                  </a:cubicBezTo>
                  <a:cubicBezTo>
                    <a:pt x="8545" y="2734"/>
                    <a:pt x="8078" y="2667"/>
                    <a:pt x="7620" y="2667"/>
                  </a:cubicBezTo>
                  <a:cubicBezTo>
                    <a:pt x="5500" y="2667"/>
                    <a:pt x="3563" y="4112"/>
                    <a:pt x="3069" y="6279"/>
                  </a:cubicBezTo>
                  <a:cubicBezTo>
                    <a:pt x="1335" y="6379"/>
                    <a:pt x="0" y="7813"/>
                    <a:pt x="67" y="9515"/>
                  </a:cubicBezTo>
                  <a:cubicBezTo>
                    <a:pt x="132" y="11176"/>
                    <a:pt x="1502" y="12519"/>
                    <a:pt x="3150" y="12519"/>
                  </a:cubicBezTo>
                  <a:cubicBezTo>
                    <a:pt x="3190" y="12519"/>
                    <a:pt x="3229" y="12518"/>
                    <a:pt x="3269" y="12517"/>
                  </a:cubicBezTo>
                  <a:lnTo>
                    <a:pt x="3570" y="12517"/>
                  </a:lnTo>
                  <a:lnTo>
                    <a:pt x="3570" y="12583"/>
                  </a:lnTo>
                  <a:cubicBezTo>
                    <a:pt x="3570" y="14448"/>
                    <a:pt x="5100" y="15710"/>
                    <a:pt x="6705" y="15710"/>
                  </a:cubicBezTo>
                  <a:cubicBezTo>
                    <a:pt x="7397" y="15710"/>
                    <a:pt x="8103" y="15475"/>
                    <a:pt x="8707" y="14952"/>
                  </a:cubicBezTo>
                  <a:cubicBezTo>
                    <a:pt x="9616" y="15794"/>
                    <a:pt x="10773" y="16219"/>
                    <a:pt x="11926" y="16219"/>
                  </a:cubicBezTo>
                  <a:cubicBezTo>
                    <a:pt x="13058" y="16219"/>
                    <a:pt x="14186" y="15811"/>
                    <a:pt x="15078" y="14985"/>
                  </a:cubicBezTo>
                  <a:cubicBezTo>
                    <a:pt x="16272" y="16194"/>
                    <a:pt x="17826" y="16782"/>
                    <a:pt x="19370" y="16782"/>
                  </a:cubicBezTo>
                  <a:cubicBezTo>
                    <a:pt x="21278" y="16782"/>
                    <a:pt x="23171" y="15884"/>
                    <a:pt x="24351" y="14151"/>
                  </a:cubicBezTo>
                  <a:cubicBezTo>
                    <a:pt x="24870" y="14475"/>
                    <a:pt x="25441" y="14625"/>
                    <a:pt x="26002" y="14625"/>
                  </a:cubicBezTo>
                  <a:cubicBezTo>
                    <a:pt x="27352" y="14625"/>
                    <a:pt x="28644" y="13754"/>
                    <a:pt x="29021" y="12317"/>
                  </a:cubicBezTo>
                  <a:cubicBezTo>
                    <a:pt x="29393" y="12458"/>
                    <a:pt x="29769" y="12525"/>
                    <a:pt x="30137" y="12525"/>
                  </a:cubicBezTo>
                  <a:cubicBezTo>
                    <a:pt x="31587" y="12525"/>
                    <a:pt x="32898" y="11491"/>
                    <a:pt x="33191" y="9948"/>
                  </a:cubicBezTo>
                  <a:cubicBezTo>
                    <a:pt x="33524" y="8047"/>
                    <a:pt x="32057" y="6279"/>
                    <a:pt x="30122" y="6279"/>
                  </a:cubicBezTo>
                  <a:lnTo>
                    <a:pt x="29988" y="6279"/>
                  </a:lnTo>
                  <a:cubicBezTo>
                    <a:pt x="29488" y="4211"/>
                    <a:pt x="27687" y="2743"/>
                    <a:pt x="25552" y="2676"/>
                  </a:cubicBezTo>
                  <a:cubicBezTo>
                    <a:pt x="24706" y="914"/>
                    <a:pt x="23004" y="8"/>
                    <a:pt x="21300" y="8"/>
                  </a:cubicBezTo>
                  <a:cubicBezTo>
                    <a:pt x="19780" y="8"/>
                    <a:pt x="18259" y="730"/>
                    <a:pt x="17346" y="2209"/>
                  </a:cubicBezTo>
                  <a:cubicBezTo>
                    <a:pt x="16409" y="719"/>
                    <a:pt x="14885" y="0"/>
                    <a:pt x="13366"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9"/>
            <p:cNvSpPr/>
            <p:nvPr/>
          </p:nvSpPr>
          <p:spPr>
            <a:xfrm>
              <a:off x="5950597" y="3636170"/>
              <a:ext cx="63542" cy="63520"/>
            </a:xfrm>
            <a:custGeom>
              <a:rect b="b" l="l" r="r" t="t"/>
              <a:pathLst>
                <a:path extrusionOk="0" h="2936" w="2937">
                  <a:moveTo>
                    <a:pt x="1469" y="0"/>
                  </a:moveTo>
                  <a:cubicBezTo>
                    <a:pt x="668" y="0"/>
                    <a:pt x="1" y="667"/>
                    <a:pt x="1" y="1468"/>
                  </a:cubicBezTo>
                  <a:cubicBezTo>
                    <a:pt x="1" y="2268"/>
                    <a:pt x="668" y="2935"/>
                    <a:pt x="1469" y="2935"/>
                  </a:cubicBezTo>
                  <a:cubicBezTo>
                    <a:pt x="2269" y="2935"/>
                    <a:pt x="2936" y="2268"/>
                    <a:pt x="2936" y="1468"/>
                  </a:cubicBezTo>
                  <a:cubicBezTo>
                    <a:pt x="2936" y="667"/>
                    <a:pt x="2269" y="0"/>
                    <a:pt x="1469"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9"/>
            <p:cNvSpPr/>
            <p:nvPr/>
          </p:nvSpPr>
          <p:spPr>
            <a:xfrm>
              <a:off x="5918128" y="3701108"/>
              <a:ext cx="48376" cy="49090"/>
            </a:xfrm>
            <a:custGeom>
              <a:rect b="b" l="l" r="r" t="t"/>
              <a:pathLst>
                <a:path extrusionOk="0" h="2269" w="2236">
                  <a:moveTo>
                    <a:pt x="1102" y="0"/>
                  </a:moveTo>
                  <a:cubicBezTo>
                    <a:pt x="501" y="0"/>
                    <a:pt x="1" y="501"/>
                    <a:pt x="1" y="1134"/>
                  </a:cubicBezTo>
                  <a:cubicBezTo>
                    <a:pt x="1" y="1768"/>
                    <a:pt x="501" y="2268"/>
                    <a:pt x="1102" y="2268"/>
                  </a:cubicBezTo>
                  <a:cubicBezTo>
                    <a:pt x="1735" y="2268"/>
                    <a:pt x="2236" y="1768"/>
                    <a:pt x="2236" y="1134"/>
                  </a:cubicBezTo>
                  <a:cubicBezTo>
                    <a:pt x="2236" y="501"/>
                    <a:pt x="1735" y="0"/>
                    <a:pt x="1102"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1" name="Google Shape;2751;p59"/>
          <p:cNvSpPr/>
          <p:nvPr/>
        </p:nvSpPr>
        <p:spPr>
          <a:xfrm>
            <a:off x="7092854" y="4124652"/>
            <a:ext cx="402000" cy="480665"/>
          </a:xfrm>
          <a:custGeom>
            <a:rect b="b" l="l" r="r" t="t"/>
            <a:pathLst>
              <a:path extrusionOk="0" h="22217" w="18581">
                <a:moveTo>
                  <a:pt x="9674" y="1"/>
                </a:moveTo>
                <a:cubicBezTo>
                  <a:pt x="5671" y="1"/>
                  <a:pt x="2168" y="2669"/>
                  <a:pt x="1101" y="6506"/>
                </a:cubicBezTo>
                <a:cubicBezTo>
                  <a:pt x="0" y="10342"/>
                  <a:pt x="1635" y="14445"/>
                  <a:pt x="5071" y="16513"/>
                </a:cubicBezTo>
                <a:cubicBezTo>
                  <a:pt x="4604" y="18648"/>
                  <a:pt x="3569" y="20616"/>
                  <a:pt x="2068" y="22217"/>
                </a:cubicBezTo>
                <a:cubicBezTo>
                  <a:pt x="3703" y="21583"/>
                  <a:pt x="5337" y="20949"/>
                  <a:pt x="6772" y="19915"/>
                </a:cubicBezTo>
                <a:cubicBezTo>
                  <a:pt x="7572" y="19315"/>
                  <a:pt x="8306" y="18581"/>
                  <a:pt x="8840" y="17747"/>
                </a:cubicBezTo>
                <a:cubicBezTo>
                  <a:pt x="9107" y="17780"/>
                  <a:pt x="9374" y="17780"/>
                  <a:pt x="9674" y="17780"/>
                </a:cubicBezTo>
                <a:cubicBezTo>
                  <a:pt x="14577" y="17780"/>
                  <a:pt x="18580" y="13811"/>
                  <a:pt x="18580" y="8907"/>
                </a:cubicBezTo>
                <a:cubicBezTo>
                  <a:pt x="18580" y="3970"/>
                  <a:pt x="14577" y="1"/>
                  <a:pt x="967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2" name="Google Shape;2752;p59"/>
          <p:cNvGrpSpPr/>
          <p:nvPr/>
        </p:nvGrpSpPr>
        <p:grpSpPr>
          <a:xfrm>
            <a:off x="6802774" y="3895899"/>
            <a:ext cx="704392" cy="227384"/>
            <a:chOff x="6802774" y="3895899"/>
            <a:chExt cx="704392" cy="227384"/>
          </a:xfrm>
        </p:grpSpPr>
        <p:sp>
          <p:nvSpPr>
            <p:cNvPr id="2753" name="Google Shape;2753;p59"/>
            <p:cNvSpPr/>
            <p:nvPr/>
          </p:nvSpPr>
          <p:spPr>
            <a:xfrm>
              <a:off x="6802774" y="3895899"/>
              <a:ext cx="704392" cy="227384"/>
            </a:xfrm>
            <a:custGeom>
              <a:rect b="b" l="l" r="r" t="t"/>
              <a:pathLst>
                <a:path extrusionOk="0" h="10510" w="32558">
                  <a:moveTo>
                    <a:pt x="2708" y="1"/>
                  </a:moveTo>
                  <a:cubicBezTo>
                    <a:pt x="1267" y="1"/>
                    <a:pt x="66" y="1156"/>
                    <a:pt x="1" y="2603"/>
                  </a:cubicBezTo>
                  <a:lnTo>
                    <a:pt x="1" y="4672"/>
                  </a:lnTo>
                  <a:cubicBezTo>
                    <a:pt x="66" y="6132"/>
                    <a:pt x="1235" y="7276"/>
                    <a:pt x="2650" y="7276"/>
                  </a:cubicBezTo>
                  <a:cubicBezTo>
                    <a:pt x="2689" y="7276"/>
                    <a:pt x="2729" y="7275"/>
                    <a:pt x="2769" y="7273"/>
                  </a:cubicBezTo>
                  <a:lnTo>
                    <a:pt x="4437" y="7273"/>
                  </a:lnTo>
                  <a:lnTo>
                    <a:pt x="3470" y="10509"/>
                  </a:lnTo>
                  <a:lnTo>
                    <a:pt x="8006" y="7273"/>
                  </a:lnTo>
                  <a:lnTo>
                    <a:pt x="29789" y="7273"/>
                  </a:lnTo>
                  <a:cubicBezTo>
                    <a:pt x="29810" y="7274"/>
                    <a:pt x="29830" y="7274"/>
                    <a:pt x="29851" y="7274"/>
                  </a:cubicBezTo>
                  <a:cubicBezTo>
                    <a:pt x="31324" y="7274"/>
                    <a:pt x="32524" y="6119"/>
                    <a:pt x="32557" y="4672"/>
                  </a:cubicBezTo>
                  <a:lnTo>
                    <a:pt x="32557" y="2603"/>
                  </a:lnTo>
                  <a:cubicBezTo>
                    <a:pt x="32524" y="1156"/>
                    <a:pt x="31324" y="1"/>
                    <a:pt x="29851" y="1"/>
                  </a:cubicBezTo>
                  <a:cubicBezTo>
                    <a:pt x="29830" y="1"/>
                    <a:pt x="29810" y="1"/>
                    <a:pt x="29789" y="2"/>
                  </a:cubicBezTo>
                  <a:lnTo>
                    <a:pt x="2769" y="2"/>
                  </a:lnTo>
                  <a:cubicBezTo>
                    <a:pt x="2749" y="1"/>
                    <a:pt x="2728" y="1"/>
                    <a:pt x="27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9"/>
            <p:cNvSpPr/>
            <p:nvPr/>
          </p:nvSpPr>
          <p:spPr>
            <a:xfrm>
              <a:off x="6866285" y="3969533"/>
              <a:ext cx="573760" cy="18044"/>
            </a:xfrm>
            <a:custGeom>
              <a:rect b="b" l="l" r="r" t="t"/>
              <a:pathLst>
                <a:path extrusionOk="0" h="834" w="26520">
                  <a:moveTo>
                    <a:pt x="400" y="0"/>
                  </a:moveTo>
                  <a:cubicBezTo>
                    <a:pt x="167" y="0"/>
                    <a:pt x="0" y="200"/>
                    <a:pt x="0" y="434"/>
                  </a:cubicBezTo>
                  <a:cubicBezTo>
                    <a:pt x="0" y="667"/>
                    <a:pt x="167" y="834"/>
                    <a:pt x="400" y="834"/>
                  </a:cubicBezTo>
                  <a:lnTo>
                    <a:pt x="467" y="834"/>
                  </a:lnTo>
                  <a:cubicBezTo>
                    <a:pt x="1001" y="834"/>
                    <a:pt x="1001" y="0"/>
                    <a:pt x="467" y="0"/>
                  </a:cubicBezTo>
                  <a:close/>
                  <a:moveTo>
                    <a:pt x="2502" y="0"/>
                  </a:moveTo>
                  <a:cubicBezTo>
                    <a:pt x="1935" y="0"/>
                    <a:pt x="1935" y="834"/>
                    <a:pt x="2502" y="834"/>
                  </a:cubicBezTo>
                  <a:lnTo>
                    <a:pt x="2535" y="834"/>
                  </a:lnTo>
                  <a:cubicBezTo>
                    <a:pt x="3102" y="834"/>
                    <a:pt x="3102" y="0"/>
                    <a:pt x="2535" y="0"/>
                  </a:cubicBezTo>
                  <a:close/>
                  <a:moveTo>
                    <a:pt x="4670" y="0"/>
                  </a:moveTo>
                  <a:cubicBezTo>
                    <a:pt x="4437" y="0"/>
                    <a:pt x="4236" y="200"/>
                    <a:pt x="4236" y="434"/>
                  </a:cubicBezTo>
                  <a:cubicBezTo>
                    <a:pt x="4236" y="667"/>
                    <a:pt x="4437" y="834"/>
                    <a:pt x="4670" y="834"/>
                  </a:cubicBezTo>
                  <a:lnTo>
                    <a:pt x="4703" y="834"/>
                  </a:lnTo>
                  <a:cubicBezTo>
                    <a:pt x="5271" y="834"/>
                    <a:pt x="5271" y="0"/>
                    <a:pt x="4703" y="0"/>
                  </a:cubicBezTo>
                  <a:close/>
                  <a:moveTo>
                    <a:pt x="6738" y="0"/>
                  </a:moveTo>
                  <a:cubicBezTo>
                    <a:pt x="6205" y="0"/>
                    <a:pt x="6205" y="834"/>
                    <a:pt x="6738" y="834"/>
                  </a:cubicBezTo>
                  <a:lnTo>
                    <a:pt x="6805" y="834"/>
                  </a:lnTo>
                  <a:cubicBezTo>
                    <a:pt x="7339" y="834"/>
                    <a:pt x="7339" y="0"/>
                    <a:pt x="6805" y="0"/>
                  </a:cubicBezTo>
                  <a:close/>
                  <a:moveTo>
                    <a:pt x="8906" y="0"/>
                  </a:moveTo>
                  <a:cubicBezTo>
                    <a:pt x="8673" y="0"/>
                    <a:pt x="8506" y="200"/>
                    <a:pt x="8506" y="434"/>
                  </a:cubicBezTo>
                  <a:cubicBezTo>
                    <a:pt x="8506" y="667"/>
                    <a:pt x="8673" y="834"/>
                    <a:pt x="8906" y="834"/>
                  </a:cubicBezTo>
                  <a:lnTo>
                    <a:pt x="8973" y="834"/>
                  </a:lnTo>
                  <a:cubicBezTo>
                    <a:pt x="9507" y="834"/>
                    <a:pt x="9507" y="0"/>
                    <a:pt x="8973" y="0"/>
                  </a:cubicBezTo>
                  <a:close/>
                  <a:moveTo>
                    <a:pt x="11041" y="0"/>
                  </a:moveTo>
                  <a:cubicBezTo>
                    <a:pt x="10808" y="0"/>
                    <a:pt x="10641" y="200"/>
                    <a:pt x="10641" y="434"/>
                  </a:cubicBezTo>
                  <a:cubicBezTo>
                    <a:pt x="10641" y="667"/>
                    <a:pt x="10808" y="834"/>
                    <a:pt x="11041" y="834"/>
                  </a:cubicBezTo>
                  <a:lnTo>
                    <a:pt x="11075" y="834"/>
                  </a:lnTo>
                  <a:cubicBezTo>
                    <a:pt x="11642" y="834"/>
                    <a:pt x="11642" y="0"/>
                    <a:pt x="11075" y="0"/>
                  </a:cubicBezTo>
                  <a:close/>
                  <a:moveTo>
                    <a:pt x="13143" y="0"/>
                  </a:moveTo>
                  <a:cubicBezTo>
                    <a:pt x="12576" y="0"/>
                    <a:pt x="12576" y="834"/>
                    <a:pt x="13143" y="834"/>
                  </a:cubicBezTo>
                  <a:lnTo>
                    <a:pt x="13176" y="834"/>
                  </a:lnTo>
                  <a:cubicBezTo>
                    <a:pt x="13743" y="834"/>
                    <a:pt x="13743" y="0"/>
                    <a:pt x="13176" y="0"/>
                  </a:cubicBezTo>
                  <a:close/>
                  <a:moveTo>
                    <a:pt x="15311" y="0"/>
                  </a:moveTo>
                  <a:cubicBezTo>
                    <a:pt x="15078" y="0"/>
                    <a:pt x="14877" y="200"/>
                    <a:pt x="14877" y="434"/>
                  </a:cubicBezTo>
                  <a:cubicBezTo>
                    <a:pt x="14877" y="667"/>
                    <a:pt x="15078" y="834"/>
                    <a:pt x="15311" y="834"/>
                  </a:cubicBezTo>
                  <a:lnTo>
                    <a:pt x="15344" y="834"/>
                  </a:lnTo>
                  <a:cubicBezTo>
                    <a:pt x="15911" y="834"/>
                    <a:pt x="15911" y="0"/>
                    <a:pt x="15344" y="0"/>
                  </a:cubicBezTo>
                  <a:close/>
                  <a:moveTo>
                    <a:pt x="17379" y="0"/>
                  </a:moveTo>
                  <a:cubicBezTo>
                    <a:pt x="16812" y="0"/>
                    <a:pt x="16812" y="834"/>
                    <a:pt x="17379" y="834"/>
                  </a:cubicBezTo>
                  <a:lnTo>
                    <a:pt x="17413" y="834"/>
                  </a:lnTo>
                  <a:cubicBezTo>
                    <a:pt x="17980" y="834"/>
                    <a:pt x="17980" y="0"/>
                    <a:pt x="17413" y="0"/>
                  </a:cubicBezTo>
                  <a:close/>
                  <a:moveTo>
                    <a:pt x="19547" y="0"/>
                  </a:moveTo>
                  <a:cubicBezTo>
                    <a:pt x="19314" y="0"/>
                    <a:pt x="19147" y="200"/>
                    <a:pt x="19147" y="434"/>
                  </a:cubicBezTo>
                  <a:cubicBezTo>
                    <a:pt x="19147" y="667"/>
                    <a:pt x="19314" y="834"/>
                    <a:pt x="19547" y="834"/>
                  </a:cubicBezTo>
                  <a:lnTo>
                    <a:pt x="19581" y="834"/>
                  </a:lnTo>
                  <a:cubicBezTo>
                    <a:pt x="20148" y="834"/>
                    <a:pt x="20148" y="0"/>
                    <a:pt x="19581" y="0"/>
                  </a:cubicBezTo>
                  <a:close/>
                  <a:moveTo>
                    <a:pt x="21682" y="0"/>
                  </a:moveTo>
                  <a:cubicBezTo>
                    <a:pt x="21449" y="0"/>
                    <a:pt x="21249" y="200"/>
                    <a:pt x="21249" y="434"/>
                  </a:cubicBezTo>
                  <a:cubicBezTo>
                    <a:pt x="21249" y="667"/>
                    <a:pt x="21449" y="834"/>
                    <a:pt x="21682" y="834"/>
                  </a:cubicBezTo>
                  <a:lnTo>
                    <a:pt x="21716" y="834"/>
                  </a:lnTo>
                  <a:cubicBezTo>
                    <a:pt x="22283" y="834"/>
                    <a:pt x="22283" y="0"/>
                    <a:pt x="21716" y="0"/>
                  </a:cubicBezTo>
                  <a:close/>
                  <a:moveTo>
                    <a:pt x="23750" y="0"/>
                  </a:moveTo>
                  <a:cubicBezTo>
                    <a:pt x="23217" y="0"/>
                    <a:pt x="23217" y="834"/>
                    <a:pt x="23750" y="834"/>
                  </a:cubicBezTo>
                  <a:lnTo>
                    <a:pt x="23817" y="834"/>
                  </a:lnTo>
                  <a:cubicBezTo>
                    <a:pt x="24351" y="834"/>
                    <a:pt x="24351" y="0"/>
                    <a:pt x="23817" y="0"/>
                  </a:cubicBezTo>
                  <a:close/>
                  <a:moveTo>
                    <a:pt x="25919" y="0"/>
                  </a:moveTo>
                  <a:cubicBezTo>
                    <a:pt x="25685" y="0"/>
                    <a:pt x="25518" y="200"/>
                    <a:pt x="25518" y="434"/>
                  </a:cubicBezTo>
                  <a:cubicBezTo>
                    <a:pt x="25518" y="667"/>
                    <a:pt x="25685" y="834"/>
                    <a:pt x="25919" y="834"/>
                  </a:cubicBezTo>
                  <a:lnTo>
                    <a:pt x="25985" y="834"/>
                  </a:lnTo>
                  <a:cubicBezTo>
                    <a:pt x="26519" y="834"/>
                    <a:pt x="26519" y="0"/>
                    <a:pt x="259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5" name="Google Shape;2755;p59"/>
          <p:cNvSpPr/>
          <p:nvPr/>
        </p:nvSpPr>
        <p:spPr>
          <a:xfrm>
            <a:off x="5203052" y="4243106"/>
            <a:ext cx="184049" cy="289714"/>
          </a:xfrm>
          <a:custGeom>
            <a:rect b="b" l="l" r="r" t="t"/>
            <a:pathLst>
              <a:path extrusionOk="0" h="13391" w="8507">
                <a:moveTo>
                  <a:pt x="4535" y="0"/>
                </a:moveTo>
                <a:cubicBezTo>
                  <a:pt x="3862" y="0"/>
                  <a:pt x="3215" y="665"/>
                  <a:pt x="3704" y="1363"/>
                </a:cubicBezTo>
                <a:cubicBezTo>
                  <a:pt x="4004" y="1730"/>
                  <a:pt x="4271" y="2130"/>
                  <a:pt x="4537" y="2497"/>
                </a:cubicBezTo>
                <a:cubicBezTo>
                  <a:pt x="2102" y="2898"/>
                  <a:pt x="1" y="4232"/>
                  <a:pt x="34" y="7534"/>
                </a:cubicBezTo>
                <a:cubicBezTo>
                  <a:pt x="66" y="10841"/>
                  <a:pt x="2977" y="13390"/>
                  <a:pt x="6659" y="13390"/>
                </a:cubicBezTo>
                <a:cubicBezTo>
                  <a:pt x="6840" y="13390"/>
                  <a:pt x="7022" y="13384"/>
                  <a:pt x="7206" y="13372"/>
                </a:cubicBezTo>
                <a:cubicBezTo>
                  <a:pt x="8386" y="13306"/>
                  <a:pt x="8407" y="11502"/>
                  <a:pt x="7268" y="11502"/>
                </a:cubicBezTo>
                <a:cubicBezTo>
                  <a:pt x="7248" y="11502"/>
                  <a:pt x="7227" y="11502"/>
                  <a:pt x="7206" y="11504"/>
                </a:cubicBezTo>
                <a:cubicBezTo>
                  <a:pt x="7133" y="11506"/>
                  <a:pt x="7060" y="11507"/>
                  <a:pt x="6986" y="11507"/>
                </a:cubicBezTo>
                <a:cubicBezTo>
                  <a:pt x="4926" y="11507"/>
                  <a:pt x="2913" y="10595"/>
                  <a:pt x="2269" y="8502"/>
                </a:cubicBezTo>
                <a:cubicBezTo>
                  <a:pt x="1969" y="7534"/>
                  <a:pt x="2002" y="6367"/>
                  <a:pt x="2736" y="5599"/>
                </a:cubicBezTo>
                <a:cubicBezTo>
                  <a:pt x="3170" y="5132"/>
                  <a:pt x="3603" y="4766"/>
                  <a:pt x="4904" y="4499"/>
                </a:cubicBezTo>
                <a:lnTo>
                  <a:pt x="4904" y="4499"/>
                </a:lnTo>
                <a:cubicBezTo>
                  <a:pt x="4704" y="4766"/>
                  <a:pt x="4137" y="5333"/>
                  <a:pt x="3970" y="5633"/>
                </a:cubicBezTo>
                <a:cubicBezTo>
                  <a:pt x="3602" y="6370"/>
                  <a:pt x="4124" y="6964"/>
                  <a:pt x="4758" y="6964"/>
                </a:cubicBezTo>
                <a:cubicBezTo>
                  <a:pt x="5041" y="6964"/>
                  <a:pt x="5347" y="6845"/>
                  <a:pt x="5605" y="6567"/>
                </a:cubicBezTo>
                <a:cubicBezTo>
                  <a:pt x="6239" y="5833"/>
                  <a:pt x="6939" y="5166"/>
                  <a:pt x="7706" y="4532"/>
                </a:cubicBezTo>
                <a:cubicBezTo>
                  <a:pt x="8207" y="4165"/>
                  <a:pt x="8507" y="3398"/>
                  <a:pt x="8073" y="2931"/>
                </a:cubicBezTo>
                <a:cubicBezTo>
                  <a:pt x="7406" y="2130"/>
                  <a:pt x="5938" y="1263"/>
                  <a:pt x="5338" y="429"/>
                </a:cubicBezTo>
                <a:cubicBezTo>
                  <a:pt x="5126" y="126"/>
                  <a:pt x="4828" y="0"/>
                  <a:pt x="4535"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9"/>
          <p:cNvSpPr/>
          <p:nvPr/>
        </p:nvSpPr>
        <p:spPr>
          <a:xfrm>
            <a:off x="6072556" y="4270426"/>
            <a:ext cx="470561" cy="287248"/>
          </a:xfrm>
          <a:custGeom>
            <a:rect b="b" l="l" r="r" t="t"/>
            <a:pathLst>
              <a:path extrusionOk="0" h="13277" w="21750">
                <a:moveTo>
                  <a:pt x="13510" y="0"/>
                </a:moveTo>
                <a:cubicBezTo>
                  <a:pt x="13410" y="1034"/>
                  <a:pt x="13643" y="4036"/>
                  <a:pt x="13643" y="4036"/>
                </a:cubicBezTo>
                <a:cubicBezTo>
                  <a:pt x="13550" y="4115"/>
                  <a:pt x="12877" y="4146"/>
                  <a:pt x="11880" y="4146"/>
                </a:cubicBezTo>
                <a:cubicBezTo>
                  <a:pt x="8254" y="4146"/>
                  <a:pt x="334" y="3736"/>
                  <a:pt x="334" y="3736"/>
                </a:cubicBezTo>
                <a:cubicBezTo>
                  <a:pt x="334" y="3736"/>
                  <a:pt x="0" y="8339"/>
                  <a:pt x="334" y="10241"/>
                </a:cubicBezTo>
                <a:cubicBezTo>
                  <a:pt x="2669" y="10036"/>
                  <a:pt x="9167" y="9934"/>
                  <a:pt x="12565" y="9934"/>
                </a:cubicBezTo>
                <a:cubicBezTo>
                  <a:pt x="13050" y="9934"/>
                  <a:pt x="13472" y="9936"/>
                  <a:pt x="13810" y="9940"/>
                </a:cubicBezTo>
                <a:lnTo>
                  <a:pt x="13977" y="13276"/>
                </a:lnTo>
                <a:cubicBezTo>
                  <a:pt x="16012" y="11375"/>
                  <a:pt x="19414" y="8173"/>
                  <a:pt x="21749" y="6638"/>
                </a:cubicBezTo>
                <a:cubicBezTo>
                  <a:pt x="19414" y="4937"/>
                  <a:pt x="15578" y="2001"/>
                  <a:pt x="135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7" name="Google Shape;2757;p59"/>
          <p:cNvGrpSpPr/>
          <p:nvPr/>
        </p:nvGrpSpPr>
        <p:grpSpPr>
          <a:xfrm flipH="1" rot="1665400">
            <a:off x="-897365" y="-756196"/>
            <a:ext cx="3081433" cy="1994686"/>
            <a:chOff x="3476322" y="3871854"/>
            <a:chExt cx="3081549" cy="1994761"/>
          </a:xfrm>
        </p:grpSpPr>
        <p:sp>
          <p:nvSpPr>
            <p:cNvPr id="2758" name="Google Shape;2758;p59"/>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9"/>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9"/>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9"/>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9"/>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9"/>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9"/>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9"/>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9"/>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9"/>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9"/>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9"/>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9"/>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9"/>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9"/>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9"/>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9"/>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9"/>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9"/>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B3C4B9"/>
        </a:solidFill>
      </p:bgPr>
    </p:bg>
    <p:spTree>
      <p:nvGrpSpPr>
        <p:cNvPr id="2780" name="Shape 2780"/>
        <p:cNvGrpSpPr/>
        <p:nvPr/>
      </p:nvGrpSpPr>
      <p:grpSpPr>
        <a:xfrm>
          <a:off x="0" y="0"/>
          <a:ext cx="0" cy="0"/>
          <a:chOff x="0" y="0"/>
          <a:chExt cx="0" cy="0"/>
        </a:xfrm>
      </p:grpSpPr>
      <p:sp>
        <p:nvSpPr>
          <p:cNvPr id="2781" name="Google Shape;2781;p60"/>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2782" name="Google Shape;2782;p60"/>
          <p:cNvSpPr txBox="1"/>
          <p:nvPr>
            <p:ph idx="1" type="body"/>
          </p:nvPr>
        </p:nvSpPr>
        <p:spPr>
          <a:xfrm>
            <a:off x="713225" y="1177085"/>
            <a:ext cx="7708200" cy="3416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400"/>
              <a:t>Did you like the resources on this template? Get them for free at our other websites.</a:t>
            </a:r>
            <a:endParaRPr sz="1400"/>
          </a:p>
          <a:p>
            <a:pPr indent="0" lvl="0" marL="0" rtl="0" algn="l">
              <a:lnSpc>
                <a:spcPct val="100000"/>
              </a:lnSpc>
              <a:spcBef>
                <a:spcPts val="1600"/>
              </a:spcBef>
              <a:spcAft>
                <a:spcPts val="0"/>
              </a:spcAft>
              <a:buClr>
                <a:schemeClr val="dk1"/>
              </a:buClr>
              <a:buSzPts val="1100"/>
              <a:buFont typeface="Arial"/>
              <a:buNone/>
            </a:pPr>
            <a:r>
              <a:rPr b="1" lang="en" sz="2000">
                <a:solidFill>
                  <a:schemeClr val="accent1"/>
                </a:solidFill>
                <a:latin typeface="Handlee"/>
                <a:ea typeface="Handlee"/>
                <a:cs typeface="Handlee"/>
                <a:sym typeface="Handlee"/>
              </a:rPr>
              <a:t>Photos</a:t>
            </a:r>
            <a:endParaRPr b="1" sz="2000">
              <a:solidFill>
                <a:schemeClr val="accent1"/>
              </a:solidFill>
              <a:latin typeface="Handlee"/>
              <a:ea typeface="Handlee"/>
              <a:cs typeface="Handlee"/>
              <a:sym typeface="Handlee"/>
            </a:endParaRPr>
          </a:p>
          <a:p>
            <a:pPr indent="-317500" lvl="0" marL="457200" rtl="0" algn="l">
              <a:lnSpc>
                <a:spcPct val="100000"/>
              </a:lnSpc>
              <a:spcBef>
                <a:spcPts val="1600"/>
              </a:spcBef>
              <a:spcAft>
                <a:spcPts val="0"/>
              </a:spcAft>
              <a:buClr>
                <a:schemeClr val="accent1"/>
              </a:buClr>
              <a:buSzPts val="1400"/>
              <a:buChar char="■"/>
            </a:pPr>
            <a:r>
              <a:rPr lang="en" sz="1400">
                <a:solidFill>
                  <a:schemeClr val="hlink"/>
                </a:solidFill>
                <a:uFill>
                  <a:noFill/>
                </a:uFill>
                <a:hlinkClick r:id="rId3"/>
              </a:rPr>
              <a:t>Girls wearing medical masks in class</a:t>
            </a:r>
            <a:endParaRPr sz="1400">
              <a:solidFill>
                <a:schemeClr val="dk2"/>
              </a:solidFill>
            </a:endParaRPr>
          </a:p>
          <a:p>
            <a:pPr indent="-317500" lvl="0" marL="457200" rtl="0" algn="l">
              <a:lnSpc>
                <a:spcPct val="100000"/>
              </a:lnSpc>
              <a:spcBef>
                <a:spcPts val="0"/>
              </a:spcBef>
              <a:spcAft>
                <a:spcPts val="0"/>
              </a:spcAft>
              <a:buClr>
                <a:schemeClr val="accent1"/>
              </a:buClr>
              <a:buSzPts val="1400"/>
              <a:buChar char="■"/>
            </a:pPr>
            <a:r>
              <a:rPr lang="en" sz="1400">
                <a:solidFill>
                  <a:schemeClr val="dk2"/>
                </a:solidFill>
                <a:uFill>
                  <a:noFill/>
                </a:uFill>
                <a:hlinkClick r:id="rId4">
                  <a:extLst>
                    <a:ext uri="{A12FA001-AC4F-418D-AE19-62706E023703}">
                      <ahyp:hlinkClr val="tx"/>
                    </a:ext>
                  </a:extLst>
                </a:hlinkClick>
              </a:rPr>
              <a:t>Group of kids at school</a:t>
            </a:r>
            <a:endParaRPr sz="1400">
              <a:solidFill>
                <a:schemeClr val="dk2"/>
              </a:solidFill>
            </a:endParaRPr>
          </a:p>
          <a:p>
            <a:pPr indent="-317500" lvl="0" marL="457200" rtl="0" algn="l">
              <a:lnSpc>
                <a:spcPct val="100000"/>
              </a:lnSpc>
              <a:spcBef>
                <a:spcPts val="0"/>
              </a:spcBef>
              <a:spcAft>
                <a:spcPts val="0"/>
              </a:spcAft>
              <a:buClr>
                <a:schemeClr val="accent1"/>
              </a:buClr>
              <a:buSzPts val="1400"/>
              <a:buChar char="■"/>
            </a:pPr>
            <a:r>
              <a:rPr lang="en" sz="1400">
                <a:solidFill>
                  <a:schemeClr val="dk2"/>
                </a:solidFill>
                <a:uFill>
                  <a:noFill/>
                </a:uFill>
                <a:hlinkClick r:id="rId5">
                  <a:extLst>
                    <a:ext uri="{A12FA001-AC4F-418D-AE19-62706E023703}">
                      <ahyp:hlinkClr val="tx"/>
                    </a:ext>
                  </a:extLst>
                </a:hlinkClick>
              </a:rPr>
              <a:t>Blue birthday cake with topper</a:t>
            </a:r>
            <a:endParaRPr sz="1400">
              <a:solidFill>
                <a:schemeClr val="dk2"/>
              </a:solidFill>
            </a:endParaRPr>
          </a:p>
          <a:p>
            <a:pPr indent="0" lvl="0" marL="0" rtl="0" algn="l">
              <a:lnSpc>
                <a:spcPct val="100000"/>
              </a:lnSpc>
              <a:spcBef>
                <a:spcPts val="1600"/>
              </a:spcBef>
              <a:spcAft>
                <a:spcPts val="0"/>
              </a:spcAft>
              <a:buNone/>
            </a:pPr>
            <a:r>
              <a:rPr b="1" lang="en" sz="2000">
                <a:solidFill>
                  <a:schemeClr val="accent1"/>
                </a:solidFill>
                <a:latin typeface="Handlee"/>
                <a:ea typeface="Handlee"/>
                <a:cs typeface="Handlee"/>
                <a:sym typeface="Handlee"/>
              </a:rPr>
              <a:t>Vectors</a:t>
            </a:r>
            <a:endParaRPr b="1" sz="2000">
              <a:solidFill>
                <a:schemeClr val="accent1"/>
              </a:solidFill>
              <a:latin typeface="Handlee"/>
              <a:ea typeface="Handlee"/>
              <a:cs typeface="Handlee"/>
              <a:sym typeface="Handlee"/>
            </a:endParaRPr>
          </a:p>
          <a:p>
            <a:pPr indent="-317500" lvl="0" marL="457200" rtl="0" algn="l">
              <a:lnSpc>
                <a:spcPct val="100000"/>
              </a:lnSpc>
              <a:spcBef>
                <a:spcPts val="1600"/>
              </a:spcBef>
              <a:spcAft>
                <a:spcPts val="0"/>
              </a:spcAft>
              <a:buClr>
                <a:schemeClr val="accent1"/>
              </a:buClr>
              <a:buSzPts val="1400"/>
              <a:buChar char="■"/>
            </a:pPr>
            <a:r>
              <a:rPr lang="en" sz="1400">
                <a:uFill>
                  <a:noFill/>
                </a:uFill>
                <a:hlinkClick r:id="rId6"/>
              </a:rPr>
              <a:t>To do list template with leaves</a:t>
            </a:r>
            <a:endParaRPr sz="1400"/>
          </a:p>
          <a:p>
            <a:pPr indent="-317500" lvl="0" marL="457200" rtl="0" algn="l">
              <a:lnSpc>
                <a:spcPct val="100000"/>
              </a:lnSpc>
              <a:spcBef>
                <a:spcPts val="0"/>
              </a:spcBef>
              <a:spcAft>
                <a:spcPts val="0"/>
              </a:spcAft>
              <a:buClr>
                <a:schemeClr val="accent1"/>
              </a:buClr>
              <a:buSzPts val="1400"/>
              <a:buChar char="■"/>
            </a:pPr>
            <a:r>
              <a:rPr lang="en" sz="1400">
                <a:solidFill>
                  <a:schemeClr val="dk2"/>
                </a:solidFill>
                <a:uFill>
                  <a:noFill/>
                </a:uFill>
                <a:hlinkClick r:id="rId7">
                  <a:extLst>
                    <a:ext uri="{A12FA001-AC4F-418D-AE19-62706E023703}">
                      <ahyp:hlinkClr val="tx"/>
                    </a:ext>
                  </a:extLst>
                </a:hlinkClick>
              </a:rPr>
              <a:t>Creative planning element collection</a:t>
            </a:r>
            <a:endParaRPr sz="1400">
              <a:solidFill>
                <a:schemeClr val="dk2"/>
              </a:solidFill>
            </a:endParaRPr>
          </a:p>
          <a:p>
            <a:pPr indent="-317500" lvl="0" marL="457200" rtl="0" algn="l">
              <a:lnSpc>
                <a:spcPct val="100000"/>
              </a:lnSpc>
              <a:spcBef>
                <a:spcPts val="0"/>
              </a:spcBef>
              <a:spcAft>
                <a:spcPts val="0"/>
              </a:spcAft>
              <a:buClr>
                <a:schemeClr val="accent1"/>
              </a:buClr>
              <a:buSzPts val="1400"/>
              <a:buChar char="■"/>
            </a:pPr>
            <a:r>
              <a:rPr lang="en" sz="1400">
                <a:solidFill>
                  <a:schemeClr val="dk2"/>
                </a:solidFill>
                <a:uFill>
                  <a:noFill/>
                </a:uFill>
                <a:hlinkClick r:id="rId8">
                  <a:extLst>
                    <a:ext uri="{A12FA001-AC4F-418D-AE19-62706E023703}">
                      <ahyp:hlinkClr val="tx"/>
                    </a:ext>
                  </a:extLst>
                </a:hlinkClick>
              </a:rPr>
              <a:t>Modern set of colorful planning elements</a:t>
            </a:r>
            <a:endParaRPr sz="1400">
              <a:solidFill>
                <a:schemeClr val="dk2"/>
              </a:solidFill>
            </a:endParaRPr>
          </a:p>
        </p:txBody>
      </p:sp>
      <p:grpSp>
        <p:nvGrpSpPr>
          <p:cNvPr id="2783" name="Google Shape;2783;p60"/>
          <p:cNvGrpSpPr/>
          <p:nvPr/>
        </p:nvGrpSpPr>
        <p:grpSpPr>
          <a:xfrm rot="-6265104">
            <a:off x="7141138" y="260757"/>
            <a:ext cx="3081539" cy="1994755"/>
            <a:chOff x="3476322" y="3871854"/>
            <a:chExt cx="3081549" cy="1994761"/>
          </a:xfrm>
        </p:grpSpPr>
        <p:sp>
          <p:nvSpPr>
            <p:cNvPr id="2784" name="Google Shape;2784;p60"/>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0"/>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0"/>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0"/>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0"/>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0"/>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0"/>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0"/>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0"/>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0"/>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0"/>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0"/>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0"/>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0"/>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0"/>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0"/>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0"/>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0"/>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0"/>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3" name="Google Shape;2803;p60"/>
          <p:cNvGrpSpPr/>
          <p:nvPr/>
        </p:nvGrpSpPr>
        <p:grpSpPr>
          <a:xfrm rot="-10293176">
            <a:off x="-29594" y="-489151"/>
            <a:ext cx="1748579" cy="1517869"/>
            <a:chOff x="972034" y="4038077"/>
            <a:chExt cx="1579697" cy="1371393"/>
          </a:xfrm>
        </p:grpSpPr>
        <p:sp>
          <p:nvSpPr>
            <p:cNvPr id="2804" name="Google Shape;2804;p60"/>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0"/>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6" name="Google Shape;2806;p60"/>
            <p:cNvGrpSpPr/>
            <p:nvPr/>
          </p:nvGrpSpPr>
          <p:grpSpPr>
            <a:xfrm>
              <a:off x="972034" y="4038077"/>
              <a:ext cx="1579697" cy="1371393"/>
              <a:chOff x="972034" y="4038077"/>
              <a:chExt cx="1579697" cy="1371393"/>
            </a:xfrm>
          </p:grpSpPr>
          <p:sp>
            <p:nvSpPr>
              <p:cNvPr id="2807" name="Google Shape;2807;p60"/>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0"/>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0"/>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0"/>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11" name="Google Shape;2811;p60"/>
          <p:cNvGrpSpPr/>
          <p:nvPr/>
        </p:nvGrpSpPr>
        <p:grpSpPr>
          <a:xfrm rot="10411085">
            <a:off x="5413993" y="3520035"/>
            <a:ext cx="3774876" cy="1980013"/>
            <a:chOff x="6797960" y="203729"/>
            <a:chExt cx="3774524" cy="1979829"/>
          </a:xfrm>
        </p:grpSpPr>
        <p:sp>
          <p:nvSpPr>
            <p:cNvPr id="2812" name="Google Shape;2812;p60"/>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0"/>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0"/>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0"/>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0"/>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0"/>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21" name="Shape 2821"/>
        <p:cNvGrpSpPr/>
        <p:nvPr/>
      </p:nvGrpSpPr>
      <p:grpSpPr>
        <a:xfrm>
          <a:off x="0" y="0"/>
          <a:ext cx="0" cy="0"/>
          <a:chOff x="0" y="0"/>
          <a:chExt cx="0" cy="0"/>
        </a:xfrm>
      </p:grpSpPr>
      <p:sp>
        <p:nvSpPr>
          <p:cNvPr id="2822" name="Google Shape;2822;p6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823" name="Google Shape;2823;p61"/>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824" name="Google Shape;2824;p61"/>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28" name="Shape 2828"/>
        <p:cNvGrpSpPr/>
        <p:nvPr/>
      </p:nvGrpSpPr>
      <p:grpSpPr>
        <a:xfrm>
          <a:off x="0" y="0"/>
          <a:ext cx="0" cy="0"/>
          <a:chOff x="0" y="0"/>
          <a:chExt cx="0" cy="0"/>
        </a:xfrm>
      </p:grpSpPr>
      <p:sp>
        <p:nvSpPr>
          <p:cNvPr id="2829" name="Google Shape;2829;p6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830" name="Google Shape;2830;p6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831" name="Google Shape;2831;p6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1200">
                <a:solidFill>
                  <a:srgbClr val="EFEFEF"/>
                </a:solidFill>
                <a:latin typeface="Arial"/>
                <a:ea typeface="Arial"/>
                <a:cs typeface="Arial"/>
                <a:sym typeface="Arial"/>
              </a:rPr>
              <a:t>Handlee</a:t>
            </a:r>
            <a:endParaRPr b="1" sz="1200">
              <a:solidFill>
                <a:srgbClr val="EFEFE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sz="1200">
                <a:solidFill>
                  <a:schemeClr val="lt1"/>
                </a:solidFill>
                <a:latin typeface="Arial"/>
                <a:ea typeface="Arial"/>
                <a:cs typeface="Arial"/>
                <a:sym typeface="Arial"/>
              </a:rPr>
              <a:t>(</a:t>
            </a:r>
            <a:r>
              <a:rPr lang="en" sz="1200">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https://fonts.google.com/specimen/Handlee</a:t>
            </a:r>
            <a:r>
              <a:rPr lang="en"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a:p>
            <a:pPr indent="0" lvl="0" marL="0" rtl="0" algn="ctr">
              <a:spcBef>
                <a:spcPts val="0"/>
              </a:spcBef>
              <a:spcAft>
                <a:spcPts val="0"/>
              </a:spcAft>
              <a:buNone/>
            </a:pPr>
            <a:r>
              <a:t/>
            </a:r>
            <a:endParaRPr b="1" sz="1200">
              <a:solidFill>
                <a:srgbClr val="EFEFEF"/>
              </a:solidFill>
              <a:latin typeface="Arial"/>
              <a:ea typeface="Arial"/>
              <a:cs typeface="Arial"/>
              <a:sym typeface="Arial"/>
            </a:endParaRPr>
          </a:p>
          <a:p>
            <a:pPr indent="0" lvl="0" marL="0" rtl="0" algn="ctr">
              <a:spcBef>
                <a:spcPts val="0"/>
              </a:spcBef>
              <a:spcAft>
                <a:spcPts val="0"/>
              </a:spcAft>
              <a:buNone/>
            </a:pPr>
            <a:r>
              <a:rPr b="1" lang="en" sz="1200">
                <a:solidFill>
                  <a:srgbClr val="EFEFEF"/>
                </a:solidFill>
                <a:latin typeface="Arial"/>
                <a:ea typeface="Arial"/>
                <a:cs typeface="Arial"/>
                <a:sym typeface="Arial"/>
              </a:rPr>
              <a:t>Baloo 2</a:t>
            </a:r>
            <a:endParaRPr b="1" sz="1200">
              <a:solidFill>
                <a:srgbClr val="EFEFEF"/>
              </a:solidFill>
              <a:latin typeface="Arial"/>
              <a:ea typeface="Arial"/>
              <a:cs typeface="Arial"/>
              <a:sym typeface="Arial"/>
            </a:endParaRPr>
          </a:p>
          <a:p>
            <a:pPr indent="0" lvl="0" marL="0" rtl="0" algn="ctr">
              <a:spcBef>
                <a:spcPts val="0"/>
              </a:spcBef>
              <a:spcAft>
                <a:spcPts val="0"/>
              </a:spcAft>
              <a:buNone/>
            </a:pPr>
            <a:r>
              <a:rPr lang="en" sz="1200">
                <a:solidFill>
                  <a:schemeClr val="lt1"/>
                </a:solidFill>
                <a:latin typeface="Arial"/>
                <a:ea typeface="Arial"/>
                <a:cs typeface="Arial"/>
                <a:sym typeface="Arial"/>
              </a:rPr>
              <a:t>(</a:t>
            </a:r>
            <a:r>
              <a:rPr lang="en" sz="1200">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https://fonts.google.com/specimen/Baloo+2</a:t>
            </a:r>
            <a:r>
              <a:rPr lang="en" sz="1200">
                <a:solidFill>
                  <a:schemeClr val="lt1"/>
                </a:solidFill>
                <a:latin typeface="Arial"/>
                <a:ea typeface="Arial"/>
                <a:cs typeface="Arial"/>
                <a:sym typeface="Arial"/>
              </a:rPr>
              <a:t>)</a:t>
            </a:r>
            <a:endParaRPr sz="1200">
              <a:solidFill>
                <a:schemeClr val="lt1"/>
              </a:solidFill>
              <a:latin typeface="Arial"/>
              <a:ea typeface="Arial"/>
              <a:cs typeface="Arial"/>
              <a:sym typeface="Arial"/>
            </a:endParaRPr>
          </a:p>
          <a:p>
            <a:pPr indent="0" lvl="0" marL="0" rtl="0" algn="l">
              <a:spcBef>
                <a:spcPts val="0"/>
              </a:spcBef>
              <a:spcAft>
                <a:spcPts val="0"/>
              </a:spcAft>
              <a:buClr>
                <a:schemeClr val="dk1"/>
              </a:buClr>
              <a:buSzPts val="1100"/>
              <a:buFont typeface="Arial"/>
              <a:buNone/>
            </a:pPr>
            <a:r>
              <a:t/>
            </a:r>
            <a:endParaRPr sz="1200">
              <a:solidFill>
                <a:srgbClr val="FFFFFF"/>
              </a:solidFill>
              <a:latin typeface="Arial"/>
              <a:ea typeface="Arial"/>
              <a:cs typeface="Arial"/>
              <a:sym typeface="Arial"/>
            </a:endParaRPr>
          </a:p>
        </p:txBody>
      </p:sp>
      <p:sp>
        <p:nvSpPr>
          <p:cNvPr id="2832" name="Google Shape;2832;p62"/>
          <p:cNvSpPr/>
          <p:nvPr/>
        </p:nvSpPr>
        <p:spPr>
          <a:xfrm>
            <a:off x="1708255" y="3546316"/>
            <a:ext cx="741600" cy="706800"/>
          </a:xfrm>
          <a:prstGeom prst="roundRect">
            <a:avLst>
              <a:gd fmla="val 16667" name="adj"/>
            </a:avLst>
          </a:prstGeom>
          <a:solidFill>
            <a:srgbClr val="FFD1B6"/>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2"/>
          <p:cNvSpPr/>
          <p:nvPr/>
        </p:nvSpPr>
        <p:spPr>
          <a:xfrm>
            <a:off x="2703280" y="3546316"/>
            <a:ext cx="741600" cy="706800"/>
          </a:xfrm>
          <a:prstGeom prst="roundRect">
            <a:avLst>
              <a:gd fmla="val 16667" name="adj"/>
            </a:avLst>
          </a:prstGeom>
          <a:solidFill>
            <a:srgbClr val="E89F88"/>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2"/>
          <p:cNvSpPr/>
          <p:nvPr/>
        </p:nvSpPr>
        <p:spPr>
          <a:xfrm>
            <a:off x="3698305" y="3546316"/>
            <a:ext cx="741600" cy="706800"/>
          </a:xfrm>
          <a:prstGeom prst="roundRect">
            <a:avLst>
              <a:gd fmla="val 16667" name="adj"/>
            </a:avLst>
          </a:prstGeom>
          <a:solidFill>
            <a:srgbClr val="EB7E7C"/>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2"/>
          <p:cNvSpPr/>
          <p:nvPr/>
        </p:nvSpPr>
        <p:spPr>
          <a:xfrm>
            <a:off x="713225" y="3546316"/>
            <a:ext cx="741600" cy="706800"/>
          </a:xfrm>
          <a:prstGeom prst="roundRect">
            <a:avLst>
              <a:gd fmla="val 16667" name="adj"/>
            </a:avLst>
          </a:prstGeom>
          <a:solidFill>
            <a:srgbClr val="B3C4B9"/>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2"/>
          <p:cNvSpPr txBox="1"/>
          <p:nvPr/>
        </p:nvSpPr>
        <p:spPr>
          <a:xfrm>
            <a:off x="1708255" y="3693486"/>
            <a:ext cx="741600" cy="41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31F20"/>
                </a:solidFill>
              </a:rPr>
              <a:t>#ffd1b6</a:t>
            </a:r>
            <a:endParaRPr sz="1000">
              <a:solidFill>
                <a:srgbClr val="231F20"/>
              </a:solidFill>
            </a:endParaRPr>
          </a:p>
        </p:txBody>
      </p:sp>
      <p:sp>
        <p:nvSpPr>
          <p:cNvPr id="2837" name="Google Shape;2837;p62"/>
          <p:cNvSpPr txBox="1"/>
          <p:nvPr/>
        </p:nvSpPr>
        <p:spPr>
          <a:xfrm>
            <a:off x="2703285" y="3693486"/>
            <a:ext cx="741600" cy="41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31F20"/>
                </a:solidFill>
              </a:rPr>
              <a:t>#e89f88</a:t>
            </a:r>
            <a:endParaRPr sz="1000">
              <a:solidFill>
                <a:srgbClr val="231F20"/>
              </a:solidFill>
            </a:endParaRPr>
          </a:p>
        </p:txBody>
      </p:sp>
      <p:sp>
        <p:nvSpPr>
          <p:cNvPr id="2838" name="Google Shape;2838;p62"/>
          <p:cNvSpPr txBox="1"/>
          <p:nvPr/>
        </p:nvSpPr>
        <p:spPr>
          <a:xfrm>
            <a:off x="3698315" y="3693486"/>
            <a:ext cx="741600" cy="41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31F20"/>
                </a:solidFill>
              </a:rPr>
              <a:t>#eb7e7c</a:t>
            </a:r>
            <a:endParaRPr sz="1000">
              <a:solidFill>
                <a:srgbClr val="231F20"/>
              </a:solidFill>
            </a:endParaRPr>
          </a:p>
        </p:txBody>
      </p:sp>
      <p:sp>
        <p:nvSpPr>
          <p:cNvPr id="2839" name="Google Shape;2839;p62"/>
          <p:cNvSpPr txBox="1"/>
          <p:nvPr/>
        </p:nvSpPr>
        <p:spPr>
          <a:xfrm>
            <a:off x="713225" y="3693486"/>
            <a:ext cx="741600" cy="41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31F20"/>
                </a:solidFill>
              </a:rPr>
              <a:t>#b3c4b9</a:t>
            </a:r>
            <a:endParaRPr sz="1000">
              <a:solidFill>
                <a:srgbClr val="231F20"/>
              </a:solidFill>
            </a:endParaRPr>
          </a:p>
        </p:txBody>
      </p:sp>
      <p:sp>
        <p:nvSpPr>
          <p:cNvPr id="2840" name="Google Shape;2840;p62"/>
          <p:cNvSpPr/>
          <p:nvPr/>
        </p:nvSpPr>
        <p:spPr>
          <a:xfrm>
            <a:off x="4680599" y="3546316"/>
            <a:ext cx="741600" cy="706800"/>
          </a:xfrm>
          <a:prstGeom prst="roundRect">
            <a:avLst>
              <a:gd fmla="val 16667" name="adj"/>
            </a:avLst>
          </a:prstGeom>
          <a:solidFill>
            <a:srgbClr val="828D87"/>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2"/>
          <p:cNvSpPr txBox="1"/>
          <p:nvPr/>
        </p:nvSpPr>
        <p:spPr>
          <a:xfrm>
            <a:off x="4680609" y="3693486"/>
            <a:ext cx="741600" cy="41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#828d87</a:t>
            </a:r>
            <a:endParaRPr sz="1000">
              <a:solidFill>
                <a:srgbClr val="FFFFFF"/>
              </a:solidFill>
            </a:endParaRPr>
          </a:p>
        </p:txBody>
      </p:sp>
      <p:sp>
        <p:nvSpPr>
          <p:cNvPr id="2842" name="Google Shape;2842;p62"/>
          <p:cNvSpPr/>
          <p:nvPr/>
        </p:nvSpPr>
        <p:spPr>
          <a:xfrm>
            <a:off x="5702355" y="3546316"/>
            <a:ext cx="741600" cy="706800"/>
          </a:xfrm>
          <a:prstGeom prst="roundRect">
            <a:avLst>
              <a:gd fmla="val 16667" name="adj"/>
            </a:avLst>
          </a:prstGeom>
          <a:solidFill>
            <a:srgbClr val="595959"/>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2"/>
          <p:cNvSpPr/>
          <p:nvPr/>
        </p:nvSpPr>
        <p:spPr>
          <a:xfrm>
            <a:off x="6697380" y="3546316"/>
            <a:ext cx="741600" cy="706800"/>
          </a:xfrm>
          <a:prstGeom prst="roundRect">
            <a:avLst>
              <a:gd fmla="val 16667" name="adj"/>
            </a:avLst>
          </a:prstGeom>
          <a:solidFill>
            <a:srgbClr val="E7AE5D"/>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2"/>
          <p:cNvSpPr txBox="1"/>
          <p:nvPr/>
        </p:nvSpPr>
        <p:spPr>
          <a:xfrm>
            <a:off x="5702360" y="3693486"/>
            <a:ext cx="741600" cy="41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#595959</a:t>
            </a:r>
            <a:endParaRPr sz="1000">
              <a:solidFill>
                <a:schemeClr val="lt1"/>
              </a:solidFill>
            </a:endParaRPr>
          </a:p>
        </p:txBody>
      </p:sp>
      <p:sp>
        <p:nvSpPr>
          <p:cNvPr id="2845" name="Google Shape;2845;p62"/>
          <p:cNvSpPr txBox="1"/>
          <p:nvPr/>
        </p:nvSpPr>
        <p:spPr>
          <a:xfrm>
            <a:off x="6697390" y="3693486"/>
            <a:ext cx="741600" cy="41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31F20"/>
                </a:solidFill>
              </a:rPr>
              <a:t>#e7ae5d</a:t>
            </a:r>
            <a:endParaRPr sz="1000">
              <a:solidFill>
                <a:srgbClr val="231F20"/>
              </a:solidFill>
            </a:endParaRPr>
          </a:p>
        </p:txBody>
      </p:sp>
      <p:sp>
        <p:nvSpPr>
          <p:cNvPr id="2846" name="Google Shape;2846;p62"/>
          <p:cNvSpPr/>
          <p:nvPr/>
        </p:nvSpPr>
        <p:spPr>
          <a:xfrm>
            <a:off x="7679674" y="3546316"/>
            <a:ext cx="741600" cy="706800"/>
          </a:xfrm>
          <a:prstGeom prst="roundRect">
            <a:avLst>
              <a:gd fmla="val 16667" name="adj"/>
            </a:avLst>
          </a:prstGeom>
          <a:solidFill>
            <a:schemeClr val="lt1"/>
          </a:soli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2"/>
          <p:cNvSpPr txBox="1"/>
          <p:nvPr/>
        </p:nvSpPr>
        <p:spPr>
          <a:xfrm>
            <a:off x="7679684" y="3693486"/>
            <a:ext cx="741600" cy="412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51" name="Shape 2851"/>
        <p:cNvGrpSpPr/>
        <p:nvPr/>
      </p:nvGrpSpPr>
      <p:grpSpPr>
        <a:xfrm>
          <a:off x="0" y="0"/>
          <a:ext cx="0" cy="0"/>
          <a:chOff x="0" y="0"/>
          <a:chExt cx="0" cy="0"/>
        </a:xfrm>
      </p:grpSpPr>
      <p:sp>
        <p:nvSpPr>
          <p:cNvPr id="2852" name="Google Shape;2852;p63"/>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853" name="Google Shape;2853;p63"/>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2854" name="Google Shape;2854;p6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2855" name="Google Shape;2855;p63"/>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2856" name="Google Shape;2856;p63"/>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2857" name="Google Shape;2857;p63"/>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2858" name="Google Shape;2858;p63"/>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2859" name="Google Shape;2859;p63"/>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2860" name="Google Shape;2860;p63"/>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2861" name="Google Shape;2861;p63"/>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2862" name="Google Shape;2862;p63"/>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2863" name="Google Shape;2863;p63"/>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67" name="Shape 2867"/>
        <p:cNvGrpSpPr/>
        <p:nvPr/>
      </p:nvGrpSpPr>
      <p:grpSpPr>
        <a:xfrm>
          <a:off x="0" y="0"/>
          <a:ext cx="0" cy="0"/>
          <a:chOff x="0" y="0"/>
          <a:chExt cx="0" cy="0"/>
        </a:xfrm>
      </p:grpSpPr>
      <p:sp>
        <p:nvSpPr>
          <p:cNvPr id="2868" name="Google Shape;2868;p6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869" name="Google Shape;2869;p64"/>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You can easily</a:t>
            </a:r>
            <a:r>
              <a:rPr lang="en">
                <a:latin typeface="Arial"/>
                <a:ea typeface="Arial"/>
                <a:cs typeface="Arial"/>
                <a:sym typeface="Arial"/>
              </a:rPr>
              <a:t> </a:t>
            </a:r>
            <a:r>
              <a:rPr lang="en">
                <a:solidFill>
                  <a:srgbClr val="869FB2"/>
                </a:solidFill>
                <a:latin typeface="Arial"/>
                <a:ea typeface="Arial"/>
                <a:cs typeface="Arial"/>
                <a:sym typeface="Arial"/>
              </a:rPr>
              <a:t>resize</a:t>
            </a:r>
            <a:r>
              <a:rPr lang="en">
                <a:latin typeface="Arial"/>
                <a:ea typeface="Arial"/>
                <a:cs typeface="Arial"/>
                <a:sym typeface="Arial"/>
              </a:rPr>
              <a:t> </a:t>
            </a:r>
            <a:r>
              <a:rPr lang="en">
                <a:solidFill>
                  <a:schemeClr val="lt1"/>
                </a:solidFill>
                <a:latin typeface="Arial"/>
                <a:ea typeface="Arial"/>
                <a:cs typeface="Arial"/>
                <a:sym typeface="Arial"/>
              </a:rPr>
              <a:t>these resources without losing quality. To</a:t>
            </a:r>
            <a:r>
              <a:rPr lang="en">
                <a:latin typeface="Arial"/>
                <a:ea typeface="Arial"/>
                <a:cs typeface="Arial"/>
                <a:sym typeface="Arial"/>
              </a:rPr>
              <a:t> </a:t>
            </a:r>
            <a:r>
              <a:rPr lang="en">
                <a:solidFill>
                  <a:srgbClr val="869FB2"/>
                </a:solidFill>
                <a:latin typeface="Arial"/>
                <a:ea typeface="Arial"/>
                <a:cs typeface="Arial"/>
                <a:sym typeface="Arial"/>
              </a:rPr>
              <a:t>change the color</a:t>
            </a:r>
            <a:r>
              <a:rPr lang="en">
                <a:solidFill>
                  <a:schemeClr val="lt1"/>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2870" name="Google Shape;2870;p64"/>
          <p:cNvGrpSpPr/>
          <p:nvPr/>
        </p:nvGrpSpPr>
        <p:grpSpPr>
          <a:xfrm>
            <a:off x="5156078" y="3085736"/>
            <a:ext cx="474294" cy="551291"/>
            <a:chOff x="4727025" y="1332775"/>
            <a:chExt cx="59900" cy="69625"/>
          </a:xfrm>
        </p:grpSpPr>
        <p:sp>
          <p:nvSpPr>
            <p:cNvPr id="2871" name="Google Shape;2871;p6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3" name="Google Shape;2873;p64"/>
          <p:cNvGrpSpPr/>
          <p:nvPr/>
        </p:nvGrpSpPr>
        <p:grpSpPr>
          <a:xfrm>
            <a:off x="5769734" y="2314340"/>
            <a:ext cx="555653" cy="557031"/>
            <a:chOff x="4820425" y="1329900"/>
            <a:chExt cx="70175" cy="70350"/>
          </a:xfrm>
        </p:grpSpPr>
        <p:sp>
          <p:nvSpPr>
            <p:cNvPr id="2874" name="Google Shape;2874;p6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8" name="Google Shape;2878;p64"/>
          <p:cNvGrpSpPr/>
          <p:nvPr/>
        </p:nvGrpSpPr>
        <p:grpSpPr>
          <a:xfrm>
            <a:off x="6396103" y="2318845"/>
            <a:ext cx="582574" cy="533871"/>
            <a:chOff x="4903200" y="1331525"/>
            <a:chExt cx="73575" cy="67425"/>
          </a:xfrm>
        </p:grpSpPr>
        <p:sp>
          <p:nvSpPr>
            <p:cNvPr id="2879" name="Google Shape;2879;p6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1" name="Google Shape;2881;p64"/>
          <p:cNvGrpSpPr/>
          <p:nvPr/>
        </p:nvGrpSpPr>
        <p:grpSpPr>
          <a:xfrm>
            <a:off x="5755581" y="3078709"/>
            <a:ext cx="583960" cy="565345"/>
            <a:chOff x="4815575" y="1416800"/>
            <a:chExt cx="73750" cy="71400"/>
          </a:xfrm>
        </p:grpSpPr>
        <p:sp>
          <p:nvSpPr>
            <p:cNvPr id="2882" name="Google Shape;2882;p6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5" name="Google Shape;2885;p64"/>
          <p:cNvGrpSpPr/>
          <p:nvPr/>
        </p:nvGrpSpPr>
        <p:grpSpPr>
          <a:xfrm>
            <a:off x="6390362" y="3108896"/>
            <a:ext cx="589898" cy="504970"/>
            <a:chOff x="4902475" y="1418875"/>
            <a:chExt cx="74500" cy="63775"/>
          </a:xfrm>
        </p:grpSpPr>
        <p:sp>
          <p:nvSpPr>
            <p:cNvPr id="2886" name="Google Shape;2886;p6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8" name="Google Shape;2888;p64"/>
          <p:cNvGrpSpPr/>
          <p:nvPr/>
        </p:nvGrpSpPr>
        <p:grpSpPr>
          <a:xfrm>
            <a:off x="5765577" y="3826000"/>
            <a:ext cx="563967" cy="567127"/>
            <a:chOff x="4818100" y="1507675"/>
            <a:chExt cx="71225" cy="71625"/>
          </a:xfrm>
        </p:grpSpPr>
        <p:sp>
          <p:nvSpPr>
            <p:cNvPr id="2889" name="Google Shape;2889;p6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3" name="Google Shape;2893;p64"/>
          <p:cNvGrpSpPr/>
          <p:nvPr/>
        </p:nvGrpSpPr>
        <p:grpSpPr>
          <a:xfrm>
            <a:off x="5079075" y="3829461"/>
            <a:ext cx="628301" cy="588505"/>
            <a:chOff x="4721450" y="1509475"/>
            <a:chExt cx="79350" cy="74325"/>
          </a:xfrm>
        </p:grpSpPr>
        <p:sp>
          <p:nvSpPr>
            <p:cNvPr id="2894" name="Google Shape;2894;p6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8" name="Google Shape;2898;p64"/>
          <p:cNvGrpSpPr/>
          <p:nvPr/>
        </p:nvGrpSpPr>
        <p:grpSpPr>
          <a:xfrm>
            <a:off x="6424608" y="3814027"/>
            <a:ext cx="557038" cy="562772"/>
            <a:chOff x="4906800" y="1507500"/>
            <a:chExt cx="70350" cy="71075"/>
          </a:xfrm>
        </p:grpSpPr>
        <p:sp>
          <p:nvSpPr>
            <p:cNvPr id="2899" name="Google Shape;2899;p6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4" name="Google Shape;2904;p64"/>
          <p:cNvGrpSpPr/>
          <p:nvPr/>
        </p:nvGrpSpPr>
        <p:grpSpPr>
          <a:xfrm>
            <a:off x="4462216" y="2340963"/>
            <a:ext cx="517934" cy="517934"/>
            <a:chOff x="3736598" y="2170606"/>
            <a:chExt cx="404889" cy="404889"/>
          </a:xfrm>
        </p:grpSpPr>
        <p:sp>
          <p:nvSpPr>
            <p:cNvPr id="2905" name="Google Shape;2905;p6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9" name="Google Shape;2909;p64"/>
          <p:cNvGrpSpPr/>
          <p:nvPr/>
        </p:nvGrpSpPr>
        <p:grpSpPr>
          <a:xfrm>
            <a:off x="3729277" y="2341061"/>
            <a:ext cx="586986" cy="517740"/>
            <a:chOff x="3161917" y="2170682"/>
            <a:chExt cx="458870" cy="404737"/>
          </a:xfrm>
        </p:grpSpPr>
        <p:sp>
          <p:nvSpPr>
            <p:cNvPr id="2910" name="Google Shape;2910;p6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3" name="Google Shape;2913;p64"/>
          <p:cNvGrpSpPr/>
          <p:nvPr/>
        </p:nvGrpSpPr>
        <p:grpSpPr>
          <a:xfrm>
            <a:off x="3752299" y="3102400"/>
            <a:ext cx="540943" cy="517963"/>
            <a:chOff x="3179914" y="2889488"/>
            <a:chExt cx="422876" cy="404911"/>
          </a:xfrm>
        </p:grpSpPr>
        <p:sp>
          <p:nvSpPr>
            <p:cNvPr id="2914" name="Google Shape;2914;p6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0" name="Google Shape;2920;p64"/>
          <p:cNvGrpSpPr/>
          <p:nvPr/>
        </p:nvGrpSpPr>
        <p:grpSpPr>
          <a:xfrm>
            <a:off x="4453093" y="3102358"/>
            <a:ext cx="536180" cy="518047"/>
            <a:chOff x="3729467" y="2889422"/>
            <a:chExt cx="419153" cy="404977"/>
          </a:xfrm>
        </p:grpSpPr>
        <p:sp>
          <p:nvSpPr>
            <p:cNvPr id="2921" name="Google Shape;2921;p6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8" name="Google Shape;2928;p64"/>
          <p:cNvGrpSpPr/>
          <p:nvPr/>
        </p:nvGrpSpPr>
        <p:grpSpPr>
          <a:xfrm>
            <a:off x="1990126" y="3445787"/>
            <a:ext cx="965351" cy="134611"/>
            <a:chOff x="4411970" y="2962952"/>
            <a:chExt cx="706544" cy="104212"/>
          </a:xfrm>
        </p:grpSpPr>
        <p:sp>
          <p:nvSpPr>
            <p:cNvPr id="2929" name="Google Shape;2929;p6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3" name="Google Shape;2933;p64"/>
          <p:cNvGrpSpPr/>
          <p:nvPr/>
        </p:nvGrpSpPr>
        <p:grpSpPr>
          <a:xfrm>
            <a:off x="1990126" y="3041077"/>
            <a:ext cx="960158" cy="289172"/>
            <a:chOff x="4411970" y="2726085"/>
            <a:chExt cx="643107" cy="193659"/>
          </a:xfrm>
        </p:grpSpPr>
        <p:sp>
          <p:nvSpPr>
            <p:cNvPr id="2934" name="Google Shape;2934;p6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7" name="Google Shape;2937;p64"/>
          <p:cNvGrpSpPr/>
          <p:nvPr/>
        </p:nvGrpSpPr>
        <p:grpSpPr>
          <a:xfrm>
            <a:off x="998624" y="3295400"/>
            <a:ext cx="811503" cy="252584"/>
            <a:chOff x="4411970" y="4340222"/>
            <a:chExt cx="779467" cy="242683"/>
          </a:xfrm>
        </p:grpSpPr>
        <p:sp>
          <p:nvSpPr>
            <p:cNvPr id="2938" name="Google Shape;2938;p6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1" name="Google Shape;2941;p64"/>
          <p:cNvGrpSpPr/>
          <p:nvPr/>
        </p:nvGrpSpPr>
        <p:grpSpPr>
          <a:xfrm>
            <a:off x="1990126" y="2709308"/>
            <a:ext cx="965160" cy="216230"/>
            <a:chOff x="4411970" y="2468674"/>
            <a:chExt cx="747317" cy="167425"/>
          </a:xfrm>
        </p:grpSpPr>
        <p:sp>
          <p:nvSpPr>
            <p:cNvPr id="2942" name="Google Shape;2942;p6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4" name="Google Shape;2944;p6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45" name="Google Shape;2945;p64"/>
          <p:cNvGrpSpPr/>
          <p:nvPr/>
        </p:nvGrpSpPr>
        <p:grpSpPr>
          <a:xfrm>
            <a:off x="997692" y="2334687"/>
            <a:ext cx="1959041" cy="208784"/>
            <a:chOff x="6336019" y="3733725"/>
            <a:chExt cx="2566206" cy="351310"/>
          </a:xfrm>
        </p:grpSpPr>
        <p:sp>
          <p:nvSpPr>
            <p:cNvPr id="2946" name="Google Shape;2946;p6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0" name="Google Shape;2950;p64"/>
          <p:cNvGrpSpPr/>
          <p:nvPr/>
        </p:nvGrpSpPr>
        <p:grpSpPr>
          <a:xfrm>
            <a:off x="1990126" y="3950602"/>
            <a:ext cx="946551" cy="153200"/>
            <a:chOff x="4404545" y="3301592"/>
            <a:chExt cx="782403" cy="129272"/>
          </a:xfrm>
        </p:grpSpPr>
        <p:sp>
          <p:nvSpPr>
            <p:cNvPr id="2951" name="Google Shape;2951;p6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3" name="Google Shape;2953;p64"/>
          <p:cNvGrpSpPr/>
          <p:nvPr/>
        </p:nvGrpSpPr>
        <p:grpSpPr>
          <a:xfrm>
            <a:off x="1990126" y="3695937"/>
            <a:ext cx="962257" cy="139127"/>
            <a:chOff x="4411970" y="3131459"/>
            <a:chExt cx="710520" cy="117397"/>
          </a:xfrm>
        </p:grpSpPr>
        <p:sp>
          <p:nvSpPr>
            <p:cNvPr id="2954" name="Google Shape;2954;p6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956" name="Google Shape;2956;p6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7" name="Google Shape;2957;p64"/>
          <p:cNvGrpSpPr/>
          <p:nvPr/>
        </p:nvGrpSpPr>
        <p:grpSpPr>
          <a:xfrm>
            <a:off x="990271" y="3621603"/>
            <a:ext cx="823838" cy="458988"/>
            <a:chOff x="4411970" y="1801825"/>
            <a:chExt cx="734586" cy="409262"/>
          </a:xfrm>
        </p:grpSpPr>
        <p:sp>
          <p:nvSpPr>
            <p:cNvPr id="2958" name="Google Shape;2958;p6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0" name="Google Shape;2960;p64"/>
          <p:cNvGrpSpPr/>
          <p:nvPr/>
        </p:nvGrpSpPr>
        <p:grpSpPr>
          <a:xfrm>
            <a:off x="3095243" y="2339173"/>
            <a:ext cx="521514" cy="521514"/>
            <a:chOff x="5681300" y="2527788"/>
            <a:chExt cx="805800" cy="805800"/>
          </a:xfrm>
        </p:grpSpPr>
        <p:sp>
          <p:nvSpPr>
            <p:cNvPr id="2961" name="Google Shape;2961;p6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3" name="Google Shape;2963;p64"/>
          <p:cNvGrpSpPr/>
          <p:nvPr/>
        </p:nvGrpSpPr>
        <p:grpSpPr>
          <a:xfrm>
            <a:off x="3089483" y="3094865"/>
            <a:ext cx="533033" cy="533033"/>
            <a:chOff x="4049800" y="640400"/>
            <a:chExt cx="858900" cy="858900"/>
          </a:xfrm>
        </p:grpSpPr>
        <p:sp>
          <p:nvSpPr>
            <p:cNvPr id="2964" name="Google Shape;2964;p6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6" name="Google Shape;2966;p64"/>
          <p:cNvGrpSpPr/>
          <p:nvPr/>
        </p:nvGrpSpPr>
        <p:grpSpPr>
          <a:xfrm>
            <a:off x="3014966" y="3772543"/>
            <a:ext cx="682068" cy="682068"/>
            <a:chOff x="5080188" y="927900"/>
            <a:chExt cx="961200" cy="961200"/>
          </a:xfrm>
        </p:grpSpPr>
        <p:sp>
          <p:nvSpPr>
            <p:cNvPr id="2967" name="Google Shape;2967;p6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5" name="Google Shape;2975;p64"/>
          <p:cNvGrpSpPr/>
          <p:nvPr/>
        </p:nvGrpSpPr>
        <p:grpSpPr>
          <a:xfrm>
            <a:off x="4478465" y="3869234"/>
            <a:ext cx="505650" cy="504006"/>
            <a:chOff x="6039282" y="1042577"/>
            <a:chExt cx="734315" cy="731929"/>
          </a:xfrm>
        </p:grpSpPr>
        <p:sp>
          <p:nvSpPr>
            <p:cNvPr id="2976" name="Google Shape;2976;p6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7" name="Google Shape;2997;p64"/>
          <p:cNvGrpSpPr/>
          <p:nvPr/>
        </p:nvGrpSpPr>
        <p:grpSpPr>
          <a:xfrm>
            <a:off x="5091067" y="2298862"/>
            <a:ext cx="567744" cy="602136"/>
            <a:chOff x="1825800" y="1651625"/>
            <a:chExt cx="539989" cy="571775"/>
          </a:xfrm>
        </p:grpSpPr>
        <p:sp>
          <p:nvSpPr>
            <p:cNvPr id="2998" name="Google Shape;2998;p6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2" name="Google Shape;3002;p64"/>
          <p:cNvGrpSpPr/>
          <p:nvPr/>
        </p:nvGrpSpPr>
        <p:grpSpPr>
          <a:xfrm>
            <a:off x="3765995" y="3855579"/>
            <a:ext cx="508123" cy="507955"/>
            <a:chOff x="1897577" y="2802432"/>
            <a:chExt cx="492176" cy="492014"/>
          </a:xfrm>
        </p:grpSpPr>
        <p:sp>
          <p:nvSpPr>
            <p:cNvPr id="3003" name="Google Shape;3003;p6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5" name="Google Shape;3015;p64"/>
          <p:cNvGrpSpPr/>
          <p:nvPr/>
        </p:nvGrpSpPr>
        <p:grpSpPr>
          <a:xfrm>
            <a:off x="997525" y="4169123"/>
            <a:ext cx="809227" cy="200842"/>
            <a:chOff x="2013045" y="4813233"/>
            <a:chExt cx="921986" cy="228854"/>
          </a:xfrm>
        </p:grpSpPr>
        <p:sp>
          <p:nvSpPr>
            <p:cNvPr id="3016" name="Google Shape;3016;p6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8" name="Google Shape;3018;p64"/>
          <p:cNvGrpSpPr/>
          <p:nvPr/>
        </p:nvGrpSpPr>
        <p:grpSpPr>
          <a:xfrm>
            <a:off x="1005985" y="2656004"/>
            <a:ext cx="792421" cy="269941"/>
            <a:chOff x="1046767" y="4756633"/>
            <a:chExt cx="859646" cy="292841"/>
          </a:xfrm>
        </p:grpSpPr>
        <p:sp>
          <p:nvSpPr>
            <p:cNvPr id="3019" name="Google Shape;3019;p6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2" name="Google Shape;3022;p6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6" name="Google Shape;3026;p64"/>
          <p:cNvGrpSpPr/>
          <p:nvPr/>
        </p:nvGrpSpPr>
        <p:grpSpPr>
          <a:xfrm>
            <a:off x="7141841" y="2550562"/>
            <a:ext cx="166473" cy="141497"/>
            <a:chOff x="4660325" y="1866850"/>
            <a:chExt cx="68350" cy="58100"/>
          </a:xfrm>
        </p:grpSpPr>
        <p:sp>
          <p:nvSpPr>
            <p:cNvPr id="3027" name="Google Shape;3027;p6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9" name="Google Shape;3029;p64"/>
          <p:cNvGrpSpPr/>
          <p:nvPr/>
        </p:nvGrpSpPr>
        <p:grpSpPr>
          <a:xfrm>
            <a:off x="7451186" y="2576286"/>
            <a:ext cx="162515" cy="90049"/>
            <a:chOff x="4791775" y="1877500"/>
            <a:chExt cx="66725" cy="36975"/>
          </a:xfrm>
        </p:grpSpPr>
        <p:sp>
          <p:nvSpPr>
            <p:cNvPr id="3030" name="Google Shape;3030;p6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2" name="Google Shape;3032;p64"/>
          <p:cNvGrpSpPr/>
          <p:nvPr/>
        </p:nvGrpSpPr>
        <p:grpSpPr>
          <a:xfrm>
            <a:off x="7772899" y="2576286"/>
            <a:ext cx="144979" cy="90049"/>
            <a:chOff x="4923925" y="1877500"/>
            <a:chExt cx="59525" cy="36975"/>
          </a:xfrm>
        </p:grpSpPr>
        <p:sp>
          <p:nvSpPr>
            <p:cNvPr id="3033" name="Google Shape;3033;p6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5" name="Google Shape;3035;p64"/>
          <p:cNvGrpSpPr/>
          <p:nvPr/>
        </p:nvGrpSpPr>
        <p:grpSpPr>
          <a:xfrm>
            <a:off x="8067390" y="2558477"/>
            <a:ext cx="141447" cy="125667"/>
            <a:chOff x="5058450" y="1870100"/>
            <a:chExt cx="58075" cy="51600"/>
          </a:xfrm>
        </p:grpSpPr>
        <p:sp>
          <p:nvSpPr>
            <p:cNvPr id="3036" name="Google Shape;3036;p6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8" name="Google Shape;3038;p64"/>
          <p:cNvGrpSpPr/>
          <p:nvPr/>
        </p:nvGrpSpPr>
        <p:grpSpPr>
          <a:xfrm>
            <a:off x="7481905" y="2980885"/>
            <a:ext cx="101077" cy="107645"/>
            <a:chOff x="4811425" y="2065025"/>
            <a:chExt cx="41500" cy="44200"/>
          </a:xfrm>
        </p:grpSpPr>
        <p:sp>
          <p:nvSpPr>
            <p:cNvPr id="3039" name="Google Shape;3039;p6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1" name="Google Shape;3041;p64"/>
          <p:cNvGrpSpPr/>
          <p:nvPr/>
        </p:nvGrpSpPr>
        <p:grpSpPr>
          <a:xfrm>
            <a:off x="7774342" y="2981098"/>
            <a:ext cx="120867" cy="107218"/>
            <a:chOff x="4929875" y="2065025"/>
            <a:chExt cx="49625" cy="44025"/>
          </a:xfrm>
        </p:grpSpPr>
        <p:sp>
          <p:nvSpPr>
            <p:cNvPr id="3042" name="Google Shape;3042;p6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4" name="Google Shape;3044;p64"/>
          <p:cNvGrpSpPr/>
          <p:nvPr/>
        </p:nvGrpSpPr>
        <p:grpSpPr>
          <a:xfrm>
            <a:off x="8103011" y="2984112"/>
            <a:ext cx="70206" cy="101191"/>
            <a:chOff x="5083925" y="2066350"/>
            <a:chExt cx="28825" cy="41550"/>
          </a:xfrm>
        </p:grpSpPr>
        <p:sp>
          <p:nvSpPr>
            <p:cNvPr id="3045" name="Google Shape;3045;p6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7" name="Google Shape;3047;p64"/>
          <p:cNvGrpSpPr/>
          <p:nvPr/>
        </p:nvGrpSpPr>
        <p:grpSpPr>
          <a:xfrm>
            <a:off x="7134565" y="2999759"/>
            <a:ext cx="181026" cy="69896"/>
            <a:chOff x="4659775" y="2072775"/>
            <a:chExt cx="74325" cy="28700"/>
          </a:xfrm>
        </p:grpSpPr>
        <p:sp>
          <p:nvSpPr>
            <p:cNvPr id="3048" name="Google Shape;3048;p6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1" name="Google Shape;3051;p64"/>
          <p:cNvGrpSpPr/>
          <p:nvPr/>
        </p:nvGrpSpPr>
        <p:grpSpPr>
          <a:xfrm>
            <a:off x="8054421" y="2790324"/>
            <a:ext cx="167387" cy="89197"/>
            <a:chOff x="4662475" y="1976500"/>
            <a:chExt cx="68725" cy="36625"/>
          </a:xfrm>
        </p:grpSpPr>
        <p:sp>
          <p:nvSpPr>
            <p:cNvPr id="3052" name="Google Shape;3052;p6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5" name="Google Shape;3055;p64"/>
          <p:cNvGrpSpPr/>
          <p:nvPr/>
        </p:nvGrpSpPr>
        <p:grpSpPr>
          <a:xfrm>
            <a:off x="7751326" y="2793764"/>
            <a:ext cx="166899" cy="82317"/>
            <a:chOff x="4920150" y="1977875"/>
            <a:chExt cx="68525" cy="33800"/>
          </a:xfrm>
        </p:grpSpPr>
        <p:sp>
          <p:nvSpPr>
            <p:cNvPr id="3056" name="Google Shape;3056;p6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9" name="Google Shape;3059;p64"/>
          <p:cNvGrpSpPr/>
          <p:nvPr/>
        </p:nvGrpSpPr>
        <p:grpSpPr>
          <a:xfrm>
            <a:off x="7162483" y="3197682"/>
            <a:ext cx="125190" cy="127859"/>
            <a:chOff x="4676550" y="2160575"/>
            <a:chExt cx="51400" cy="52500"/>
          </a:xfrm>
        </p:grpSpPr>
        <p:sp>
          <p:nvSpPr>
            <p:cNvPr id="3060" name="Google Shape;3060;p6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3" name="Google Shape;3063;p64"/>
          <p:cNvGrpSpPr/>
          <p:nvPr/>
        </p:nvGrpSpPr>
        <p:grpSpPr>
          <a:xfrm>
            <a:off x="7459741" y="3204714"/>
            <a:ext cx="145405" cy="113794"/>
            <a:chOff x="4768325" y="2163475"/>
            <a:chExt cx="59700" cy="46725"/>
          </a:xfrm>
        </p:grpSpPr>
        <p:sp>
          <p:nvSpPr>
            <p:cNvPr id="3064" name="Google Shape;3064;p6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6" name="Google Shape;3066;p6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2" name="Google Shape;3072;p64"/>
          <p:cNvGrpSpPr/>
          <p:nvPr/>
        </p:nvGrpSpPr>
        <p:grpSpPr>
          <a:xfrm>
            <a:off x="7476059" y="3459808"/>
            <a:ext cx="112768" cy="106853"/>
            <a:chOff x="4768575" y="2253950"/>
            <a:chExt cx="46300" cy="43875"/>
          </a:xfrm>
        </p:grpSpPr>
        <p:sp>
          <p:nvSpPr>
            <p:cNvPr id="3073" name="Google Shape;3073;p6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5" name="Google Shape;3075;p64"/>
          <p:cNvGrpSpPr/>
          <p:nvPr/>
        </p:nvGrpSpPr>
        <p:grpSpPr>
          <a:xfrm>
            <a:off x="7775682" y="3948834"/>
            <a:ext cx="118187" cy="146246"/>
            <a:chOff x="4960900" y="2433225"/>
            <a:chExt cx="48525" cy="60050"/>
          </a:xfrm>
        </p:grpSpPr>
        <p:sp>
          <p:nvSpPr>
            <p:cNvPr id="3076" name="Google Shape;3076;p6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8" name="Google Shape;3078;p64"/>
          <p:cNvGrpSpPr/>
          <p:nvPr/>
        </p:nvGrpSpPr>
        <p:grpSpPr>
          <a:xfrm>
            <a:off x="7464247" y="4212895"/>
            <a:ext cx="136394" cy="143810"/>
            <a:chOff x="4854075" y="2527625"/>
            <a:chExt cx="56000" cy="59050"/>
          </a:xfrm>
        </p:grpSpPr>
        <p:sp>
          <p:nvSpPr>
            <p:cNvPr id="3079" name="Google Shape;3079;p6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1" name="Google Shape;3081;p6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4" name="Google Shape;3084;p64"/>
          <p:cNvGrpSpPr/>
          <p:nvPr/>
        </p:nvGrpSpPr>
        <p:grpSpPr>
          <a:xfrm>
            <a:off x="8088458" y="3676639"/>
            <a:ext cx="99312" cy="160797"/>
            <a:chOff x="5059700" y="2334775"/>
            <a:chExt cx="40775" cy="66025"/>
          </a:xfrm>
        </p:grpSpPr>
        <p:sp>
          <p:nvSpPr>
            <p:cNvPr id="3085" name="Google Shape;3085;p6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4" name="Google Shape;3094;p64"/>
          <p:cNvGrpSpPr/>
          <p:nvPr/>
        </p:nvGrpSpPr>
        <p:grpSpPr>
          <a:xfrm>
            <a:off x="8045622" y="3941771"/>
            <a:ext cx="184984" cy="160371"/>
            <a:chOff x="5037700" y="2430325"/>
            <a:chExt cx="75950" cy="65850"/>
          </a:xfrm>
        </p:grpSpPr>
        <p:sp>
          <p:nvSpPr>
            <p:cNvPr id="3095" name="Google Shape;3095;p6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7" name="Google Shape;3097;p64"/>
          <p:cNvGrpSpPr/>
          <p:nvPr/>
        </p:nvGrpSpPr>
        <p:grpSpPr>
          <a:xfrm>
            <a:off x="7465128" y="3708223"/>
            <a:ext cx="173014" cy="97629"/>
            <a:chOff x="4756975" y="2341800"/>
            <a:chExt cx="91975" cy="51925"/>
          </a:xfrm>
        </p:grpSpPr>
        <p:sp>
          <p:nvSpPr>
            <p:cNvPr id="3098" name="Google Shape;3098;p6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8" name="Google Shape;3118;p64"/>
          <p:cNvGrpSpPr/>
          <p:nvPr/>
        </p:nvGrpSpPr>
        <p:grpSpPr>
          <a:xfrm>
            <a:off x="7732065" y="4196920"/>
            <a:ext cx="212497" cy="175761"/>
            <a:chOff x="4943575" y="2516350"/>
            <a:chExt cx="98675" cy="81700"/>
          </a:xfrm>
        </p:grpSpPr>
        <p:sp>
          <p:nvSpPr>
            <p:cNvPr id="3119" name="Google Shape;3119;p6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97" name="Google Shape;3197;p6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4" name="Shape 3204"/>
        <p:cNvGrpSpPr/>
        <p:nvPr/>
      </p:nvGrpSpPr>
      <p:grpSpPr>
        <a:xfrm>
          <a:off x="0" y="0"/>
          <a:ext cx="0" cy="0"/>
          <a:chOff x="0" y="0"/>
          <a:chExt cx="0" cy="0"/>
        </a:xfrm>
      </p:grpSpPr>
      <p:grpSp>
        <p:nvGrpSpPr>
          <p:cNvPr id="3205" name="Google Shape;3205;p65"/>
          <p:cNvGrpSpPr/>
          <p:nvPr/>
        </p:nvGrpSpPr>
        <p:grpSpPr>
          <a:xfrm>
            <a:off x="3642951" y="1176740"/>
            <a:ext cx="2078182" cy="1366558"/>
            <a:chOff x="235800" y="830650"/>
            <a:chExt cx="6978450" cy="4588844"/>
          </a:xfrm>
        </p:grpSpPr>
        <p:sp>
          <p:nvSpPr>
            <p:cNvPr id="3206" name="Google Shape;3206;p6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2" name="Google Shape;3212;p65"/>
          <p:cNvGrpSpPr/>
          <p:nvPr/>
        </p:nvGrpSpPr>
        <p:grpSpPr>
          <a:xfrm>
            <a:off x="749629" y="2988892"/>
            <a:ext cx="2622876" cy="1333540"/>
            <a:chOff x="238125" y="1038125"/>
            <a:chExt cx="7146800" cy="3633625"/>
          </a:xfrm>
        </p:grpSpPr>
        <p:sp>
          <p:nvSpPr>
            <p:cNvPr id="3213" name="Google Shape;3213;p6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5" name="Google Shape;4785;p65"/>
          <p:cNvGrpSpPr/>
          <p:nvPr/>
        </p:nvGrpSpPr>
        <p:grpSpPr>
          <a:xfrm>
            <a:off x="5961311" y="1231136"/>
            <a:ext cx="2435960" cy="1297725"/>
            <a:chOff x="233350" y="949250"/>
            <a:chExt cx="7137300" cy="3802300"/>
          </a:xfrm>
        </p:grpSpPr>
        <p:sp>
          <p:nvSpPr>
            <p:cNvPr id="4786" name="Google Shape;4786;p6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7" name="Google Shape;4837;p65"/>
          <p:cNvGrpSpPr/>
          <p:nvPr/>
        </p:nvGrpSpPr>
        <p:grpSpPr>
          <a:xfrm>
            <a:off x="7714435" y="3194726"/>
            <a:ext cx="104231" cy="320340"/>
            <a:chOff x="7564426" y="3224343"/>
            <a:chExt cx="119985" cy="368801"/>
          </a:xfrm>
        </p:grpSpPr>
        <p:sp>
          <p:nvSpPr>
            <p:cNvPr id="4838" name="Google Shape;4838;p6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0" name="Google Shape;4840;p65"/>
          <p:cNvGrpSpPr/>
          <p:nvPr/>
        </p:nvGrpSpPr>
        <p:grpSpPr>
          <a:xfrm>
            <a:off x="7413923" y="3188827"/>
            <a:ext cx="189489" cy="332132"/>
            <a:chOff x="8370831" y="3202002"/>
            <a:chExt cx="218129" cy="382376"/>
          </a:xfrm>
        </p:grpSpPr>
        <p:sp>
          <p:nvSpPr>
            <p:cNvPr id="4841" name="Google Shape;4841;p6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3" name="Google Shape;4843;p65"/>
          <p:cNvGrpSpPr/>
          <p:nvPr/>
        </p:nvGrpSpPr>
        <p:grpSpPr>
          <a:xfrm>
            <a:off x="8137312" y="3599959"/>
            <a:ext cx="309429" cy="267000"/>
            <a:chOff x="6742064" y="3750480"/>
            <a:chExt cx="399315" cy="344560"/>
          </a:xfrm>
        </p:grpSpPr>
        <p:sp>
          <p:nvSpPr>
            <p:cNvPr id="4844" name="Google Shape;4844;p6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6" name="Google Shape;4846;p65"/>
          <p:cNvGrpSpPr/>
          <p:nvPr/>
        </p:nvGrpSpPr>
        <p:grpSpPr>
          <a:xfrm>
            <a:off x="7676331" y="3951006"/>
            <a:ext cx="180437" cy="281608"/>
            <a:chOff x="7248525" y="3739696"/>
            <a:chExt cx="230531" cy="359790"/>
          </a:xfrm>
        </p:grpSpPr>
        <p:sp>
          <p:nvSpPr>
            <p:cNvPr id="4847" name="Google Shape;4847;p6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9" name="Google Shape;4849;p65"/>
          <p:cNvGrpSpPr/>
          <p:nvPr/>
        </p:nvGrpSpPr>
        <p:grpSpPr>
          <a:xfrm>
            <a:off x="7922251" y="3594231"/>
            <a:ext cx="162896" cy="278710"/>
            <a:chOff x="7601242" y="3729267"/>
            <a:chExt cx="222566" cy="380803"/>
          </a:xfrm>
        </p:grpSpPr>
        <p:sp>
          <p:nvSpPr>
            <p:cNvPr id="4850" name="Google Shape;4850;p6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2" name="Google Shape;4852;p65"/>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3" name="Google Shape;4853;p65"/>
          <p:cNvGrpSpPr/>
          <p:nvPr/>
        </p:nvGrpSpPr>
        <p:grpSpPr>
          <a:xfrm>
            <a:off x="7411896" y="3595371"/>
            <a:ext cx="193543" cy="275990"/>
            <a:chOff x="8304647" y="3738687"/>
            <a:chExt cx="225076" cy="320956"/>
          </a:xfrm>
        </p:grpSpPr>
        <p:sp>
          <p:nvSpPr>
            <p:cNvPr id="4854" name="Google Shape;4854;p6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65"/>
          <p:cNvGrpSpPr/>
          <p:nvPr/>
        </p:nvGrpSpPr>
        <p:grpSpPr>
          <a:xfrm>
            <a:off x="7684389" y="3595371"/>
            <a:ext cx="178492" cy="275990"/>
            <a:chOff x="8615101" y="3738687"/>
            <a:chExt cx="207573" cy="320956"/>
          </a:xfrm>
        </p:grpSpPr>
        <p:sp>
          <p:nvSpPr>
            <p:cNvPr id="4858" name="Google Shape;4858;p6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1" name="Google Shape;4861;p65"/>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2" name="Google Shape;4862;p65"/>
          <p:cNvGrpSpPr/>
          <p:nvPr/>
        </p:nvGrpSpPr>
        <p:grpSpPr>
          <a:xfrm>
            <a:off x="7909920" y="3998032"/>
            <a:ext cx="187557" cy="187557"/>
            <a:chOff x="8565775" y="671075"/>
            <a:chExt cx="441000" cy="441000"/>
          </a:xfrm>
        </p:grpSpPr>
        <p:sp>
          <p:nvSpPr>
            <p:cNvPr id="4863" name="Google Shape;4863;p65"/>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5"/>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65" name="Google Shape;4865;p65"/>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5"/>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67" name="Google Shape;4867;p65"/>
          <p:cNvGrpSpPr/>
          <p:nvPr/>
        </p:nvGrpSpPr>
        <p:grpSpPr>
          <a:xfrm>
            <a:off x="6064392" y="3070557"/>
            <a:ext cx="587865" cy="517731"/>
            <a:chOff x="6000718" y="3070557"/>
            <a:chExt cx="587865" cy="517731"/>
          </a:xfrm>
        </p:grpSpPr>
        <p:sp>
          <p:nvSpPr>
            <p:cNvPr id="4868" name="Google Shape;4868;p6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65"/>
          <p:cNvGrpSpPr/>
          <p:nvPr/>
        </p:nvGrpSpPr>
        <p:grpSpPr>
          <a:xfrm>
            <a:off x="6079197" y="3714217"/>
            <a:ext cx="557665" cy="516387"/>
            <a:chOff x="6015523" y="3714217"/>
            <a:chExt cx="557665" cy="516387"/>
          </a:xfrm>
        </p:grpSpPr>
        <p:grpSp>
          <p:nvGrpSpPr>
            <p:cNvPr id="4879" name="Google Shape;4879;p65"/>
            <p:cNvGrpSpPr/>
            <p:nvPr/>
          </p:nvGrpSpPr>
          <p:grpSpPr>
            <a:xfrm>
              <a:off x="6036094" y="3716980"/>
              <a:ext cx="529822" cy="510480"/>
              <a:chOff x="3148311" y="-545634"/>
              <a:chExt cx="1006118" cy="969572"/>
            </a:xfrm>
          </p:grpSpPr>
          <p:sp>
            <p:nvSpPr>
              <p:cNvPr id="4880" name="Google Shape;4880;p65"/>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5"/>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5"/>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5"/>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5"/>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5"/>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5"/>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5"/>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5"/>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5"/>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0" name="Google Shape;4890;p65"/>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65"/>
          <p:cNvGrpSpPr/>
          <p:nvPr/>
        </p:nvGrpSpPr>
        <p:grpSpPr>
          <a:xfrm>
            <a:off x="6707979" y="3073628"/>
            <a:ext cx="576302" cy="511871"/>
            <a:chOff x="6644304" y="3073628"/>
            <a:chExt cx="576302" cy="511871"/>
          </a:xfrm>
        </p:grpSpPr>
        <p:grpSp>
          <p:nvGrpSpPr>
            <p:cNvPr id="4892" name="Google Shape;4892;p65"/>
            <p:cNvGrpSpPr/>
            <p:nvPr/>
          </p:nvGrpSpPr>
          <p:grpSpPr>
            <a:xfrm>
              <a:off x="6712169" y="3073651"/>
              <a:ext cx="481611" cy="506713"/>
              <a:chOff x="1833536" y="-546641"/>
              <a:chExt cx="914567" cy="962419"/>
            </a:xfrm>
          </p:grpSpPr>
          <p:grpSp>
            <p:nvGrpSpPr>
              <p:cNvPr id="4893" name="Google Shape;4893;p65"/>
              <p:cNvGrpSpPr/>
              <p:nvPr/>
            </p:nvGrpSpPr>
            <p:grpSpPr>
              <a:xfrm>
                <a:off x="1833536" y="-524249"/>
                <a:ext cx="914567" cy="940027"/>
                <a:chOff x="1833536" y="-524249"/>
                <a:chExt cx="914567" cy="940027"/>
              </a:xfrm>
            </p:grpSpPr>
            <p:sp>
              <p:nvSpPr>
                <p:cNvPr id="4894" name="Google Shape;4894;p65"/>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5"/>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5"/>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5"/>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5"/>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9" name="Google Shape;4899;p65"/>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5"/>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5"/>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5"/>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03" name="Google Shape;4903;p6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4" name="Google Shape;4904;p65"/>
          <p:cNvGrpSpPr/>
          <p:nvPr/>
        </p:nvGrpSpPr>
        <p:grpSpPr>
          <a:xfrm>
            <a:off x="6715725" y="3714143"/>
            <a:ext cx="560636" cy="516497"/>
            <a:chOff x="6652051" y="3714143"/>
            <a:chExt cx="560636" cy="516497"/>
          </a:xfrm>
        </p:grpSpPr>
        <p:grpSp>
          <p:nvGrpSpPr>
            <p:cNvPr id="4905" name="Google Shape;4905;p65"/>
            <p:cNvGrpSpPr/>
            <p:nvPr/>
          </p:nvGrpSpPr>
          <p:grpSpPr>
            <a:xfrm>
              <a:off x="6669657" y="3716715"/>
              <a:ext cx="466768" cy="464314"/>
              <a:chOff x="3139766" y="765669"/>
              <a:chExt cx="886380" cy="881888"/>
            </a:xfrm>
          </p:grpSpPr>
          <p:grpSp>
            <p:nvGrpSpPr>
              <p:cNvPr id="4906" name="Google Shape;4906;p65"/>
              <p:cNvGrpSpPr/>
              <p:nvPr/>
            </p:nvGrpSpPr>
            <p:grpSpPr>
              <a:xfrm>
                <a:off x="3139766" y="765669"/>
                <a:ext cx="886380" cy="881888"/>
                <a:chOff x="3139766" y="765669"/>
                <a:chExt cx="886380" cy="881888"/>
              </a:xfrm>
            </p:grpSpPr>
            <p:sp>
              <p:nvSpPr>
                <p:cNvPr id="4907" name="Google Shape;4907;p65"/>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5"/>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5"/>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5"/>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5"/>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5"/>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5"/>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5"/>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5"/>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16" name="Google Shape;4916;p65"/>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5"/>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5"/>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5"/>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0" name="Google Shape;4920;p65"/>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1" name="Google Shape;4921;p65"/>
          <p:cNvGrpSpPr/>
          <p:nvPr/>
        </p:nvGrpSpPr>
        <p:grpSpPr>
          <a:xfrm>
            <a:off x="625184" y="1201451"/>
            <a:ext cx="2665073" cy="1317140"/>
            <a:chOff x="793334" y="1192826"/>
            <a:chExt cx="2665073" cy="1317140"/>
          </a:xfrm>
        </p:grpSpPr>
        <p:sp>
          <p:nvSpPr>
            <p:cNvPr id="4922" name="Google Shape;4922;p65"/>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5"/>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5"/>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5"/>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5"/>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5"/>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5"/>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5"/>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5"/>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5"/>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5"/>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5"/>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5"/>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5"/>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5"/>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5"/>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5"/>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5"/>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5"/>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5"/>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5"/>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5"/>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5"/>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5"/>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5"/>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5"/>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5"/>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5"/>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5"/>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5"/>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5"/>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5"/>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5"/>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5"/>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5"/>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5"/>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5"/>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5"/>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5"/>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5"/>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5"/>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5"/>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5"/>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5"/>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5"/>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5"/>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5"/>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5"/>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5"/>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5"/>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5"/>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5"/>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5"/>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5"/>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5"/>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5"/>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5"/>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5"/>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5"/>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5"/>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5"/>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5"/>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5"/>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5"/>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5"/>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5"/>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5"/>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5"/>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5"/>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5"/>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5"/>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5"/>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5"/>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5"/>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5"/>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5"/>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5"/>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5"/>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5"/>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5"/>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5"/>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5"/>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5"/>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5"/>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5"/>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5"/>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5"/>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5"/>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5"/>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5"/>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5"/>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5"/>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5"/>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5"/>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5"/>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5"/>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5"/>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5"/>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5"/>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5"/>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5"/>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5"/>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5"/>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5"/>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5"/>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5"/>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5"/>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5"/>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5"/>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5"/>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5"/>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5"/>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5"/>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5"/>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5"/>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5"/>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5"/>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5"/>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5"/>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5"/>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5"/>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5"/>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5"/>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5"/>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5"/>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5"/>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5"/>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5"/>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5"/>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5"/>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5"/>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5"/>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5"/>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5"/>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5"/>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5"/>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5"/>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5"/>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5"/>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5"/>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5"/>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5"/>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5"/>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5"/>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5"/>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5"/>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5"/>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5"/>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5"/>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5"/>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5"/>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5"/>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5"/>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5"/>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5"/>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5"/>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5"/>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5"/>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5"/>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5"/>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5"/>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5"/>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5"/>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5"/>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5"/>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5"/>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5"/>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5"/>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5"/>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5"/>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5"/>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5"/>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5"/>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5"/>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5"/>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5"/>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5"/>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5"/>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5"/>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5"/>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5"/>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5"/>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5"/>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5"/>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5"/>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5"/>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5"/>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5"/>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5"/>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5"/>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5"/>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5"/>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5"/>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5"/>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5"/>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5"/>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5"/>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5"/>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5"/>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5"/>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5"/>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5"/>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5"/>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5"/>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5"/>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5"/>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5"/>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5"/>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5"/>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5"/>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5"/>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5"/>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5"/>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5"/>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5"/>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5"/>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5"/>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5"/>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5"/>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5"/>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5"/>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5"/>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5"/>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5"/>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5"/>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5"/>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5"/>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5"/>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5"/>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5"/>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5"/>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5"/>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5"/>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5"/>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5"/>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5"/>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5"/>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5"/>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5"/>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5"/>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5"/>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5"/>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5"/>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5"/>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5"/>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5"/>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5"/>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5"/>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5"/>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5"/>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5"/>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5"/>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5"/>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5"/>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5"/>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5"/>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5"/>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5"/>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5"/>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5"/>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5"/>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5"/>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5"/>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5"/>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5"/>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5"/>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5"/>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5"/>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5"/>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5"/>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5"/>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5"/>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5"/>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5"/>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5"/>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5"/>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5"/>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5"/>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5"/>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5"/>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5"/>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5"/>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5"/>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5"/>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5"/>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5"/>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5"/>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5"/>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5"/>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5"/>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5"/>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5"/>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5"/>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5"/>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5"/>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5"/>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5"/>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5"/>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5"/>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5"/>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5"/>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5"/>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5"/>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5"/>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5"/>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5"/>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5"/>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5"/>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5"/>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5"/>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5"/>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5"/>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5"/>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5"/>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5"/>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5"/>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5"/>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5"/>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5"/>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5"/>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5"/>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5"/>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5"/>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5"/>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5"/>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5"/>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5"/>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5"/>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5"/>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5"/>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5"/>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5"/>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5"/>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5"/>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5"/>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5"/>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5"/>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5"/>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5"/>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5"/>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5"/>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5"/>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5"/>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5"/>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5"/>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5"/>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5"/>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5"/>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5"/>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5"/>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5"/>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5"/>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5"/>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5"/>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5"/>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5"/>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5"/>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5"/>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5"/>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5"/>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5"/>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5"/>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5"/>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5"/>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5"/>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5"/>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5"/>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5"/>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5"/>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5"/>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5"/>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5"/>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5"/>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5"/>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5"/>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5"/>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5"/>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5"/>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5"/>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5"/>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5"/>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5"/>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5"/>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5"/>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5"/>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5"/>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5"/>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5"/>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5"/>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5"/>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5"/>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5"/>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5"/>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5"/>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5"/>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5"/>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5"/>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5"/>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5"/>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5"/>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5"/>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5"/>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5"/>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5"/>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5"/>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5"/>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5"/>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5"/>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5"/>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5"/>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5"/>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5"/>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5"/>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5"/>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5"/>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5"/>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5"/>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5"/>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5"/>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5"/>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5"/>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5"/>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5"/>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5"/>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5"/>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5"/>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5"/>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5"/>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5"/>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5"/>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5"/>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5"/>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5"/>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5"/>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5"/>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5"/>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5"/>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5"/>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5"/>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5"/>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5"/>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5"/>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5"/>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5"/>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5"/>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5"/>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5"/>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5"/>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5"/>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5"/>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5"/>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5"/>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5"/>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5"/>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5"/>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5"/>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5"/>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5"/>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5"/>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5"/>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5"/>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5"/>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5"/>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5"/>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5"/>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5"/>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5"/>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5"/>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5"/>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5"/>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5"/>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5"/>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5"/>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5"/>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5"/>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5"/>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5"/>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5"/>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5"/>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5"/>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5"/>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5"/>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5"/>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5"/>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5"/>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5"/>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5"/>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5"/>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5"/>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5"/>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5"/>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5"/>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5"/>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5"/>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5"/>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5"/>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5"/>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5"/>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5"/>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5"/>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5"/>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5"/>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5"/>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5"/>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5"/>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5"/>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5"/>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5"/>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5"/>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5"/>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5"/>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5"/>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5"/>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5"/>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5"/>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5"/>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5"/>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5"/>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5"/>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5"/>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5"/>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5"/>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5"/>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5"/>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5"/>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5"/>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5"/>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5"/>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5"/>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5"/>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5"/>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5"/>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5"/>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5"/>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5"/>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5"/>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5"/>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5"/>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5"/>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5"/>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5"/>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5"/>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5"/>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5"/>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5"/>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5"/>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5"/>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5"/>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5"/>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5"/>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5"/>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5"/>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5"/>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5"/>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5"/>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5"/>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5"/>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5"/>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5"/>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5"/>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5"/>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5"/>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5"/>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5"/>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5"/>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5"/>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5"/>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5"/>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5"/>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5"/>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5"/>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5"/>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5"/>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5"/>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5"/>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5"/>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5"/>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5"/>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5"/>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5"/>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5"/>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5"/>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5"/>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5"/>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5"/>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5"/>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5"/>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5"/>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5"/>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5"/>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5"/>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5"/>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5"/>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5"/>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5"/>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5"/>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5"/>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5"/>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5"/>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5"/>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5"/>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5"/>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5"/>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5"/>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5"/>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5"/>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5"/>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5"/>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5"/>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5"/>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5"/>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5"/>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5"/>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5"/>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5"/>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5"/>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5"/>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5"/>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5"/>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5"/>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5"/>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5"/>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5"/>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5"/>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5"/>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5"/>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5"/>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5"/>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5"/>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5"/>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5"/>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5"/>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5"/>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5"/>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5"/>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5"/>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5"/>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5"/>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5"/>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5"/>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5"/>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5"/>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5"/>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5"/>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5"/>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5"/>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5"/>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5"/>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5"/>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5"/>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5"/>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5"/>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5"/>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5"/>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5"/>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5"/>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5"/>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5"/>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5"/>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5"/>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5"/>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5"/>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5"/>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5"/>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5"/>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5"/>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5"/>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5"/>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5"/>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5"/>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5"/>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5"/>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5"/>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5"/>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5"/>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5"/>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5"/>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5"/>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5"/>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5"/>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5"/>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5"/>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5"/>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5"/>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5"/>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5"/>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5"/>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5"/>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5"/>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5"/>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5"/>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5"/>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5"/>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5"/>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5"/>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5"/>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5"/>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5"/>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5"/>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5"/>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5"/>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5"/>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5"/>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5"/>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5"/>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5"/>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5"/>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5"/>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5"/>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5"/>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5"/>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5"/>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5"/>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5"/>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5"/>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5"/>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5"/>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5"/>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5"/>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5"/>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5"/>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5"/>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5"/>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5"/>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5"/>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5"/>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5"/>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5"/>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5"/>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5"/>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5"/>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5"/>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5"/>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5"/>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5"/>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5"/>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5"/>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5"/>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5"/>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5"/>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5"/>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5"/>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5"/>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5"/>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5"/>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5"/>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5"/>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5"/>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5"/>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5"/>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5"/>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5"/>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5"/>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5"/>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5"/>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5"/>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5"/>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5"/>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5"/>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5"/>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5"/>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5"/>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5"/>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5"/>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5"/>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5"/>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5"/>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5"/>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5"/>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5"/>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5"/>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5"/>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5"/>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5"/>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5"/>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5"/>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5"/>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5"/>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5"/>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5"/>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5"/>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5"/>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5"/>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5"/>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5"/>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5"/>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5"/>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5"/>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5"/>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5"/>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5"/>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5"/>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5"/>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5"/>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5"/>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5"/>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5"/>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5"/>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5"/>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5"/>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5"/>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5"/>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5"/>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5"/>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5"/>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5"/>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5"/>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5"/>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5"/>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5"/>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5"/>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5"/>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5"/>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5"/>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5"/>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5"/>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5"/>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5"/>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5"/>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5"/>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5"/>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5"/>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5"/>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5"/>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5"/>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5"/>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5"/>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5"/>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5"/>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5"/>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5"/>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5"/>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5"/>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5"/>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5"/>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5"/>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5"/>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5"/>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5"/>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5"/>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5"/>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5"/>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5"/>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5"/>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5"/>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5"/>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5"/>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5"/>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5"/>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5"/>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5"/>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5"/>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5"/>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5"/>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5"/>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5"/>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5"/>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5"/>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5"/>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5"/>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5"/>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5"/>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5"/>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5"/>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5"/>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5"/>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5"/>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5"/>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5"/>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5"/>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5"/>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5"/>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5"/>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5"/>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5"/>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5"/>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5"/>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5"/>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5"/>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5"/>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5"/>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5"/>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5"/>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5"/>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5"/>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5"/>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5"/>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5"/>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5"/>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5"/>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5"/>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5"/>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5"/>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5"/>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5"/>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5"/>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5"/>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5"/>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5"/>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5"/>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5"/>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5"/>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5"/>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5"/>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5"/>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5"/>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5"/>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5"/>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5"/>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5"/>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5"/>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5"/>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5"/>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5"/>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5"/>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5"/>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5"/>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5"/>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5"/>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5"/>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5"/>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5"/>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5"/>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5"/>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5"/>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5"/>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5"/>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5"/>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5"/>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5"/>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5"/>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5"/>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5"/>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5"/>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5"/>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5"/>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5"/>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5"/>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5"/>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5"/>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5"/>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5"/>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5"/>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5"/>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5"/>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5"/>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5"/>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5"/>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5"/>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5"/>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5"/>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5"/>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5"/>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5"/>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5"/>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5"/>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5"/>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5"/>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5"/>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5"/>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5"/>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5"/>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5"/>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5"/>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5"/>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5"/>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5"/>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5"/>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5"/>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5"/>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5"/>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5"/>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5"/>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5"/>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5"/>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5"/>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5"/>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5"/>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5"/>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5"/>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5"/>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5"/>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5"/>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5"/>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5"/>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5"/>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5"/>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5"/>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5"/>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5"/>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5"/>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5"/>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5"/>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5"/>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5"/>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5"/>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5"/>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5"/>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5"/>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5"/>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5"/>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5"/>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5"/>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5"/>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5"/>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5"/>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5"/>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5"/>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5"/>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5"/>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5"/>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5"/>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5"/>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5"/>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5"/>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5"/>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5"/>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5"/>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5"/>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5"/>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5"/>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5"/>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5"/>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5"/>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5"/>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5"/>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5"/>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5"/>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5"/>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5"/>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5"/>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5"/>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5"/>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5"/>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5"/>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5"/>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5"/>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5"/>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5"/>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5"/>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5"/>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5"/>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5"/>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5"/>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5"/>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5"/>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5"/>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5"/>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5"/>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5"/>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5"/>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5"/>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5"/>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5"/>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5"/>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5"/>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5"/>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5"/>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5"/>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5"/>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5"/>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5"/>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5"/>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5"/>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5"/>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5"/>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5"/>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5"/>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5"/>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5"/>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5"/>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5"/>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5"/>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5"/>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5"/>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5"/>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5"/>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5"/>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5"/>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5"/>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5"/>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5"/>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5"/>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5"/>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5"/>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5"/>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5"/>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5"/>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5"/>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5"/>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5"/>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5"/>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5"/>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5"/>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5"/>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5"/>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5"/>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5"/>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5"/>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5"/>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5"/>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5"/>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5"/>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5"/>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5"/>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5"/>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5"/>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5"/>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5"/>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5"/>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5"/>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5"/>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5"/>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5"/>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5"/>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5"/>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5"/>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5"/>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5"/>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5"/>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5"/>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5"/>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5"/>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5"/>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5"/>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5"/>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5"/>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5"/>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5"/>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5"/>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5"/>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5"/>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5"/>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5"/>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5"/>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5"/>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5"/>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5"/>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5"/>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5"/>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5"/>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5"/>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5"/>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5"/>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5"/>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5"/>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5"/>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5"/>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5"/>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5"/>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5"/>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5"/>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5"/>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5"/>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5"/>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5"/>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5"/>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5"/>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5"/>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5"/>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5"/>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5"/>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5"/>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5"/>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5"/>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5"/>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5"/>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5"/>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5"/>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5"/>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5"/>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5"/>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5"/>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5"/>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5"/>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5"/>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5"/>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5"/>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5"/>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5"/>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5"/>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5"/>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5"/>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5"/>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5"/>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5"/>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5"/>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5"/>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5"/>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5"/>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5"/>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5"/>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5"/>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5"/>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5"/>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5"/>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5"/>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5"/>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5"/>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5"/>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5"/>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5"/>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5"/>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5"/>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5"/>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5"/>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5"/>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5"/>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5"/>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5"/>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5"/>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5"/>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5"/>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5"/>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5"/>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5"/>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5"/>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5"/>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5"/>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5"/>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5"/>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5"/>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5"/>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5"/>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5"/>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5"/>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5"/>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5"/>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5"/>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5"/>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5"/>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5"/>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5"/>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5"/>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5"/>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5"/>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5"/>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5"/>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5"/>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5"/>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5"/>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5"/>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5"/>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5"/>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5"/>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5"/>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5"/>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5"/>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5"/>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5"/>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5"/>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5"/>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5"/>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5"/>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5"/>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5"/>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5"/>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5"/>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5"/>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5"/>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5"/>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5"/>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5"/>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5"/>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5"/>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5"/>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5"/>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5"/>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5"/>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5"/>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5"/>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5"/>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5"/>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5"/>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5"/>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5"/>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5"/>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5"/>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5"/>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5"/>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5"/>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5"/>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5"/>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5"/>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5"/>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5"/>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5"/>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5"/>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5"/>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5"/>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5"/>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5"/>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5"/>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5"/>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5"/>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5"/>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5"/>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5"/>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5"/>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5"/>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5"/>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5"/>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5"/>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5"/>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5"/>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5"/>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5"/>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5"/>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5"/>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5"/>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5"/>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5"/>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5"/>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5"/>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5"/>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5"/>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5"/>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5"/>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5"/>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5"/>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5"/>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5"/>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5"/>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5"/>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5"/>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5"/>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5"/>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5"/>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5"/>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5"/>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5"/>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5"/>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5"/>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5"/>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5"/>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5"/>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5"/>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5"/>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5"/>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5"/>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5"/>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5"/>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5"/>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5"/>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5"/>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5"/>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5"/>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5"/>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5"/>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5"/>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5"/>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5"/>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5"/>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5"/>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5"/>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5"/>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5"/>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5"/>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5"/>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5"/>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5"/>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5"/>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5"/>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5"/>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5"/>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5"/>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5"/>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5"/>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5"/>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5"/>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5"/>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5"/>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5"/>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5"/>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5"/>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5"/>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5"/>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5"/>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5"/>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5"/>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5"/>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5"/>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5"/>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5"/>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5"/>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5"/>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5"/>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5"/>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5"/>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5"/>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5"/>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5"/>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5"/>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5"/>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5"/>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5"/>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5"/>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5"/>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5"/>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5"/>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5"/>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5"/>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5"/>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5"/>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5"/>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5"/>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5"/>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5"/>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5"/>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5"/>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5"/>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5"/>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5"/>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5"/>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5"/>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5"/>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5"/>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5"/>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5"/>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5"/>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5"/>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5"/>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5"/>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5"/>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5"/>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5"/>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5"/>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5"/>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5"/>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5"/>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5"/>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5"/>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5"/>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5"/>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5"/>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5"/>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5"/>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5"/>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5"/>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5"/>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5"/>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5"/>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5"/>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5"/>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5"/>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5"/>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5"/>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5"/>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5"/>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5"/>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5"/>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5"/>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5"/>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5"/>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5"/>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5"/>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5"/>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5"/>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5"/>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5"/>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5"/>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5"/>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5"/>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5"/>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5"/>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5"/>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5"/>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5"/>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5"/>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5"/>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5"/>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5"/>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5"/>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5"/>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5"/>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5"/>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5"/>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5"/>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5"/>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5"/>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5"/>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5"/>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5"/>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5"/>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5"/>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5"/>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5"/>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5"/>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5"/>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5"/>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5"/>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5"/>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5"/>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5"/>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5"/>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5"/>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5"/>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5"/>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5"/>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5"/>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5"/>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5"/>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5"/>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5"/>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5"/>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5"/>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5"/>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5"/>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5"/>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5"/>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5"/>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5"/>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5"/>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5"/>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5"/>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5"/>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5"/>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5"/>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5"/>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5"/>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5"/>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5"/>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5"/>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5"/>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5"/>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5"/>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5"/>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5"/>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5"/>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5"/>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5"/>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5"/>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5"/>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5"/>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5"/>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5"/>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5"/>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5"/>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5"/>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5"/>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5"/>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5"/>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5"/>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5"/>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5"/>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5"/>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5"/>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5"/>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5"/>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5"/>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5"/>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5"/>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5"/>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5"/>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5"/>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5"/>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5"/>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5"/>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5"/>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5"/>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5"/>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5"/>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5"/>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5"/>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5"/>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5"/>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5"/>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5"/>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5"/>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5"/>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5"/>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5"/>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5"/>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5"/>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5"/>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5"/>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5"/>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5"/>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5"/>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5"/>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5"/>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5"/>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5"/>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5"/>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5"/>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5"/>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5"/>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5"/>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5"/>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5"/>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5"/>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5"/>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5"/>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5"/>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5"/>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5"/>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5"/>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5"/>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5"/>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5"/>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5"/>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5"/>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5"/>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5"/>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5"/>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5"/>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5"/>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5"/>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5"/>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5"/>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5"/>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5"/>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5"/>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5"/>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5"/>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5"/>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5"/>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5"/>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5"/>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5"/>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5"/>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5"/>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5"/>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5"/>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5"/>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5"/>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5"/>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5"/>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5"/>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5"/>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5"/>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5"/>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5"/>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5"/>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5"/>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5"/>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5"/>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5"/>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5"/>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5"/>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5"/>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5"/>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5"/>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5"/>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5"/>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5"/>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5"/>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5"/>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5"/>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5"/>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5"/>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5"/>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5"/>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5"/>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5"/>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5"/>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5"/>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5"/>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5"/>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5"/>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5"/>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5"/>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5"/>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5"/>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5"/>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5"/>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5"/>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5"/>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5"/>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5"/>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5"/>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5"/>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5"/>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5"/>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5"/>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5"/>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5"/>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5"/>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5"/>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5"/>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5"/>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5"/>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5"/>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5"/>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5"/>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5"/>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5"/>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5"/>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5"/>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5"/>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5"/>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5"/>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5"/>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5"/>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5"/>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5"/>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5"/>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5"/>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5"/>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5"/>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5"/>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5"/>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5"/>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5"/>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5"/>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5"/>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5"/>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5"/>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5"/>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5"/>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5"/>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5"/>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5"/>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5"/>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5"/>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5"/>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5"/>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5"/>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5"/>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5"/>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5"/>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5"/>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5"/>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5"/>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5"/>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5"/>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5"/>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5"/>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5"/>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5"/>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5"/>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5"/>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5"/>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5"/>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5"/>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5"/>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5"/>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5"/>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5"/>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5"/>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5"/>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5"/>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5"/>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5"/>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5"/>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5"/>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5"/>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5"/>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5"/>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5"/>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5"/>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5"/>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5"/>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5"/>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5"/>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5"/>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5"/>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5"/>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5"/>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5"/>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5"/>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5"/>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5"/>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5"/>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5"/>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5"/>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5"/>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5"/>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5"/>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5"/>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5"/>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5"/>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5"/>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5"/>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5"/>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5"/>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5"/>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5"/>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5"/>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5"/>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5"/>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5"/>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5"/>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5"/>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5"/>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5"/>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5"/>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5"/>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5"/>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5"/>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5"/>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5"/>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5"/>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5"/>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5"/>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5"/>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5"/>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5"/>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5"/>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5"/>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5"/>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5"/>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5"/>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5"/>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5"/>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5"/>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5"/>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5"/>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5"/>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5"/>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5"/>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5"/>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5"/>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5"/>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5"/>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5"/>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5"/>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5"/>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5"/>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5"/>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5"/>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5"/>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5"/>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5"/>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5"/>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5"/>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5"/>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5"/>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5"/>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5"/>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5"/>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5"/>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5"/>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5"/>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5"/>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5"/>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5"/>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5"/>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5"/>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5"/>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5"/>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5"/>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5"/>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5"/>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5"/>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5"/>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5"/>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5"/>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5"/>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5"/>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5"/>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5"/>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5"/>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5"/>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5"/>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5"/>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5"/>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5"/>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5"/>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5"/>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5"/>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5"/>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5"/>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5"/>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5"/>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5"/>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5"/>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5"/>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5"/>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5"/>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5"/>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5"/>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5"/>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5"/>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5"/>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5"/>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5"/>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5"/>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5"/>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5"/>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5"/>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5"/>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5"/>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5"/>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5"/>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5"/>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5"/>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5"/>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5"/>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5"/>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5"/>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5"/>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5"/>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5"/>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5"/>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5"/>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5"/>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5"/>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5"/>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5"/>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5"/>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5"/>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5"/>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5"/>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5"/>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5"/>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5"/>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5"/>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5"/>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5"/>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5"/>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5"/>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5"/>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5"/>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5"/>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5"/>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5"/>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5"/>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5"/>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5"/>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5"/>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5"/>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5"/>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5"/>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5"/>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5"/>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5"/>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5"/>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5"/>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5"/>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5"/>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5"/>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5"/>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5"/>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5"/>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5"/>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5"/>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5"/>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5"/>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5"/>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5"/>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5"/>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5"/>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5"/>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5"/>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5"/>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5"/>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5"/>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5"/>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5"/>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5"/>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5"/>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5"/>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5"/>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5"/>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5"/>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5"/>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5"/>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5"/>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5"/>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5"/>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5"/>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5"/>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5"/>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5"/>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5"/>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5"/>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5"/>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5"/>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5"/>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5"/>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5"/>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5"/>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5"/>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5"/>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5"/>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5"/>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5"/>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5"/>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5"/>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5"/>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5"/>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5"/>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5"/>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5"/>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5"/>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5"/>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5"/>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5"/>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5"/>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5"/>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5"/>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5"/>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5"/>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5"/>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5"/>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5"/>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5"/>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5"/>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5"/>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5"/>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5"/>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5"/>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5"/>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5"/>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5"/>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5"/>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5"/>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5"/>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5"/>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5"/>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5"/>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5"/>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5"/>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5"/>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5"/>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5"/>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5"/>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5"/>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5"/>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5"/>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5"/>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5"/>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5"/>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5"/>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5"/>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5"/>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5"/>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5"/>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5"/>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5"/>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5"/>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5"/>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5"/>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5"/>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5"/>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5"/>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5"/>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5"/>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5"/>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5"/>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5"/>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5"/>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5"/>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5"/>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5"/>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5"/>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5"/>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5"/>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5"/>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5"/>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5"/>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5"/>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5"/>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5"/>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5"/>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5"/>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5"/>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5"/>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5"/>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5"/>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5"/>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5"/>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5"/>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5"/>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5"/>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5"/>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5"/>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5"/>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5"/>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5"/>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5"/>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5"/>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5"/>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5"/>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5"/>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5"/>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5"/>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5"/>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5"/>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5"/>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5"/>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5"/>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5"/>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5"/>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5"/>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5"/>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5"/>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5"/>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5"/>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5"/>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5"/>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5"/>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5"/>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5"/>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5"/>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5"/>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5"/>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5"/>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5"/>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5"/>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5"/>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5"/>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5"/>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5"/>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5"/>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5"/>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5"/>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5"/>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5"/>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5"/>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5"/>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5"/>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5"/>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5"/>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5"/>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5"/>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5"/>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5"/>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5"/>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5"/>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5"/>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5"/>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5"/>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5"/>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5"/>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5"/>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5"/>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5"/>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5"/>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5"/>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5"/>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5"/>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5"/>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5"/>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5"/>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5"/>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5"/>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5"/>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5"/>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5"/>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5"/>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5"/>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5"/>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5"/>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5"/>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5"/>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5"/>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5"/>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5"/>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5"/>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5"/>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5"/>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5"/>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5"/>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5"/>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5"/>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5"/>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5"/>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5"/>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5"/>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5"/>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5"/>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5"/>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5"/>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5"/>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5"/>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5"/>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5"/>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5"/>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5"/>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5"/>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5"/>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5"/>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5"/>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5"/>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5"/>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5"/>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5"/>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5"/>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5"/>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5"/>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5"/>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5"/>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5"/>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5"/>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5"/>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5"/>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5"/>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5"/>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5"/>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5"/>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5"/>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5"/>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5"/>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5"/>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5"/>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5"/>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5"/>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5"/>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5"/>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5"/>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5"/>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5"/>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5"/>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5"/>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5"/>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5"/>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5"/>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5"/>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5"/>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5"/>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5"/>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5"/>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5"/>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5"/>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5"/>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5"/>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5"/>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5"/>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5"/>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5"/>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5"/>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5"/>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5"/>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5"/>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5"/>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5"/>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5"/>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5"/>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5"/>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5"/>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5"/>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5"/>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5"/>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5"/>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5"/>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5"/>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5"/>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5"/>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5"/>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5"/>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5"/>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5"/>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5"/>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5"/>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5"/>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5"/>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5"/>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5"/>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5"/>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5"/>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5"/>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5"/>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5"/>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5"/>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5"/>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5"/>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5"/>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5"/>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5"/>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5"/>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5"/>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5"/>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5"/>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5"/>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5"/>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5"/>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5"/>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5"/>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5"/>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5"/>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5"/>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5"/>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5"/>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5"/>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5"/>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5"/>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5"/>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5"/>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5"/>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5"/>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5"/>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5"/>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5"/>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5"/>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5"/>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5"/>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5"/>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5"/>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5"/>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5"/>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5"/>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5"/>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5"/>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5"/>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5"/>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5"/>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5"/>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5"/>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5"/>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5"/>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5"/>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5"/>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5"/>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5"/>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5"/>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5"/>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5"/>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5"/>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5"/>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5"/>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5"/>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5"/>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5"/>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5"/>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5"/>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5"/>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5"/>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5"/>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5"/>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5"/>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5"/>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5"/>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5"/>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5"/>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5"/>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5"/>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5"/>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5"/>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5"/>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5"/>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5"/>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5"/>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5"/>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5"/>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5"/>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5"/>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5"/>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5"/>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5"/>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5"/>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5"/>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5"/>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5"/>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5"/>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5"/>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5"/>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5"/>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5"/>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5"/>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5"/>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5"/>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5"/>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5"/>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5"/>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5"/>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5"/>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5"/>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5"/>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5"/>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5"/>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5"/>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5"/>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5"/>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5"/>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5"/>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5"/>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5"/>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5"/>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5"/>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5"/>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5"/>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5"/>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5"/>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5"/>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5"/>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5"/>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5"/>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5"/>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5"/>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5"/>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5"/>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5"/>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5"/>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5"/>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5"/>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5"/>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5"/>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5"/>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5"/>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5"/>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5"/>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5"/>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5"/>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5"/>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5"/>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5"/>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5"/>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5"/>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5"/>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5"/>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5"/>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5"/>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5"/>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5"/>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5"/>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5"/>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5"/>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5"/>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5"/>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5"/>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5"/>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5"/>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5"/>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5"/>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5"/>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5"/>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5"/>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5"/>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5"/>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5"/>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5"/>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5"/>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5"/>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5"/>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5"/>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5"/>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5"/>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5"/>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5"/>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5"/>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5"/>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5"/>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5"/>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5"/>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5"/>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5"/>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5"/>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5"/>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5"/>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5"/>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5"/>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5"/>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5"/>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5"/>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5"/>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5"/>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5"/>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5"/>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5"/>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5"/>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5"/>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5"/>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5"/>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5"/>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5"/>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5"/>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5"/>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5"/>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5"/>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5"/>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5"/>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5"/>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5"/>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5"/>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5"/>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5"/>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5"/>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5"/>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5"/>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5"/>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5"/>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5"/>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5"/>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5"/>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5"/>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5"/>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5"/>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5"/>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5"/>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5"/>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5"/>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5"/>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5"/>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5"/>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5"/>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5"/>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5"/>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5"/>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5"/>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5"/>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5"/>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5"/>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5"/>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5"/>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5"/>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5"/>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5"/>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5"/>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5"/>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5"/>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5"/>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5"/>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5"/>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5"/>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5"/>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5"/>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5"/>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5"/>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5"/>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5"/>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5"/>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5"/>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5"/>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5"/>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5"/>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5"/>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5"/>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5"/>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5"/>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5"/>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5"/>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5"/>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5"/>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5"/>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5"/>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5"/>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5"/>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5"/>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5"/>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5"/>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5"/>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5"/>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5"/>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5"/>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5"/>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5"/>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5"/>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5"/>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5"/>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5"/>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5"/>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5"/>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5"/>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5"/>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5"/>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5"/>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5"/>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5"/>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5"/>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5"/>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5"/>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5"/>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5"/>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5"/>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5"/>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5"/>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5"/>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5"/>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5"/>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5"/>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5"/>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5"/>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5"/>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5"/>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5"/>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5"/>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5"/>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5"/>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5"/>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5"/>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5"/>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5"/>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5"/>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5"/>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5"/>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5"/>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5"/>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5"/>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5"/>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5"/>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5"/>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5"/>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5"/>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5"/>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5"/>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5"/>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5"/>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5"/>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5"/>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5"/>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5"/>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5"/>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5"/>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5"/>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5"/>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5"/>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5"/>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5"/>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5"/>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5"/>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5"/>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5"/>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5"/>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5"/>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5"/>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5"/>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5"/>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5"/>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5"/>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5"/>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5"/>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5"/>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5"/>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5"/>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5"/>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5"/>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5"/>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5"/>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5"/>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5"/>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5"/>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5"/>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5"/>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5"/>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5"/>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5"/>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5"/>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5"/>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5"/>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5"/>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5"/>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5"/>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5"/>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5"/>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5"/>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5"/>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5"/>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5"/>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5"/>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5"/>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5"/>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5"/>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5"/>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5"/>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5"/>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5"/>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5"/>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5"/>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5"/>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5"/>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5"/>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5"/>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5"/>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5"/>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5"/>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5"/>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5"/>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5"/>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5"/>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5"/>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5"/>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5"/>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5"/>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5"/>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5"/>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5"/>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5"/>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5"/>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5"/>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5"/>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5"/>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5"/>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5"/>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5"/>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5"/>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5"/>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5"/>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5"/>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5"/>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5"/>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5"/>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5"/>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5"/>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5"/>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5"/>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5"/>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5"/>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5"/>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5"/>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5"/>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5"/>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5"/>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5"/>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5"/>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5"/>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5"/>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5"/>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5"/>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5"/>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5"/>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5"/>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5"/>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5"/>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5"/>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5"/>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5"/>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5"/>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5"/>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5"/>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5"/>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5"/>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5"/>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5"/>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5"/>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5"/>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5"/>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5"/>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5"/>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5"/>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5"/>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5"/>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5"/>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5"/>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5"/>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5"/>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5"/>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5"/>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5"/>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5"/>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5"/>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5"/>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5"/>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5"/>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5"/>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5"/>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5"/>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5"/>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5"/>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5"/>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5"/>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5"/>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5"/>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5"/>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5"/>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5"/>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5"/>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5"/>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5"/>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5"/>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5"/>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5"/>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5"/>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5"/>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5"/>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5"/>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5"/>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5"/>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5"/>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5"/>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5"/>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5"/>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5"/>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5"/>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5"/>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5"/>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5"/>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5"/>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5"/>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5"/>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5"/>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5"/>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5"/>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5"/>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5"/>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5"/>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5"/>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5"/>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5"/>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5"/>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5"/>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5"/>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5"/>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5"/>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5"/>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5"/>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5"/>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5"/>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5"/>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5"/>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5"/>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5"/>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5"/>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5"/>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5"/>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5"/>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5"/>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5"/>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5"/>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5"/>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5"/>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5"/>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5"/>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5"/>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5"/>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5"/>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5"/>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5"/>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5"/>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5"/>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5"/>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5"/>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5"/>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5"/>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5"/>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5"/>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5"/>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5"/>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5"/>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5"/>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5"/>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5"/>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5"/>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5"/>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5"/>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5"/>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5"/>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5"/>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5"/>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5"/>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5"/>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5"/>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5"/>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5"/>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5"/>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5"/>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5"/>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5"/>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5"/>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5"/>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5"/>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5"/>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5"/>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5"/>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5"/>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5"/>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5"/>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5"/>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5"/>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5"/>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5"/>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5"/>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5"/>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5"/>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5"/>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5"/>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5"/>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5"/>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5"/>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5"/>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5"/>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5"/>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5"/>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5"/>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5"/>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5"/>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5"/>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5"/>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5"/>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5"/>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5"/>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5"/>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5"/>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5"/>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5"/>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5"/>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5"/>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5"/>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5"/>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5"/>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5"/>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5"/>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5"/>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5"/>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5"/>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5"/>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5"/>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5"/>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5"/>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5"/>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5"/>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5"/>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5"/>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5"/>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5"/>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5"/>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5"/>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5"/>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5"/>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5"/>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5"/>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5"/>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5"/>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5"/>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5"/>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5"/>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5"/>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5"/>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5"/>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5"/>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5"/>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5"/>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5"/>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5"/>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5"/>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5"/>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5"/>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5"/>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5"/>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5"/>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5"/>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5"/>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5"/>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5"/>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5"/>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5"/>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5"/>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5"/>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5"/>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5"/>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5"/>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5"/>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5"/>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5"/>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5"/>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5"/>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5"/>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5"/>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5"/>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5"/>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5"/>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5"/>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5"/>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5"/>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5"/>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5"/>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5"/>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5"/>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5"/>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5"/>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5"/>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5"/>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5"/>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5"/>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5"/>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5"/>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5"/>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5"/>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5"/>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5"/>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5"/>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5"/>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5"/>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5"/>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5"/>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5"/>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5"/>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5"/>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5"/>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5"/>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5"/>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5"/>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5"/>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5"/>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5"/>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5"/>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5"/>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5"/>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5"/>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5"/>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5"/>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5"/>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5"/>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5"/>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5"/>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5"/>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5"/>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5"/>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5"/>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5"/>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5"/>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5"/>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5"/>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5"/>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5"/>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5"/>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5"/>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5"/>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5"/>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5"/>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5"/>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5"/>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5"/>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5"/>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5"/>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5"/>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5"/>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5"/>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5"/>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5"/>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5"/>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5"/>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5"/>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5"/>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5"/>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5"/>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5"/>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5"/>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5"/>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5"/>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5"/>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5"/>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5"/>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5"/>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5"/>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5"/>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5"/>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5"/>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5"/>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5"/>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5"/>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5"/>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5"/>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5"/>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5"/>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5"/>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5"/>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5"/>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5"/>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5"/>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5"/>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5"/>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5"/>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5"/>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5"/>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5"/>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5"/>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5"/>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5"/>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5"/>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5"/>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5"/>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5"/>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5"/>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5"/>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5"/>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5"/>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5"/>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5"/>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5"/>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5"/>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5"/>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5"/>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5"/>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5"/>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5"/>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5"/>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5"/>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5"/>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5"/>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5"/>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5"/>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5"/>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5"/>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5"/>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5"/>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5"/>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5"/>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5"/>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5"/>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5"/>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5"/>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5"/>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5"/>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5"/>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5"/>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5"/>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5"/>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5"/>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5"/>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5"/>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5"/>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5"/>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5"/>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5"/>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5"/>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5"/>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5"/>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5"/>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5"/>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5"/>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5"/>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5"/>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5"/>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5"/>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5"/>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5"/>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5"/>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5"/>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5"/>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5"/>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5"/>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5"/>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5"/>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5"/>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5"/>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5"/>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5"/>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5"/>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5"/>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5"/>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5"/>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5"/>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5"/>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5"/>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5"/>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5"/>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5"/>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5"/>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5"/>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5"/>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5"/>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5"/>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5"/>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5"/>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5"/>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5"/>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5"/>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5"/>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5"/>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5"/>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5"/>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5"/>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5"/>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5"/>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5"/>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5"/>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5"/>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5"/>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5"/>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5"/>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5"/>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5"/>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5"/>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5"/>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5"/>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5"/>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5"/>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5"/>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5"/>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5"/>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5"/>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5"/>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5"/>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5"/>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5"/>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5"/>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5"/>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5"/>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5"/>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5"/>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5"/>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5"/>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5"/>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5"/>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5"/>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5"/>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5"/>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5"/>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5"/>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5"/>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5"/>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5"/>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5"/>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5"/>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5"/>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5"/>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5"/>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5"/>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5"/>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5"/>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5"/>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5"/>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5"/>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5"/>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5"/>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5"/>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5"/>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5"/>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5"/>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5"/>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5"/>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5"/>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5"/>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5"/>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5"/>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5"/>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5"/>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5"/>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5"/>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5"/>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5"/>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5"/>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5"/>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5"/>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5"/>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5"/>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5"/>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5"/>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5"/>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5"/>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5"/>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5"/>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5"/>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5"/>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5"/>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5"/>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5"/>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5"/>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5"/>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5"/>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5"/>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5"/>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5"/>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5"/>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5"/>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5"/>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5"/>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5"/>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5"/>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5"/>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5"/>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5"/>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5"/>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5"/>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5"/>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5"/>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5"/>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5"/>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5"/>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5"/>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5"/>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5"/>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5"/>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5"/>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5"/>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5"/>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5"/>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5"/>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5"/>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5"/>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5"/>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5"/>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5"/>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5"/>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5"/>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5"/>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5"/>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5"/>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5"/>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5"/>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5"/>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5"/>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5"/>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5"/>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5"/>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5"/>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5"/>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5"/>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5"/>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5"/>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5"/>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5"/>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5"/>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5"/>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5"/>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5"/>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5"/>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5"/>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5"/>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5"/>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5"/>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5"/>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5"/>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5"/>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5"/>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5"/>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5"/>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5"/>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5"/>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5"/>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5"/>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5"/>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5"/>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5"/>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5"/>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5"/>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5"/>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5"/>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5"/>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5"/>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5"/>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5"/>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5"/>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5"/>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5"/>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5"/>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5"/>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5"/>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5"/>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5"/>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5"/>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5"/>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5"/>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5"/>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5"/>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5"/>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5"/>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5"/>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5"/>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5"/>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5"/>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5"/>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5"/>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5"/>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5"/>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5"/>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5"/>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5"/>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5"/>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5"/>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5"/>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5"/>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5"/>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5"/>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5"/>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5"/>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5"/>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5"/>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5"/>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5"/>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5"/>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5"/>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5"/>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5"/>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5"/>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5"/>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5"/>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5"/>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5"/>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5"/>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5"/>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5"/>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5"/>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5"/>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5"/>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5"/>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5"/>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5"/>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5"/>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5"/>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5"/>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5"/>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5"/>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5"/>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5"/>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5"/>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5"/>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5"/>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5"/>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5"/>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5"/>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5"/>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5"/>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5"/>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5"/>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5"/>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5"/>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5"/>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5"/>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5"/>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5"/>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5"/>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5"/>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5"/>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5"/>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5"/>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5"/>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5"/>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5"/>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5"/>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5"/>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5"/>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5"/>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5"/>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5"/>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5"/>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5"/>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5"/>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5"/>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5"/>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5"/>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5"/>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5"/>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5"/>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5"/>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5"/>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5"/>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5"/>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5"/>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5"/>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5"/>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5"/>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5"/>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5"/>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5"/>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5"/>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5"/>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5"/>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5"/>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5"/>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5"/>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5"/>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5"/>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5"/>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5"/>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5"/>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5"/>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5"/>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5"/>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5"/>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5"/>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5"/>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5"/>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5"/>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5"/>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5"/>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5"/>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5"/>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5"/>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5"/>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5"/>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5"/>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5"/>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5"/>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5"/>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5"/>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5"/>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5"/>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5"/>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5"/>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5"/>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5"/>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5"/>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5"/>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5"/>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5"/>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5"/>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5"/>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5"/>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5"/>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5"/>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5"/>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5"/>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5"/>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5"/>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5"/>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5"/>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5"/>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5"/>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5"/>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5"/>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5"/>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5"/>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5"/>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5"/>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5"/>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5"/>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5"/>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5"/>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5"/>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5"/>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5"/>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5"/>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5"/>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5"/>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5"/>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5"/>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5"/>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5"/>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5"/>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5"/>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5"/>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5"/>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5"/>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5"/>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5"/>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5"/>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5"/>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5"/>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5"/>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5"/>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5"/>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5"/>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5"/>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5"/>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5"/>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5"/>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5"/>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5"/>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5"/>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5"/>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5"/>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5"/>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5"/>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5"/>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5"/>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5"/>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5"/>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5"/>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5"/>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5"/>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5"/>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5"/>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5"/>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5"/>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5"/>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5"/>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5"/>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5"/>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5"/>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5"/>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5"/>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5"/>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5"/>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5"/>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5"/>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5"/>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5"/>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5"/>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5"/>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5"/>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5"/>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5"/>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5"/>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5"/>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5"/>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5"/>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5"/>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5"/>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5"/>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5"/>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5"/>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5"/>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5"/>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5"/>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5"/>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5"/>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5"/>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5"/>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5"/>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5"/>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5"/>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5"/>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5"/>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5"/>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5"/>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5"/>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5"/>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5"/>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5"/>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5"/>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5"/>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5"/>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5"/>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5"/>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5"/>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5"/>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5"/>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5"/>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5"/>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5"/>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5"/>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5"/>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5"/>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5"/>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5"/>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5"/>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5"/>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5"/>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5"/>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5"/>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5"/>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5"/>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5"/>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5"/>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5"/>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5"/>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5"/>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5"/>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5"/>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5"/>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5"/>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5"/>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5"/>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5"/>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5"/>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5"/>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5"/>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5"/>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5"/>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5"/>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5"/>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5"/>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5"/>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5"/>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5"/>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5"/>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5"/>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5"/>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5"/>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5"/>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5"/>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5"/>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5"/>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5"/>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5"/>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5"/>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5"/>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5"/>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5"/>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5"/>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5"/>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5"/>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5"/>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5"/>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5"/>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5"/>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5"/>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5"/>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5"/>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5"/>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5"/>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5"/>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5"/>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5"/>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5"/>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5"/>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5"/>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5"/>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5"/>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5"/>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5"/>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5"/>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5"/>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5"/>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5"/>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5"/>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5"/>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5"/>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5"/>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5"/>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5"/>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5"/>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5"/>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5"/>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5"/>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5"/>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5"/>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5"/>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5"/>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5"/>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5"/>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5"/>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5"/>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5"/>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5"/>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5"/>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5"/>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5"/>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5"/>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5"/>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5"/>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5"/>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5"/>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5"/>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5"/>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5"/>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5"/>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5"/>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5"/>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5"/>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5"/>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5"/>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5"/>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5"/>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5"/>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5"/>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5"/>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5"/>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5"/>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5"/>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5"/>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5"/>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5"/>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5"/>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5"/>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5"/>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5"/>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5"/>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5"/>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5"/>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5"/>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5"/>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5"/>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5"/>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5"/>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5"/>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5"/>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5"/>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5"/>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5"/>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5"/>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5"/>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5"/>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5"/>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5"/>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5"/>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5"/>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5"/>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5"/>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5"/>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5"/>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5"/>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5"/>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5"/>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5"/>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5"/>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5"/>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5"/>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5"/>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5"/>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5"/>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5"/>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5"/>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5"/>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5"/>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5"/>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5"/>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5"/>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5"/>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5"/>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5"/>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5"/>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5"/>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5"/>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5"/>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5"/>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5"/>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5"/>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5"/>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5"/>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5"/>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5"/>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5"/>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5"/>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5"/>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5"/>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5"/>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5"/>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5"/>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5"/>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5"/>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5"/>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5"/>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5"/>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5"/>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5"/>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5"/>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5"/>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5"/>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5"/>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5"/>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5"/>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5"/>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5"/>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5"/>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5"/>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5"/>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5"/>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5"/>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5"/>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5"/>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5"/>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5"/>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5"/>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5"/>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5"/>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5"/>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5"/>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5"/>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5"/>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5"/>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5"/>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5"/>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5"/>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5"/>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5"/>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5"/>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5"/>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5"/>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5"/>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5"/>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5"/>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5"/>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5"/>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5"/>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5"/>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5"/>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5"/>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5"/>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5"/>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5"/>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5"/>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5"/>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5"/>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5"/>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5"/>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5"/>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5"/>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5"/>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5"/>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5"/>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5"/>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5"/>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5"/>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5"/>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5"/>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5"/>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5"/>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5"/>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5"/>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5"/>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5"/>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5"/>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5"/>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5"/>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5"/>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5"/>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5"/>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5"/>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5"/>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5"/>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5"/>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5"/>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5"/>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5"/>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5"/>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5"/>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5"/>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5"/>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5"/>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5"/>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5"/>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5"/>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5"/>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5"/>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5"/>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5"/>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5"/>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5"/>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5"/>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5"/>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5"/>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5"/>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5"/>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5"/>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5"/>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5"/>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5"/>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5"/>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5"/>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5"/>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5"/>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5"/>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5"/>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5"/>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5"/>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5"/>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5"/>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5"/>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5"/>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5"/>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5"/>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5"/>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5"/>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5"/>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5"/>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5"/>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5"/>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5"/>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5"/>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5"/>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5"/>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5"/>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5"/>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5"/>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5"/>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5"/>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5"/>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5"/>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5"/>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5"/>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5"/>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5"/>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5"/>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5"/>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5"/>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5"/>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5"/>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5"/>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5"/>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5"/>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5"/>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5"/>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5"/>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5"/>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5"/>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5"/>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5"/>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5"/>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5"/>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5"/>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5"/>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5"/>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5"/>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5"/>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5"/>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5"/>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5"/>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5"/>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5"/>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5"/>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5"/>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5"/>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5"/>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5"/>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5"/>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5"/>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5"/>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5"/>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5"/>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65"/>
          <p:cNvGrpSpPr/>
          <p:nvPr/>
        </p:nvGrpSpPr>
        <p:grpSpPr>
          <a:xfrm>
            <a:off x="3597785" y="3065882"/>
            <a:ext cx="2241344" cy="1330656"/>
            <a:chOff x="3597785" y="3065882"/>
            <a:chExt cx="2241344" cy="1330656"/>
          </a:xfrm>
        </p:grpSpPr>
        <p:grpSp>
          <p:nvGrpSpPr>
            <p:cNvPr id="8890" name="Google Shape;8890;p65"/>
            <p:cNvGrpSpPr/>
            <p:nvPr/>
          </p:nvGrpSpPr>
          <p:grpSpPr>
            <a:xfrm>
              <a:off x="5296908" y="3937355"/>
              <a:ext cx="143198" cy="32380"/>
              <a:chOff x="5296908" y="3937355"/>
              <a:chExt cx="143198" cy="32380"/>
            </a:xfrm>
          </p:grpSpPr>
          <p:sp>
            <p:nvSpPr>
              <p:cNvPr id="8891" name="Google Shape;8891;p6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92" name="Google Shape;8892;p65"/>
              <p:cNvGrpSpPr/>
              <p:nvPr/>
            </p:nvGrpSpPr>
            <p:grpSpPr>
              <a:xfrm>
                <a:off x="5402331" y="3937355"/>
                <a:ext cx="37776" cy="32380"/>
                <a:chOff x="5402331" y="3937355"/>
                <a:chExt cx="37776" cy="32380"/>
              </a:xfrm>
            </p:grpSpPr>
            <p:sp>
              <p:nvSpPr>
                <p:cNvPr id="8893" name="Google Shape;8893;p6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65"/>
              <p:cNvGrpSpPr/>
              <p:nvPr/>
            </p:nvGrpSpPr>
            <p:grpSpPr>
              <a:xfrm>
                <a:off x="5296908" y="3937355"/>
                <a:ext cx="37783" cy="32380"/>
                <a:chOff x="5296908" y="3937355"/>
                <a:chExt cx="37783" cy="32380"/>
              </a:xfrm>
            </p:grpSpPr>
            <p:sp>
              <p:nvSpPr>
                <p:cNvPr id="8896" name="Google Shape;8896;p6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98" name="Google Shape;8898;p65"/>
            <p:cNvGrpSpPr/>
            <p:nvPr/>
          </p:nvGrpSpPr>
          <p:grpSpPr>
            <a:xfrm>
              <a:off x="4724163" y="3119631"/>
              <a:ext cx="120838" cy="84218"/>
              <a:chOff x="4724163" y="3119631"/>
              <a:chExt cx="120838" cy="84218"/>
            </a:xfrm>
          </p:grpSpPr>
          <p:grpSp>
            <p:nvGrpSpPr>
              <p:cNvPr id="8899" name="Google Shape;8899;p65"/>
              <p:cNvGrpSpPr/>
              <p:nvPr/>
            </p:nvGrpSpPr>
            <p:grpSpPr>
              <a:xfrm>
                <a:off x="4746712" y="3132773"/>
                <a:ext cx="86869" cy="56424"/>
                <a:chOff x="4746712" y="3132773"/>
                <a:chExt cx="86869" cy="56424"/>
              </a:xfrm>
            </p:grpSpPr>
            <p:sp>
              <p:nvSpPr>
                <p:cNvPr id="8900" name="Google Shape;8900;p6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65"/>
              <p:cNvGrpSpPr/>
              <p:nvPr/>
            </p:nvGrpSpPr>
            <p:grpSpPr>
              <a:xfrm>
                <a:off x="4773634" y="3143336"/>
                <a:ext cx="37776" cy="32451"/>
                <a:chOff x="4773634" y="3143336"/>
                <a:chExt cx="37776" cy="32451"/>
              </a:xfrm>
            </p:grpSpPr>
            <p:sp>
              <p:nvSpPr>
                <p:cNvPr id="8903" name="Google Shape;8903;p6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5" name="Google Shape;8905;p65"/>
              <p:cNvGrpSpPr/>
              <p:nvPr/>
            </p:nvGrpSpPr>
            <p:grpSpPr>
              <a:xfrm>
                <a:off x="4724163" y="3131248"/>
                <a:ext cx="37776" cy="32459"/>
                <a:chOff x="4724163" y="3131248"/>
                <a:chExt cx="37776" cy="32459"/>
              </a:xfrm>
            </p:grpSpPr>
            <p:sp>
              <p:nvSpPr>
                <p:cNvPr id="8906" name="Google Shape;8906;p6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8" name="Google Shape;8908;p65"/>
              <p:cNvGrpSpPr/>
              <p:nvPr/>
            </p:nvGrpSpPr>
            <p:grpSpPr>
              <a:xfrm>
                <a:off x="4755081" y="3176054"/>
                <a:ext cx="32357" cy="27795"/>
                <a:chOff x="4755081" y="3176054"/>
                <a:chExt cx="32357" cy="27795"/>
              </a:xfrm>
            </p:grpSpPr>
            <p:sp>
              <p:nvSpPr>
                <p:cNvPr id="8909" name="Google Shape;8909;p6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65"/>
              <p:cNvGrpSpPr/>
              <p:nvPr/>
            </p:nvGrpSpPr>
            <p:grpSpPr>
              <a:xfrm>
                <a:off x="4812550" y="3119631"/>
                <a:ext cx="32451" cy="27803"/>
                <a:chOff x="4812550" y="3119631"/>
                <a:chExt cx="32451" cy="27803"/>
              </a:xfrm>
            </p:grpSpPr>
            <p:sp>
              <p:nvSpPr>
                <p:cNvPr id="8912" name="Google Shape;8912;p6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14" name="Google Shape;8914;p65"/>
            <p:cNvGrpSpPr/>
            <p:nvPr/>
          </p:nvGrpSpPr>
          <p:grpSpPr>
            <a:xfrm>
              <a:off x="5382826" y="4027197"/>
              <a:ext cx="268967" cy="250422"/>
              <a:chOff x="5382826" y="4027197"/>
              <a:chExt cx="268967" cy="250422"/>
            </a:xfrm>
          </p:grpSpPr>
          <p:grpSp>
            <p:nvGrpSpPr>
              <p:cNvPr id="8915" name="Google Shape;8915;p65"/>
              <p:cNvGrpSpPr/>
              <p:nvPr/>
            </p:nvGrpSpPr>
            <p:grpSpPr>
              <a:xfrm>
                <a:off x="5405280" y="4042510"/>
                <a:ext cx="237570" cy="218647"/>
                <a:chOff x="5405280" y="4042510"/>
                <a:chExt cx="237570" cy="218647"/>
              </a:xfrm>
            </p:grpSpPr>
            <p:sp>
              <p:nvSpPr>
                <p:cNvPr id="8916" name="Google Shape;8916;p6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65"/>
              <p:cNvGrpSpPr/>
              <p:nvPr/>
            </p:nvGrpSpPr>
            <p:grpSpPr>
              <a:xfrm>
                <a:off x="5382826" y="4125549"/>
                <a:ext cx="37776" cy="32380"/>
                <a:chOff x="5382826" y="4125549"/>
                <a:chExt cx="37776" cy="32380"/>
              </a:xfrm>
            </p:grpSpPr>
            <p:sp>
              <p:nvSpPr>
                <p:cNvPr id="8923" name="Google Shape;8923;p6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65"/>
              <p:cNvGrpSpPr/>
              <p:nvPr/>
            </p:nvGrpSpPr>
            <p:grpSpPr>
              <a:xfrm>
                <a:off x="5475680" y="4195587"/>
                <a:ext cx="37783" cy="32364"/>
                <a:chOff x="5475680" y="4195587"/>
                <a:chExt cx="37783" cy="32364"/>
              </a:xfrm>
            </p:grpSpPr>
            <p:sp>
              <p:nvSpPr>
                <p:cNvPr id="8926" name="Google Shape;8926;p6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65"/>
              <p:cNvGrpSpPr/>
              <p:nvPr/>
            </p:nvGrpSpPr>
            <p:grpSpPr>
              <a:xfrm>
                <a:off x="5532575" y="4027197"/>
                <a:ext cx="33308" cy="32262"/>
                <a:chOff x="5532575" y="4027197"/>
                <a:chExt cx="33308" cy="32262"/>
              </a:xfrm>
            </p:grpSpPr>
            <p:sp>
              <p:nvSpPr>
                <p:cNvPr id="8929" name="Google Shape;8929;p6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65"/>
              <p:cNvGrpSpPr/>
              <p:nvPr/>
            </p:nvGrpSpPr>
            <p:grpSpPr>
              <a:xfrm>
                <a:off x="5590706" y="4245348"/>
                <a:ext cx="33497" cy="32270"/>
                <a:chOff x="5590706" y="4245348"/>
                <a:chExt cx="33497" cy="32270"/>
              </a:xfrm>
            </p:grpSpPr>
            <p:sp>
              <p:nvSpPr>
                <p:cNvPr id="8932" name="Google Shape;8932;p6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65"/>
              <p:cNvGrpSpPr/>
              <p:nvPr/>
            </p:nvGrpSpPr>
            <p:grpSpPr>
              <a:xfrm>
                <a:off x="5618681" y="4109677"/>
                <a:ext cx="33112" cy="32357"/>
                <a:chOff x="5618681" y="4109677"/>
                <a:chExt cx="33112" cy="32357"/>
              </a:xfrm>
            </p:grpSpPr>
            <p:sp>
              <p:nvSpPr>
                <p:cNvPr id="8935" name="Google Shape;8935;p6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65"/>
              <p:cNvGrpSpPr/>
              <p:nvPr/>
            </p:nvGrpSpPr>
            <p:grpSpPr>
              <a:xfrm>
                <a:off x="5479298" y="4128262"/>
                <a:ext cx="31405" cy="26906"/>
                <a:chOff x="5479298" y="4128262"/>
                <a:chExt cx="31405" cy="26906"/>
              </a:xfrm>
            </p:grpSpPr>
            <p:sp>
              <p:nvSpPr>
                <p:cNvPr id="8938" name="Google Shape;8938;p6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65"/>
              <p:cNvGrpSpPr/>
              <p:nvPr/>
            </p:nvGrpSpPr>
            <p:grpSpPr>
              <a:xfrm>
                <a:off x="5582903" y="4180116"/>
                <a:ext cx="31499" cy="26898"/>
                <a:chOff x="5582903" y="4180116"/>
                <a:chExt cx="31499" cy="26898"/>
              </a:xfrm>
            </p:grpSpPr>
            <p:sp>
              <p:nvSpPr>
                <p:cNvPr id="8941" name="Google Shape;8941;p6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43" name="Google Shape;8943;p65"/>
            <p:cNvGrpSpPr/>
            <p:nvPr/>
          </p:nvGrpSpPr>
          <p:grpSpPr>
            <a:xfrm>
              <a:off x="3977681" y="3230323"/>
              <a:ext cx="94584" cy="84085"/>
              <a:chOff x="3977681" y="3230323"/>
              <a:chExt cx="94584" cy="84085"/>
            </a:xfrm>
          </p:grpSpPr>
          <p:grpSp>
            <p:nvGrpSpPr>
              <p:cNvPr id="8944" name="Google Shape;8944;p65"/>
              <p:cNvGrpSpPr/>
              <p:nvPr/>
            </p:nvGrpSpPr>
            <p:grpSpPr>
              <a:xfrm>
                <a:off x="4000135" y="3243041"/>
                <a:ext cx="59570" cy="57186"/>
                <a:chOff x="4000135" y="3243041"/>
                <a:chExt cx="59570" cy="57186"/>
              </a:xfrm>
            </p:grpSpPr>
            <p:sp>
              <p:nvSpPr>
                <p:cNvPr id="8945" name="Google Shape;8945;p6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8" name="Google Shape;8948;p65"/>
              <p:cNvGrpSpPr/>
              <p:nvPr/>
            </p:nvGrpSpPr>
            <p:grpSpPr>
              <a:xfrm>
                <a:off x="3977681" y="3245872"/>
                <a:ext cx="37783" cy="32380"/>
                <a:chOff x="3977681" y="3245872"/>
                <a:chExt cx="37783" cy="32380"/>
              </a:xfrm>
            </p:grpSpPr>
            <p:sp>
              <p:nvSpPr>
                <p:cNvPr id="8949" name="Google Shape;8949;p6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65"/>
              <p:cNvGrpSpPr/>
              <p:nvPr/>
            </p:nvGrpSpPr>
            <p:grpSpPr>
              <a:xfrm>
                <a:off x="4040860" y="3262672"/>
                <a:ext cx="31405" cy="27001"/>
                <a:chOff x="4040860" y="3262672"/>
                <a:chExt cx="31405" cy="27001"/>
              </a:xfrm>
            </p:grpSpPr>
            <p:sp>
              <p:nvSpPr>
                <p:cNvPr id="8952" name="Google Shape;8952;p6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65"/>
              <p:cNvGrpSpPr/>
              <p:nvPr/>
            </p:nvGrpSpPr>
            <p:grpSpPr>
              <a:xfrm>
                <a:off x="4021072" y="3230323"/>
                <a:ext cx="31397" cy="26906"/>
                <a:chOff x="4021072" y="3230323"/>
                <a:chExt cx="31397" cy="26906"/>
              </a:xfrm>
            </p:grpSpPr>
            <p:sp>
              <p:nvSpPr>
                <p:cNvPr id="8955" name="Google Shape;8955;p6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65"/>
              <p:cNvGrpSpPr/>
              <p:nvPr/>
            </p:nvGrpSpPr>
            <p:grpSpPr>
              <a:xfrm>
                <a:off x="4001472" y="3287462"/>
                <a:ext cx="31499" cy="26945"/>
                <a:chOff x="4001472" y="3287462"/>
                <a:chExt cx="31499" cy="26945"/>
              </a:xfrm>
            </p:grpSpPr>
            <p:sp>
              <p:nvSpPr>
                <p:cNvPr id="8958" name="Google Shape;8958;p6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60" name="Google Shape;8960;p65"/>
            <p:cNvGrpSpPr/>
            <p:nvPr/>
          </p:nvGrpSpPr>
          <p:grpSpPr>
            <a:xfrm>
              <a:off x="4084715" y="3258865"/>
              <a:ext cx="184961" cy="137268"/>
              <a:chOff x="4084715" y="3258865"/>
              <a:chExt cx="184961" cy="137268"/>
            </a:xfrm>
          </p:grpSpPr>
          <p:grpSp>
            <p:nvGrpSpPr>
              <p:cNvPr id="8961" name="Google Shape;8961;p65"/>
              <p:cNvGrpSpPr/>
              <p:nvPr/>
            </p:nvGrpSpPr>
            <p:grpSpPr>
              <a:xfrm>
                <a:off x="4107453" y="3271583"/>
                <a:ext cx="153470" cy="110275"/>
                <a:chOff x="4107453" y="3271583"/>
                <a:chExt cx="153470" cy="110275"/>
              </a:xfrm>
            </p:grpSpPr>
            <p:sp>
              <p:nvSpPr>
                <p:cNvPr id="8962" name="Google Shape;8962;p6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65"/>
              <p:cNvGrpSpPr/>
              <p:nvPr/>
            </p:nvGrpSpPr>
            <p:grpSpPr>
              <a:xfrm>
                <a:off x="4136947" y="3258865"/>
                <a:ext cx="31499" cy="27001"/>
                <a:chOff x="4136947" y="3258865"/>
                <a:chExt cx="31499" cy="27001"/>
              </a:xfrm>
            </p:grpSpPr>
            <p:sp>
              <p:nvSpPr>
                <p:cNvPr id="8967" name="Google Shape;8967;p6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65"/>
              <p:cNvGrpSpPr/>
              <p:nvPr/>
            </p:nvGrpSpPr>
            <p:grpSpPr>
              <a:xfrm>
                <a:off x="4084715" y="3266478"/>
                <a:ext cx="31468" cy="26898"/>
                <a:chOff x="4084715" y="3266478"/>
                <a:chExt cx="31468" cy="26898"/>
              </a:xfrm>
            </p:grpSpPr>
            <p:sp>
              <p:nvSpPr>
                <p:cNvPr id="8970" name="Google Shape;8970;p6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65"/>
              <p:cNvGrpSpPr/>
              <p:nvPr/>
            </p:nvGrpSpPr>
            <p:grpSpPr>
              <a:xfrm>
                <a:off x="4159213" y="3279849"/>
                <a:ext cx="31405" cy="26945"/>
                <a:chOff x="4159213" y="3279849"/>
                <a:chExt cx="31405" cy="26945"/>
              </a:xfrm>
            </p:grpSpPr>
            <p:sp>
              <p:nvSpPr>
                <p:cNvPr id="8973" name="Google Shape;8973;p6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5" name="Google Shape;8975;p65"/>
              <p:cNvGrpSpPr/>
              <p:nvPr/>
            </p:nvGrpSpPr>
            <p:grpSpPr>
              <a:xfrm>
                <a:off x="4201550" y="3266502"/>
                <a:ext cx="31405" cy="26883"/>
                <a:chOff x="4201550" y="3266502"/>
                <a:chExt cx="31405" cy="26883"/>
              </a:xfrm>
            </p:grpSpPr>
            <p:sp>
              <p:nvSpPr>
                <p:cNvPr id="8976" name="Google Shape;8976;p6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65"/>
              <p:cNvGrpSpPr/>
              <p:nvPr/>
            </p:nvGrpSpPr>
            <p:grpSpPr>
              <a:xfrm>
                <a:off x="4201550" y="3338278"/>
                <a:ext cx="31405" cy="26930"/>
                <a:chOff x="4201550" y="3338278"/>
                <a:chExt cx="31405" cy="26930"/>
              </a:xfrm>
            </p:grpSpPr>
            <p:sp>
              <p:nvSpPr>
                <p:cNvPr id="8979" name="Google Shape;8979;p6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1" name="Google Shape;8981;p65"/>
              <p:cNvGrpSpPr/>
              <p:nvPr/>
            </p:nvGrpSpPr>
            <p:grpSpPr>
              <a:xfrm>
                <a:off x="4238272" y="3369132"/>
                <a:ext cx="31405" cy="27001"/>
                <a:chOff x="4238272" y="3369132"/>
                <a:chExt cx="31405" cy="27001"/>
              </a:xfrm>
            </p:grpSpPr>
            <p:sp>
              <p:nvSpPr>
                <p:cNvPr id="8982" name="Google Shape;8982;p6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84" name="Google Shape;8984;p65"/>
            <p:cNvGrpSpPr/>
            <p:nvPr/>
          </p:nvGrpSpPr>
          <p:grpSpPr>
            <a:xfrm>
              <a:off x="4068639" y="3200169"/>
              <a:ext cx="77643" cy="37272"/>
              <a:chOff x="4068639" y="3200169"/>
              <a:chExt cx="77643" cy="37272"/>
            </a:xfrm>
          </p:grpSpPr>
          <p:sp>
            <p:nvSpPr>
              <p:cNvPr id="8985" name="Google Shape;8985;p6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6" name="Google Shape;8986;p65"/>
              <p:cNvGrpSpPr/>
              <p:nvPr/>
            </p:nvGrpSpPr>
            <p:grpSpPr>
              <a:xfrm>
                <a:off x="4114878" y="3200169"/>
                <a:ext cx="31405" cy="26993"/>
                <a:chOff x="4114878" y="3200169"/>
                <a:chExt cx="31405" cy="26993"/>
              </a:xfrm>
            </p:grpSpPr>
            <p:sp>
              <p:nvSpPr>
                <p:cNvPr id="8987" name="Google Shape;8987;p6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65"/>
              <p:cNvGrpSpPr/>
              <p:nvPr/>
            </p:nvGrpSpPr>
            <p:grpSpPr>
              <a:xfrm>
                <a:off x="4068639" y="3210535"/>
                <a:ext cx="31499" cy="26906"/>
                <a:chOff x="4068639" y="3210535"/>
                <a:chExt cx="31499" cy="26906"/>
              </a:xfrm>
            </p:grpSpPr>
            <p:sp>
              <p:nvSpPr>
                <p:cNvPr id="8990" name="Google Shape;8990;p6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92" name="Google Shape;8992;p65"/>
            <p:cNvGrpSpPr/>
            <p:nvPr/>
          </p:nvGrpSpPr>
          <p:grpSpPr>
            <a:xfrm>
              <a:off x="3869702" y="3066935"/>
              <a:ext cx="382664" cy="190294"/>
              <a:chOff x="3869702" y="3066935"/>
              <a:chExt cx="382664" cy="190294"/>
            </a:xfrm>
          </p:grpSpPr>
          <p:grpSp>
            <p:nvGrpSpPr>
              <p:cNvPr id="8993" name="Google Shape;8993;p65"/>
              <p:cNvGrpSpPr/>
              <p:nvPr/>
            </p:nvGrpSpPr>
            <p:grpSpPr>
              <a:xfrm>
                <a:off x="3888633" y="3082351"/>
                <a:ext cx="351172" cy="160698"/>
                <a:chOff x="3888633" y="3082351"/>
                <a:chExt cx="351172" cy="160698"/>
              </a:xfrm>
            </p:grpSpPr>
            <p:sp>
              <p:nvSpPr>
                <p:cNvPr id="8994" name="Google Shape;8994;p6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0" name="Google Shape;9000;p65"/>
              <p:cNvGrpSpPr/>
              <p:nvPr/>
            </p:nvGrpSpPr>
            <p:grpSpPr>
              <a:xfrm>
                <a:off x="4143703" y="3066935"/>
                <a:ext cx="37783" cy="32357"/>
                <a:chOff x="4143703" y="3066935"/>
                <a:chExt cx="37783" cy="32357"/>
              </a:xfrm>
            </p:grpSpPr>
            <p:sp>
              <p:nvSpPr>
                <p:cNvPr id="9001" name="Google Shape;9001;p6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3" name="Google Shape;9003;p65"/>
              <p:cNvGrpSpPr/>
              <p:nvPr/>
            </p:nvGrpSpPr>
            <p:grpSpPr>
              <a:xfrm>
                <a:off x="4044565" y="3103563"/>
                <a:ext cx="37783" cy="32451"/>
                <a:chOff x="4044565" y="3103563"/>
                <a:chExt cx="37783" cy="32451"/>
              </a:xfrm>
            </p:grpSpPr>
            <p:sp>
              <p:nvSpPr>
                <p:cNvPr id="9004" name="Google Shape;9004;p6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6" name="Google Shape;9006;p65"/>
              <p:cNvGrpSpPr/>
              <p:nvPr/>
            </p:nvGrpSpPr>
            <p:grpSpPr>
              <a:xfrm>
                <a:off x="4017454" y="3188237"/>
                <a:ext cx="37776" cy="32357"/>
                <a:chOff x="4017454" y="3188237"/>
                <a:chExt cx="37776" cy="32357"/>
              </a:xfrm>
            </p:grpSpPr>
            <p:sp>
              <p:nvSpPr>
                <p:cNvPr id="9007" name="Google Shape;9007;p6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65"/>
              <p:cNvGrpSpPr/>
              <p:nvPr/>
            </p:nvGrpSpPr>
            <p:grpSpPr>
              <a:xfrm>
                <a:off x="3921548" y="3157509"/>
                <a:ext cx="37783" cy="32357"/>
                <a:chOff x="3921548" y="3157509"/>
                <a:chExt cx="37783" cy="32357"/>
              </a:xfrm>
            </p:grpSpPr>
            <p:sp>
              <p:nvSpPr>
                <p:cNvPr id="9010" name="Google Shape;9010;p6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2" name="Google Shape;9012;p65"/>
              <p:cNvGrpSpPr/>
              <p:nvPr/>
            </p:nvGrpSpPr>
            <p:grpSpPr>
              <a:xfrm>
                <a:off x="3939056" y="3211620"/>
                <a:ext cx="37783" cy="32380"/>
                <a:chOff x="3939056" y="3211620"/>
                <a:chExt cx="37783" cy="32380"/>
              </a:xfrm>
            </p:grpSpPr>
            <p:sp>
              <p:nvSpPr>
                <p:cNvPr id="9013" name="Google Shape;9013;p6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5" name="Google Shape;9015;p65"/>
              <p:cNvGrpSpPr/>
              <p:nvPr/>
            </p:nvGrpSpPr>
            <p:grpSpPr>
              <a:xfrm>
                <a:off x="4176240" y="3136965"/>
                <a:ext cx="31405" cy="26930"/>
                <a:chOff x="4176240" y="3136965"/>
                <a:chExt cx="31405" cy="26930"/>
              </a:xfrm>
            </p:grpSpPr>
            <p:sp>
              <p:nvSpPr>
                <p:cNvPr id="9016" name="Google Shape;9016;p6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65"/>
              <p:cNvGrpSpPr/>
              <p:nvPr/>
            </p:nvGrpSpPr>
            <p:grpSpPr>
              <a:xfrm>
                <a:off x="4133148" y="3152593"/>
                <a:ext cx="31499" cy="27001"/>
                <a:chOff x="4133148" y="3152593"/>
                <a:chExt cx="31499" cy="27001"/>
              </a:xfrm>
            </p:grpSpPr>
            <p:sp>
              <p:nvSpPr>
                <p:cNvPr id="9019" name="Google Shape;9019;p6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65"/>
              <p:cNvGrpSpPr/>
              <p:nvPr/>
            </p:nvGrpSpPr>
            <p:grpSpPr>
              <a:xfrm>
                <a:off x="4220866" y="3073534"/>
                <a:ext cx="31499" cy="26898"/>
                <a:chOff x="4220866" y="3073534"/>
                <a:chExt cx="31499" cy="26898"/>
              </a:xfrm>
            </p:grpSpPr>
            <p:sp>
              <p:nvSpPr>
                <p:cNvPr id="9022" name="Google Shape;9022;p6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4" name="Google Shape;9024;p65"/>
              <p:cNvGrpSpPr/>
              <p:nvPr/>
            </p:nvGrpSpPr>
            <p:grpSpPr>
              <a:xfrm>
                <a:off x="3869702" y="3230323"/>
                <a:ext cx="31499" cy="26906"/>
                <a:chOff x="3869702" y="3230323"/>
                <a:chExt cx="31499" cy="26906"/>
              </a:xfrm>
            </p:grpSpPr>
            <p:sp>
              <p:nvSpPr>
                <p:cNvPr id="9025" name="Google Shape;9025;p6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27" name="Google Shape;9027;p65"/>
            <p:cNvGrpSpPr/>
            <p:nvPr/>
          </p:nvGrpSpPr>
          <p:grpSpPr>
            <a:xfrm>
              <a:off x="4271383" y="3065882"/>
              <a:ext cx="304556" cy="341663"/>
              <a:chOff x="4271383" y="3065882"/>
              <a:chExt cx="304556" cy="341663"/>
            </a:xfrm>
          </p:grpSpPr>
          <p:grpSp>
            <p:nvGrpSpPr>
              <p:cNvPr id="9028" name="Google Shape;9028;p65"/>
              <p:cNvGrpSpPr/>
              <p:nvPr/>
            </p:nvGrpSpPr>
            <p:grpSpPr>
              <a:xfrm>
                <a:off x="4293838" y="3078639"/>
                <a:ext cx="269353" cy="311973"/>
                <a:chOff x="4293838" y="3078639"/>
                <a:chExt cx="269353" cy="311973"/>
              </a:xfrm>
            </p:grpSpPr>
            <p:sp>
              <p:nvSpPr>
                <p:cNvPr id="9029" name="Google Shape;9029;p6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65"/>
              <p:cNvGrpSpPr/>
              <p:nvPr/>
            </p:nvGrpSpPr>
            <p:grpSpPr>
              <a:xfrm>
                <a:off x="4538164" y="3342061"/>
                <a:ext cx="37776" cy="32380"/>
                <a:chOff x="4538164" y="3342061"/>
                <a:chExt cx="37776" cy="32380"/>
              </a:xfrm>
            </p:grpSpPr>
            <p:sp>
              <p:nvSpPr>
                <p:cNvPr id="9047" name="Google Shape;9047;p6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65"/>
              <p:cNvGrpSpPr/>
              <p:nvPr/>
            </p:nvGrpSpPr>
            <p:grpSpPr>
              <a:xfrm>
                <a:off x="4271383" y="3194742"/>
                <a:ext cx="37783" cy="32420"/>
                <a:chOff x="4271383" y="3194742"/>
                <a:chExt cx="37783" cy="32420"/>
              </a:xfrm>
            </p:grpSpPr>
            <p:sp>
              <p:nvSpPr>
                <p:cNvPr id="9050" name="Google Shape;9050;p6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65"/>
              <p:cNvGrpSpPr/>
              <p:nvPr/>
            </p:nvGrpSpPr>
            <p:grpSpPr>
              <a:xfrm>
                <a:off x="4284416" y="3084058"/>
                <a:ext cx="37783" cy="32357"/>
                <a:chOff x="4284416" y="3084058"/>
                <a:chExt cx="37783" cy="32357"/>
              </a:xfrm>
            </p:grpSpPr>
            <p:sp>
              <p:nvSpPr>
                <p:cNvPr id="9053" name="Google Shape;9053;p6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65"/>
              <p:cNvGrpSpPr/>
              <p:nvPr/>
            </p:nvGrpSpPr>
            <p:grpSpPr>
              <a:xfrm>
                <a:off x="4478697" y="3297561"/>
                <a:ext cx="37776" cy="32451"/>
                <a:chOff x="4478697" y="3297561"/>
                <a:chExt cx="37776" cy="32451"/>
              </a:xfrm>
            </p:grpSpPr>
            <p:sp>
              <p:nvSpPr>
                <p:cNvPr id="9056" name="Google Shape;9056;p6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65"/>
              <p:cNvGrpSpPr/>
              <p:nvPr/>
            </p:nvGrpSpPr>
            <p:grpSpPr>
              <a:xfrm>
                <a:off x="4411813" y="3331711"/>
                <a:ext cx="37776" cy="32451"/>
                <a:chOff x="4411813" y="3331711"/>
                <a:chExt cx="37776" cy="32451"/>
              </a:xfrm>
            </p:grpSpPr>
            <p:sp>
              <p:nvSpPr>
                <p:cNvPr id="9059" name="Google Shape;9059;p6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65"/>
              <p:cNvGrpSpPr/>
              <p:nvPr/>
            </p:nvGrpSpPr>
            <p:grpSpPr>
              <a:xfrm>
                <a:off x="4337984" y="3375188"/>
                <a:ext cx="37776" cy="32357"/>
                <a:chOff x="4337984" y="3375188"/>
                <a:chExt cx="37776" cy="32357"/>
              </a:xfrm>
            </p:grpSpPr>
            <p:sp>
              <p:nvSpPr>
                <p:cNvPr id="9062" name="Google Shape;9062;p6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65"/>
              <p:cNvGrpSpPr/>
              <p:nvPr/>
            </p:nvGrpSpPr>
            <p:grpSpPr>
              <a:xfrm>
                <a:off x="4494867" y="3090530"/>
                <a:ext cx="37878" cy="32451"/>
                <a:chOff x="4494867" y="3090530"/>
                <a:chExt cx="37878" cy="32451"/>
              </a:xfrm>
            </p:grpSpPr>
            <p:sp>
              <p:nvSpPr>
                <p:cNvPr id="9065" name="Google Shape;9065;p6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65"/>
              <p:cNvGrpSpPr/>
              <p:nvPr/>
            </p:nvGrpSpPr>
            <p:grpSpPr>
              <a:xfrm>
                <a:off x="4525124" y="3207774"/>
                <a:ext cx="37783" cy="32420"/>
                <a:chOff x="4525124" y="3207774"/>
                <a:chExt cx="37783" cy="32420"/>
              </a:xfrm>
            </p:grpSpPr>
            <p:sp>
              <p:nvSpPr>
                <p:cNvPr id="9068" name="Google Shape;9068;p6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0" name="Google Shape;9070;p65"/>
              <p:cNvGrpSpPr/>
              <p:nvPr/>
            </p:nvGrpSpPr>
            <p:grpSpPr>
              <a:xfrm>
                <a:off x="4440544" y="3176479"/>
                <a:ext cx="31499" cy="26898"/>
                <a:chOff x="4440544" y="3176479"/>
                <a:chExt cx="31499" cy="26898"/>
              </a:xfrm>
            </p:grpSpPr>
            <p:sp>
              <p:nvSpPr>
                <p:cNvPr id="9071" name="Google Shape;9071;p6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65"/>
              <p:cNvGrpSpPr/>
              <p:nvPr/>
            </p:nvGrpSpPr>
            <p:grpSpPr>
              <a:xfrm>
                <a:off x="4350545" y="3156400"/>
                <a:ext cx="31405" cy="27001"/>
                <a:chOff x="4350545" y="3156400"/>
                <a:chExt cx="31405" cy="27001"/>
              </a:xfrm>
            </p:grpSpPr>
            <p:sp>
              <p:nvSpPr>
                <p:cNvPr id="9074" name="Google Shape;9074;p6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65"/>
              <p:cNvGrpSpPr/>
              <p:nvPr/>
            </p:nvGrpSpPr>
            <p:grpSpPr>
              <a:xfrm>
                <a:off x="4376703" y="3255058"/>
                <a:ext cx="31405" cy="27001"/>
                <a:chOff x="4376703" y="3255058"/>
                <a:chExt cx="31405" cy="27001"/>
              </a:xfrm>
            </p:grpSpPr>
            <p:sp>
              <p:nvSpPr>
                <p:cNvPr id="9077" name="Google Shape;9077;p6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65"/>
              <p:cNvGrpSpPr/>
              <p:nvPr/>
            </p:nvGrpSpPr>
            <p:grpSpPr>
              <a:xfrm>
                <a:off x="4331322" y="3283656"/>
                <a:ext cx="31405" cy="26945"/>
                <a:chOff x="4331322" y="3283656"/>
                <a:chExt cx="31405" cy="26945"/>
              </a:xfrm>
            </p:grpSpPr>
            <p:sp>
              <p:nvSpPr>
                <p:cNvPr id="9080" name="Google Shape;9080;p6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65"/>
              <p:cNvGrpSpPr/>
              <p:nvPr/>
            </p:nvGrpSpPr>
            <p:grpSpPr>
              <a:xfrm>
                <a:off x="4380510" y="3065882"/>
                <a:ext cx="31405" cy="26938"/>
                <a:chOff x="4380510" y="3065882"/>
                <a:chExt cx="31405" cy="26938"/>
              </a:xfrm>
            </p:grpSpPr>
            <p:sp>
              <p:nvSpPr>
                <p:cNvPr id="9083" name="Google Shape;9083;p6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85" name="Google Shape;9085;p65"/>
            <p:cNvGrpSpPr/>
            <p:nvPr/>
          </p:nvGrpSpPr>
          <p:grpSpPr>
            <a:xfrm>
              <a:off x="4558998" y="3188237"/>
              <a:ext cx="1280131" cy="1052746"/>
              <a:chOff x="4558998" y="3188237"/>
              <a:chExt cx="1280131" cy="1052746"/>
            </a:xfrm>
          </p:grpSpPr>
          <p:sp>
            <p:nvSpPr>
              <p:cNvPr id="9086" name="Google Shape;9086;p6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7" name="Google Shape;9087;p65"/>
              <p:cNvGrpSpPr/>
              <p:nvPr/>
            </p:nvGrpSpPr>
            <p:grpSpPr>
              <a:xfrm>
                <a:off x="4579164" y="3203653"/>
                <a:ext cx="1244833" cy="1020397"/>
                <a:chOff x="4579164" y="3203653"/>
                <a:chExt cx="1244833" cy="1020397"/>
              </a:xfrm>
            </p:grpSpPr>
            <p:sp>
              <p:nvSpPr>
                <p:cNvPr id="9088" name="Google Shape;9088;p6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0" name="Google Shape;9090;p65"/>
                <p:cNvGrpSpPr/>
                <p:nvPr/>
              </p:nvGrpSpPr>
              <p:grpSpPr>
                <a:xfrm>
                  <a:off x="4579164" y="3203653"/>
                  <a:ext cx="1244833" cy="1020397"/>
                  <a:chOff x="4579164" y="3203653"/>
                  <a:chExt cx="1244833" cy="1020397"/>
                </a:xfrm>
              </p:grpSpPr>
              <p:sp>
                <p:nvSpPr>
                  <p:cNvPr id="9091" name="Google Shape;9091;p6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3" name="Google Shape;9093;p65"/>
                  <p:cNvGrpSpPr/>
                  <p:nvPr/>
                </p:nvGrpSpPr>
                <p:grpSpPr>
                  <a:xfrm>
                    <a:off x="4579164" y="3203653"/>
                    <a:ext cx="1244833" cy="1020397"/>
                    <a:chOff x="4579164" y="3203653"/>
                    <a:chExt cx="1244833" cy="1020397"/>
                  </a:xfrm>
                </p:grpSpPr>
                <p:sp>
                  <p:nvSpPr>
                    <p:cNvPr id="9094" name="Google Shape;9094;p6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02" name="Google Shape;9102;p65"/>
                    <p:cNvGrpSpPr/>
                    <p:nvPr/>
                  </p:nvGrpSpPr>
                  <p:grpSpPr>
                    <a:xfrm>
                      <a:off x="4579164" y="3203653"/>
                      <a:ext cx="1244833" cy="1020397"/>
                      <a:chOff x="4579164" y="3203653"/>
                      <a:chExt cx="1244833" cy="1020397"/>
                    </a:xfrm>
                  </p:grpSpPr>
                  <p:sp>
                    <p:nvSpPr>
                      <p:cNvPr id="9103" name="Google Shape;9103;p6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7" name="Google Shape;9117;p65"/>
                      <p:cNvGrpSpPr/>
                      <p:nvPr/>
                    </p:nvGrpSpPr>
                    <p:grpSpPr>
                      <a:xfrm>
                        <a:off x="4579164" y="3203653"/>
                        <a:ext cx="1244833" cy="1020397"/>
                        <a:chOff x="4579164" y="3203653"/>
                        <a:chExt cx="1244833" cy="1020397"/>
                      </a:xfrm>
                    </p:grpSpPr>
                    <p:sp>
                      <p:nvSpPr>
                        <p:cNvPr id="9118" name="Google Shape;9118;p6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2" name="Google Shape;9142;p65"/>
                        <p:cNvGrpSpPr/>
                        <p:nvPr/>
                      </p:nvGrpSpPr>
                      <p:grpSpPr>
                        <a:xfrm>
                          <a:off x="4579164" y="3203653"/>
                          <a:ext cx="1244833" cy="1020397"/>
                          <a:chOff x="4579164" y="3203653"/>
                          <a:chExt cx="1244833" cy="1020397"/>
                        </a:xfrm>
                      </p:grpSpPr>
                      <p:sp>
                        <p:nvSpPr>
                          <p:cNvPr id="9143" name="Google Shape;9143;p6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4" name="Google Shape;9144;p65"/>
                          <p:cNvGrpSpPr/>
                          <p:nvPr/>
                        </p:nvGrpSpPr>
                        <p:grpSpPr>
                          <a:xfrm>
                            <a:off x="4579164" y="3203653"/>
                            <a:ext cx="1244833" cy="1020397"/>
                            <a:chOff x="4579164" y="3203653"/>
                            <a:chExt cx="1244833" cy="1020397"/>
                          </a:xfrm>
                        </p:grpSpPr>
                        <p:sp>
                          <p:nvSpPr>
                            <p:cNvPr id="9145" name="Google Shape;9145;p6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2" name="Google Shape;9152;p65"/>
                            <p:cNvGrpSpPr/>
                            <p:nvPr/>
                          </p:nvGrpSpPr>
                          <p:grpSpPr>
                            <a:xfrm>
                              <a:off x="4579164" y="3203653"/>
                              <a:ext cx="1244833" cy="1020397"/>
                              <a:chOff x="4579164" y="3203653"/>
                              <a:chExt cx="1244833" cy="1020397"/>
                            </a:xfrm>
                          </p:grpSpPr>
                          <p:sp>
                            <p:nvSpPr>
                              <p:cNvPr id="9153" name="Google Shape;9153;p6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6" name="Google Shape;9166;p65"/>
                              <p:cNvGrpSpPr/>
                              <p:nvPr/>
                            </p:nvGrpSpPr>
                            <p:grpSpPr>
                              <a:xfrm>
                                <a:off x="4579164" y="3203653"/>
                                <a:ext cx="1244833" cy="1020397"/>
                                <a:chOff x="4579164" y="3203653"/>
                                <a:chExt cx="1244833" cy="1020397"/>
                              </a:xfrm>
                            </p:grpSpPr>
                            <p:sp>
                              <p:nvSpPr>
                                <p:cNvPr id="9167" name="Google Shape;9167;p6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4" name="Google Shape;9174;p65"/>
                                <p:cNvGrpSpPr/>
                                <p:nvPr/>
                              </p:nvGrpSpPr>
                              <p:grpSpPr>
                                <a:xfrm>
                                  <a:off x="4579164" y="3203653"/>
                                  <a:ext cx="1244833" cy="1020397"/>
                                  <a:chOff x="4579164" y="3203653"/>
                                  <a:chExt cx="1244833" cy="1020397"/>
                                </a:xfrm>
                              </p:grpSpPr>
                              <p:sp>
                                <p:nvSpPr>
                                  <p:cNvPr id="9175" name="Google Shape;9175;p6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0" name="Google Shape;9180;p65"/>
                                  <p:cNvGrpSpPr/>
                                  <p:nvPr/>
                                </p:nvGrpSpPr>
                                <p:grpSpPr>
                                  <a:xfrm>
                                    <a:off x="4579164" y="3203653"/>
                                    <a:ext cx="1244833" cy="1020397"/>
                                    <a:chOff x="4579164" y="3203653"/>
                                    <a:chExt cx="1244833" cy="1020397"/>
                                  </a:xfrm>
                                </p:grpSpPr>
                                <p:sp>
                                  <p:nvSpPr>
                                    <p:cNvPr id="9181" name="Google Shape;9181;p6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185" name="Google Shape;9185;p6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188" name="Google Shape;9188;p6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189" name="Google Shape;9189;p65"/>
              <p:cNvGrpSpPr/>
              <p:nvPr/>
            </p:nvGrpSpPr>
            <p:grpSpPr>
              <a:xfrm>
                <a:off x="4595437" y="3598775"/>
                <a:ext cx="37776" cy="32451"/>
                <a:chOff x="4595437" y="3598775"/>
                <a:chExt cx="37776" cy="32451"/>
              </a:xfrm>
            </p:grpSpPr>
            <p:sp>
              <p:nvSpPr>
                <p:cNvPr id="9190" name="Google Shape;9190;p6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65"/>
              <p:cNvGrpSpPr/>
              <p:nvPr/>
            </p:nvGrpSpPr>
            <p:grpSpPr>
              <a:xfrm>
                <a:off x="4641864" y="3524443"/>
                <a:ext cx="37776" cy="32380"/>
                <a:chOff x="4641864" y="3524443"/>
                <a:chExt cx="37776" cy="32380"/>
              </a:xfrm>
            </p:grpSpPr>
            <p:sp>
              <p:nvSpPr>
                <p:cNvPr id="9193" name="Google Shape;9193;p6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5" name="Google Shape;9195;p65"/>
              <p:cNvGrpSpPr/>
              <p:nvPr/>
            </p:nvGrpSpPr>
            <p:grpSpPr>
              <a:xfrm>
                <a:off x="4648431" y="3893901"/>
                <a:ext cx="37776" cy="32357"/>
                <a:chOff x="4648431" y="3893901"/>
                <a:chExt cx="37776" cy="32357"/>
              </a:xfrm>
            </p:grpSpPr>
            <p:sp>
              <p:nvSpPr>
                <p:cNvPr id="9196" name="Google Shape;9196;p6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8" name="Google Shape;9198;p65"/>
              <p:cNvGrpSpPr/>
              <p:nvPr/>
            </p:nvGrpSpPr>
            <p:grpSpPr>
              <a:xfrm>
                <a:off x="4567752" y="3722908"/>
                <a:ext cx="37870" cy="32380"/>
                <a:chOff x="4567752" y="3722908"/>
                <a:chExt cx="37870" cy="32380"/>
              </a:xfrm>
            </p:grpSpPr>
            <p:sp>
              <p:nvSpPr>
                <p:cNvPr id="9199" name="Google Shape;9199;p6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1" name="Google Shape;9201;p65"/>
              <p:cNvGrpSpPr/>
              <p:nvPr/>
            </p:nvGrpSpPr>
            <p:grpSpPr>
              <a:xfrm>
                <a:off x="4617506" y="3652052"/>
                <a:ext cx="37783" cy="32357"/>
                <a:chOff x="4617506" y="3652052"/>
                <a:chExt cx="37783" cy="32357"/>
              </a:xfrm>
            </p:grpSpPr>
            <p:sp>
              <p:nvSpPr>
                <p:cNvPr id="9202" name="Google Shape;9202;p6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65"/>
              <p:cNvGrpSpPr/>
              <p:nvPr/>
            </p:nvGrpSpPr>
            <p:grpSpPr>
              <a:xfrm>
                <a:off x="4739005" y="3554149"/>
                <a:ext cx="37870" cy="32357"/>
                <a:chOff x="4739005" y="3554149"/>
                <a:chExt cx="37870" cy="32357"/>
              </a:xfrm>
            </p:grpSpPr>
            <p:sp>
              <p:nvSpPr>
                <p:cNvPr id="9205" name="Google Shape;9205;p6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65"/>
              <p:cNvGrpSpPr/>
              <p:nvPr/>
            </p:nvGrpSpPr>
            <p:grpSpPr>
              <a:xfrm>
                <a:off x="4806557" y="3630258"/>
                <a:ext cx="37776" cy="32364"/>
                <a:chOff x="4806557" y="3630258"/>
                <a:chExt cx="37776" cy="32364"/>
              </a:xfrm>
            </p:grpSpPr>
            <p:sp>
              <p:nvSpPr>
                <p:cNvPr id="9208" name="Google Shape;9208;p6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0" name="Google Shape;9210;p65"/>
              <p:cNvGrpSpPr/>
              <p:nvPr/>
            </p:nvGrpSpPr>
            <p:grpSpPr>
              <a:xfrm>
                <a:off x="4737007" y="4004357"/>
                <a:ext cx="37870" cy="32357"/>
                <a:chOff x="4737007" y="4004357"/>
                <a:chExt cx="37870" cy="32357"/>
              </a:xfrm>
            </p:grpSpPr>
            <p:sp>
              <p:nvSpPr>
                <p:cNvPr id="9211" name="Google Shape;9211;p6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3" name="Google Shape;9213;p65"/>
              <p:cNvGrpSpPr/>
              <p:nvPr/>
            </p:nvGrpSpPr>
            <p:grpSpPr>
              <a:xfrm>
                <a:off x="4773634" y="4208627"/>
                <a:ext cx="37776" cy="32357"/>
                <a:chOff x="4773634" y="4208627"/>
                <a:chExt cx="37776" cy="32357"/>
              </a:xfrm>
            </p:grpSpPr>
            <p:sp>
              <p:nvSpPr>
                <p:cNvPr id="9214" name="Google Shape;9214;p6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6" name="Google Shape;9216;p65"/>
              <p:cNvGrpSpPr/>
              <p:nvPr/>
            </p:nvGrpSpPr>
            <p:grpSpPr>
              <a:xfrm>
                <a:off x="4888282" y="4074764"/>
                <a:ext cx="37776" cy="32451"/>
                <a:chOff x="4888282" y="4074764"/>
                <a:chExt cx="37776" cy="32451"/>
              </a:xfrm>
            </p:grpSpPr>
            <p:sp>
              <p:nvSpPr>
                <p:cNvPr id="9217" name="Google Shape;9217;p6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65"/>
              <p:cNvGrpSpPr/>
              <p:nvPr/>
            </p:nvGrpSpPr>
            <p:grpSpPr>
              <a:xfrm>
                <a:off x="4901315" y="3804271"/>
                <a:ext cx="37776" cy="32364"/>
                <a:chOff x="4901315" y="3804271"/>
                <a:chExt cx="37776" cy="32364"/>
              </a:xfrm>
            </p:grpSpPr>
            <p:sp>
              <p:nvSpPr>
                <p:cNvPr id="9220" name="Google Shape;9220;p6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65"/>
              <p:cNvGrpSpPr/>
              <p:nvPr/>
            </p:nvGrpSpPr>
            <p:grpSpPr>
              <a:xfrm>
                <a:off x="4866394" y="3715035"/>
                <a:ext cx="37846" cy="32357"/>
                <a:chOff x="4866394" y="3715035"/>
                <a:chExt cx="37846" cy="32357"/>
              </a:xfrm>
            </p:grpSpPr>
            <p:sp>
              <p:nvSpPr>
                <p:cNvPr id="9223" name="Google Shape;9223;p6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5" name="Google Shape;9225;p65"/>
              <p:cNvGrpSpPr/>
              <p:nvPr/>
            </p:nvGrpSpPr>
            <p:grpSpPr>
              <a:xfrm>
                <a:off x="4979233" y="3839798"/>
                <a:ext cx="37878" cy="32420"/>
                <a:chOff x="4979233" y="3839798"/>
                <a:chExt cx="37878" cy="32420"/>
              </a:xfrm>
            </p:grpSpPr>
            <p:sp>
              <p:nvSpPr>
                <p:cNvPr id="9226" name="Google Shape;9226;p6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8" name="Google Shape;9228;p65"/>
              <p:cNvGrpSpPr/>
              <p:nvPr/>
            </p:nvGrpSpPr>
            <p:grpSpPr>
              <a:xfrm>
                <a:off x="4790662" y="3679147"/>
                <a:ext cx="37783" cy="32380"/>
                <a:chOff x="4790662" y="3679147"/>
                <a:chExt cx="37783" cy="32380"/>
              </a:xfrm>
            </p:grpSpPr>
            <p:sp>
              <p:nvSpPr>
                <p:cNvPr id="9229" name="Google Shape;9229;p6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65"/>
              <p:cNvGrpSpPr/>
              <p:nvPr/>
            </p:nvGrpSpPr>
            <p:grpSpPr>
              <a:xfrm>
                <a:off x="4857263" y="3557861"/>
                <a:ext cx="37776" cy="32357"/>
                <a:chOff x="4857263" y="3557861"/>
                <a:chExt cx="37776" cy="32357"/>
              </a:xfrm>
            </p:grpSpPr>
            <p:sp>
              <p:nvSpPr>
                <p:cNvPr id="9232" name="Google Shape;9232;p6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65"/>
              <p:cNvGrpSpPr/>
              <p:nvPr/>
            </p:nvGrpSpPr>
            <p:grpSpPr>
              <a:xfrm>
                <a:off x="4883902" y="3648033"/>
                <a:ext cx="37783" cy="32380"/>
                <a:chOff x="4883902" y="3648033"/>
                <a:chExt cx="37783" cy="32380"/>
              </a:xfrm>
            </p:grpSpPr>
            <p:sp>
              <p:nvSpPr>
                <p:cNvPr id="9235" name="Google Shape;9235;p6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65"/>
              <p:cNvGrpSpPr/>
              <p:nvPr/>
            </p:nvGrpSpPr>
            <p:grpSpPr>
              <a:xfrm>
                <a:off x="4907780" y="3347220"/>
                <a:ext cx="37878" cy="32357"/>
                <a:chOff x="4907780" y="3347220"/>
                <a:chExt cx="37878" cy="32357"/>
              </a:xfrm>
            </p:grpSpPr>
            <p:sp>
              <p:nvSpPr>
                <p:cNvPr id="9238" name="Google Shape;9238;p6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65"/>
              <p:cNvGrpSpPr/>
              <p:nvPr/>
            </p:nvGrpSpPr>
            <p:grpSpPr>
              <a:xfrm>
                <a:off x="5065048" y="3738150"/>
                <a:ext cx="37783" cy="32364"/>
                <a:chOff x="5065048" y="3738150"/>
                <a:chExt cx="37783" cy="32364"/>
              </a:xfrm>
            </p:grpSpPr>
            <p:sp>
              <p:nvSpPr>
                <p:cNvPr id="9241" name="Google Shape;9241;p6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65"/>
              <p:cNvGrpSpPr/>
              <p:nvPr/>
            </p:nvGrpSpPr>
            <p:grpSpPr>
              <a:xfrm>
                <a:off x="5071616" y="3284615"/>
                <a:ext cx="37783" cy="32357"/>
                <a:chOff x="5071616" y="3284615"/>
                <a:chExt cx="37783" cy="32357"/>
              </a:xfrm>
            </p:grpSpPr>
            <p:sp>
              <p:nvSpPr>
                <p:cNvPr id="9244" name="Google Shape;9244;p6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6" name="Google Shape;9246;p65"/>
              <p:cNvGrpSpPr/>
              <p:nvPr/>
            </p:nvGrpSpPr>
            <p:grpSpPr>
              <a:xfrm>
                <a:off x="5389291" y="3759921"/>
                <a:ext cx="37783" cy="32380"/>
                <a:chOff x="5389291" y="3759921"/>
                <a:chExt cx="37783" cy="32380"/>
              </a:xfrm>
            </p:grpSpPr>
            <p:sp>
              <p:nvSpPr>
                <p:cNvPr id="9247" name="Google Shape;9247;p6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65"/>
              <p:cNvGrpSpPr/>
              <p:nvPr/>
            </p:nvGrpSpPr>
            <p:grpSpPr>
              <a:xfrm>
                <a:off x="5431534" y="3632932"/>
                <a:ext cx="37878" cy="32451"/>
                <a:chOff x="5431534" y="3632932"/>
                <a:chExt cx="37878" cy="32451"/>
              </a:xfrm>
            </p:grpSpPr>
            <p:sp>
              <p:nvSpPr>
                <p:cNvPr id="9250" name="Google Shape;9250;p6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65"/>
              <p:cNvGrpSpPr/>
              <p:nvPr/>
            </p:nvGrpSpPr>
            <p:grpSpPr>
              <a:xfrm>
                <a:off x="5540755" y="3544829"/>
                <a:ext cx="37783" cy="32357"/>
                <a:chOff x="5540755" y="3544829"/>
                <a:chExt cx="37783" cy="32357"/>
              </a:xfrm>
            </p:grpSpPr>
            <p:sp>
              <p:nvSpPr>
                <p:cNvPr id="9253" name="Google Shape;9253;p6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65"/>
              <p:cNvGrpSpPr/>
              <p:nvPr/>
            </p:nvGrpSpPr>
            <p:grpSpPr>
              <a:xfrm>
                <a:off x="5579293" y="3412107"/>
                <a:ext cx="37776" cy="32357"/>
                <a:chOff x="5579293" y="3412107"/>
                <a:chExt cx="37776" cy="32357"/>
              </a:xfrm>
            </p:grpSpPr>
            <p:sp>
              <p:nvSpPr>
                <p:cNvPr id="9256" name="Google Shape;9256;p6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8" name="Google Shape;9258;p65"/>
              <p:cNvGrpSpPr/>
              <p:nvPr/>
            </p:nvGrpSpPr>
            <p:grpSpPr>
              <a:xfrm>
                <a:off x="5801346" y="3284615"/>
                <a:ext cx="37783" cy="32357"/>
                <a:chOff x="5801346" y="3284615"/>
                <a:chExt cx="37783" cy="32357"/>
              </a:xfrm>
            </p:grpSpPr>
            <p:sp>
              <p:nvSpPr>
                <p:cNvPr id="9259" name="Google Shape;9259;p6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1" name="Google Shape;9261;p65"/>
              <p:cNvGrpSpPr/>
              <p:nvPr/>
            </p:nvGrpSpPr>
            <p:grpSpPr>
              <a:xfrm>
                <a:off x="5763578" y="3399067"/>
                <a:ext cx="37776" cy="32364"/>
                <a:chOff x="5763578" y="3399067"/>
                <a:chExt cx="37776" cy="32364"/>
              </a:xfrm>
            </p:grpSpPr>
            <p:sp>
              <p:nvSpPr>
                <p:cNvPr id="9262" name="Google Shape;9262;p6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65"/>
              <p:cNvGrpSpPr/>
              <p:nvPr/>
            </p:nvGrpSpPr>
            <p:grpSpPr>
              <a:xfrm>
                <a:off x="5395858" y="3230952"/>
                <a:ext cx="37776" cy="32364"/>
                <a:chOff x="5395858" y="3230952"/>
                <a:chExt cx="37776" cy="32364"/>
              </a:xfrm>
            </p:grpSpPr>
            <p:sp>
              <p:nvSpPr>
                <p:cNvPr id="9265" name="Google Shape;9265;p6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7" name="Google Shape;9267;p65"/>
              <p:cNvGrpSpPr/>
              <p:nvPr/>
            </p:nvGrpSpPr>
            <p:grpSpPr>
              <a:xfrm>
                <a:off x="5264088" y="3188237"/>
                <a:ext cx="37776" cy="32357"/>
                <a:chOff x="5264088" y="3188237"/>
                <a:chExt cx="37776" cy="32357"/>
              </a:xfrm>
            </p:grpSpPr>
            <p:sp>
              <p:nvSpPr>
                <p:cNvPr id="9268" name="Google Shape;9268;p6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0" name="Google Shape;9270;p65"/>
              <p:cNvGrpSpPr/>
              <p:nvPr/>
            </p:nvGrpSpPr>
            <p:grpSpPr>
              <a:xfrm>
                <a:off x="5585758" y="3237425"/>
                <a:ext cx="37878" cy="32357"/>
                <a:chOff x="5585758" y="3237425"/>
                <a:chExt cx="37878" cy="32357"/>
              </a:xfrm>
            </p:grpSpPr>
            <p:sp>
              <p:nvSpPr>
                <p:cNvPr id="9271" name="Google Shape;9271;p6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65"/>
              <p:cNvGrpSpPr/>
              <p:nvPr/>
            </p:nvGrpSpPr>
            <p:grpSpPr>
              <a:xfrm>
                <a:off x="4874196" y="3291088"/>
                <a:ext cx="37878" cy="32451"/>
                <a:chOff x="4874196" y="3291088"/>
                <a:chExt cx="37878" cy="32451"/>
              </a:xfrm>
            </p:grpSpPr>
            <p:sp>
              <p:nvSpPr>
                <p:cNvPr id="9274" name="Google Shape;9274;p6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6" name="Google Shape;9276;p65"/>
              <p:cNvGrpSpPr/>
              <p:nvPr/>
            </p:nvGrpSpPr>
            <p:grpSpPr>
              <a:xfrm>
                <a:off x="5197770" y="3785466"/>
                <a:ext cx="37783" cy="32427"/>
                <a:chOff x="5197770" y="3785466"/>
                <a:chExt cx="37783" cy="32427"/>
              </a:xfrm>
            </p:grpSpPr>
            <p:sp>
              <p:nvSpPr>
                <p:cNvPr id="9277" name="Google Shape;9277;p6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65"/>
              <p:cNvGrpSpPr/>
              <p:nvPr/>
            </p:nvGrpSpPr>
            <p:grpSpPr>
              <a:xfrm>
                <a:off x="5177699" y="3492117"/>
                <a:ext cx="37776" cy="32357"/>
                <a:chOff x="5177699" y="3492117"/>
                <a:chExt cx="37776" cy="32357"/>
              </a:xfrm>
            </p:grpSpPr>
            <p:sp>
              <p:nvSpPr>
                <p:cNvPr id="9280" name="Google Shape;9280;p6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2" name="Google Shape;9282;p65"/>
              <p:cNvGrpSpPr/>
              <p:nvPr/>
            </p:nvGrpSpPr>
            <p:grpSpPr>
              <a:xfrm>
                <a:off x="5349431" y="3622346"/>
                <a:ext cx="37870" cy="32380"/>
                <a:chOff x="5349431" y="3622346"/>
                <a:chExt cx="37870" cy="32380"/>
              </a:xfrm>
            </p:grpSpPr>
            <p:sp>
              <p:nvSpPr>
                <p:cNvPr id="9283" name="Google Shape;9283;p6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5" name="Google Shape;9285;p65"/>
              <p:cNvGrpSpPr/>
              <p:nvPr/>
            </p:nvGrpSpPr>
            <p:grpSpPr>
              <a:xfrm>
                <a:off x="5068855" y="3563980"/>
                <a:ext cx="53954" cy="46223"/>
                <a:chOff x="5068855" y="3563980"/>
                <a:chExt cx="53954" cy="46223"/>
              </a:xfrm>
            </p:grpSpPr>
            <p:sp>
              <p:nvSpPr>
                <p:cNvPr id="9286" name="Google Shape;9286;p6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65"/>
              <p:cNvGrpSpPr/>
              <p:nvPr/>
            </p:nvGrpSpPr>
            <p:grpSpPr>
              <a:xfrm>
                <a:off x="5037654" y="3392507"/>
                <a:ext cx="37870" cy="32451"/>
                <a:chOff x="5037654" y="3392507"/>
                <a:chExt cx="37870" cy="32451"/>
              </a:xfrm>
            </p:grpSpPr>
            <p:sp>
              <p:nvSpPr>
                <p:cNvPr id="9289" name="Google Shape;9289;p6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65"/>
              <p:cNvGrpSpPr/>
              <p:nvPr/>
            </p:nvGrpSpPr>
            <p:grpSpPr>
              <a:xfrm>
                <a:off x="5456560" y="3368629"/>
                <a:ext cx="37870" cy="32451"/>
                <a:chOff x="5456560" y="3368629"/>
                <a:chExt cx="37870" cy="32451"/>
              </a:xfrm>
            </p:grpSpPr>
            <p:sp>
              <p:nvSpPr>
                <p:cNvPr id="9292" name="Google Shape;9292;p6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4" name="Google Shape;9294;p65"/>
              <p:cNvGrpSpPr/>
              <p:nvPr/>
            </p:nvGrpSpPr>
            <p:grpSpPr>
              <a:xfrm>
                <a:off x="4755749" y="3501516"/>
                <a:ext cx="46246" cy="39608"/>
                <a:chOff x="4755749" y="3501516"/>
                <a:chExt cx="46246" cy="39608"/>
              </a:xfrm>
            </p:grpSpPr>
            <p:sp>
              <p:nvSpPr>
                <p:cNvPr id="9295" name="Google Shape;9295;p6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65"/>
              <p:cNvGrpSpPr/>
              <p:nvPr/>
            </p:nvGrpSpPr>
            <p:grpSpPr>
              <a:xfrm>
                <a:off x="4681346" y="3485582"/>
                <a:ext cx="37783" cy="32427"/>
                <a:chOff x="4681346" y="3485582"/>
                <a:chExt cx="37783" cy="32427"/>
              </a:xfrm>
            </p:grpSpPr>
            <p:sp>
              <p:nvSpPr>
                <p:cNvPr id="9298" name="Google Shape;9298;p6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65"/>
              <p:cNvGrpSpPr/>
              <p:nvPr/>
            </p:nvGrpSpPr>
            <p:grpSpPr>
              <a:xfrm>
                <a:off x="4767067" y="3291088"/>
                <a:ext cx="37878" cy="32451"/>
                <a:chOff x="4767067" y="3291088"/>
                <a:chExt cx="37878" cy="32451"/>
              </a:xfrm>
            </p:grpSpPr>
            <p:sp>
              <p:nvSpPr>
                <p:cNvPr id="9301" name="Google Shape;9301;p6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65"/>
              <p:cNvGrpSpPr/>
              <p:nvPr/>
            </p:nvGrpSpPr>
            <p:grpSpPr>
              <a:xfrm>
                <a:off x="4687819" y="3405539"/>
                <a:ext cx="37776" cy="32451"/>
                <a:chOff x="4687819" y="3405539"/>
                <a:chExt cx="37776" cy="32451"/>
              </a:xfrm>
            </p:grpSpPr>
            <p:sp>
              <p:nvSpPr>
                <p:cNvPr id="9304" name="Google Shape;9304;p6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65"/>
              <p:cNvGrpSpPr/>
              <p:nvPr/>
            </p:nvGrpSpPr>
            <p:grpSpPr>
              <a:xfrm>
                <a:off x="4923101" y="3444809"/>
                <a:ext cx="52813" cy="45318"/>
                <a:chOff x="4923101" y="3444809"/>
                <a:chExt cx="52813" cy="45318"/>
              </a:xfrm>
            </p:grpSpPr>
            <p:sp>
              <p:nvSpPr>
                <p:cNvPr id="9307" name="Google Shape;9307;p6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9" name="Google Shape;9309;p65"/>
              <p:cNvGrpSpPr/>
              <p:nvPr/>
            </p:nvGrpSpPr>
            <p:grpSpPr>
              <a:xfrm>
                <a:off x="4846040" y="3654750"/>
                <a:ext cx="31405" cy="26993"/>
                <a:chOff x="4846040" y="3654750"/>
                <a:chExt cx="31405" cy="26993"/>
              </a:xfrm>
            </p:grpSpPr>
            <p:sp>
              <p:nvSpPr>
                <p:cNvPr id="9310" name="Google Shape;9310;p6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2" name="Google Shape;9312;p65"/>
              <p:cNvGrpSpPr/>
              <p:nvPr/>
            </p:nvGrpSpPr>
            <p:grpSpPr>
              <a:xfrm>
                <a:off x="4925673" y="3691700"/>
                <a:ext cx="40253" cy="34472"/>
                <a:chOff x="4925673" y="3691700"/>
                <a:chExt cx="40253" cy="34472"/>
              </a:xfrm>
            </p:grpSpPr>
            <p:sp>
              <p:nvSpPr>
                <p:cNvPr id="9313" name="Google Shape;9313;p6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5" name="Google Shape;9315;p65"/>
              <p:cNvGrpSpPr/>
              <p:nvPr/>
            </p:nvGrpSpPr>
            <p:grpSpPr>
              <a:xfrm>
                <a:off x="4894653" y="3740848"/>
                <a:ext cx="31405" cy="26906"/>
                <a:chOff x="4894653" y="3740848"/>
                <a:chExt cx="31405" cy="26906"/>
              </a:xfrm>
            </p:grpSpPr>
            <p:sp>
              <p:nvSpPr>
                <p:cNvPr id="9316" name="Google Shape;9316;p6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65"/>
              <p:cNvGrpSpPr/>
              <p:nvPr/>
            </p:nvGrpSpPr>
            <p:grpSpPr>
              <a:xfrm>
                <a:off x="4962300" y="3696348"/>
                <a:ext cx="38255" cy="32773"/>
                <a:chOff x="4962300" y="3696348"/>
                <a:chExt cx="38255" cy="32773"/>
              </a:xfrm>
            </p:grpSpPr>
            <p:sp>
              <p:nvSpPr>
                <p:cNvPr id="9319" name="Google Shape;9319;p6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1" name="Google Shape;9321;p65"/>
              <p:cNvGrpSpPr/>
              <p:nvPr/>
            </p:nvGrpSpPr>
            <p:grpSpPr>
              <a:xfrm>
                <a:off x="4980185" y="3743349"/>
                <a:ext cx="31499" cy="26969"/>
                <a:chOff x="4980185" y="3743349"/>
                <a:chExt cx="31499" cy="26969"/>
              </a:xfrm>
            </p:grpSpPr>
            <p:sp>
              <p:nvSpPr>
                <p:cNvPr id="9322" name="Google Shape;9322;p6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65"/>
              <p:cNvGrpSpPr/>
              <p:nvPr/>
            </p:nvGrpSpPr>
            <p:grpSpPr>
              <a:xfrm>
                <a:off x="5013768" y="3734312"/>
                <a:ext cx="31499" cy="26969"/>
                <a:chOff x="5013768" y="3734312"/>
                <a:chExt cx="31499" cy="26969"/>
              </a:xfrm>
            </p:grpSpPr>
            <p:sp>
              <p:nvSpPr>
                <p:cNvPr id="9325" name="Google Shape;9325;p6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7" name="Google Shape;9327;p65"/>
              <p:cNvGrpSpPr/>
              <p:nvPr/>
            </p:nvGrpSpPr>
            <p:grpSpPr>
              <a:xfrm>
                <a:off x="5036703" y="3764545"/>
                <a:ext cx="31499" cy="26898"/>
                <a:chOff x="5036703" y="3764545"/>
                <a:chExt cx="31499" cy="26898"/>
              </a:xfrm>
            </p:grpSpPr>
            <p:sp>
              <p:nvSpPr>
                <p:cNvPr id="9328" name="Google Shape;9328;p6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65"/>
              <p:cNvGrpSpPr/>
              <p:nvPr/>
            </p:nvGrpSpPr>
            <p:grpSpPr>
              <a:xfrm>
                <a:off x="4953546" y="3768352"/>
                <a:ext cx="31405" cy="26898"/>
                <a:chOff x="4953546" y="3768352"/>
                <a:chExt cx="31405" cy="26898"/>
              </a:xfrm>
            </p:grpSpPr>
            <p:sp>
              <p:nvSpPr>
                <p:cNvPr id="9331" name="Google Shape;9331;p6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3" name="Google Shape;9333;p65"/>
              <p:cNvGrpSpPr/>
              <p:nvPr/>
            </p:nvGrpSpPr>
            <p:grpSpPr>
              <a:xfrm>
                <a:off x="4964770" y="3814016"/>
                <a:ext cx="31499" cy="26993"/>
                <a:chOff x="4964770" y="3814016"/>
                <a:chExt cx="31499" cy="26993"/>
              </a:xfrm>
            </p:grpSpPr>
            <p:sp>
              <p:nvSpPr>
                <p:cNvPr id="9334" name="Google Shape;9334;p6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6" name="Google Shape;9336;p65"/>
              <p:cNvGrpSpPr/>
              <p:nvPr/>
            </p:nvGrpSpPr>
            <p:grpSpPr>
              <a:xfrm>
                <a:off x="4923290" y="3800504"/>
                <a:ext cx="31468" cy="26898"/>
                <a:chOff x="4923290" y="3800504"/>
                <a:chExt cx="31468" cy="26898"/>
              </a:xfrm>
            </p:grpSpPr>
            <p:sp>
              <p:nvSpPr>
                <p:cNvPr id="9337" name="Google Shape;9337;p6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9" name="Google Shape;9339;p65"/>
              <p:cNvGrpSpPr/>
              <p:nvPr/>
            </p:nvGrpSpPr>
            <p:grpSpPr>
              <a:xfrm>
                <a:off x="5108534" y="3650943"/>
                <a:ext cx="31405" cy="26993"/>
                <a:chOff x="5108534" y="3650943"/>
                <a:chExt cx="31405" cy="26993"/>
              </a:xfrm>
            </p:grpSpPr>
            <p:sp>
              <p:nvSpPr>
                <p:cNvPr id="9340" name="Google Shape;9340;p6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2" name="Google Shape;9342;p65"/>
              <p:cNvGrpSpPr/>
              <p:nvPr/>
            </p:nvGrpSpPr>
            <p:grpSpPr>
              <a:xfrm>
                <a:off x="5119380" y="3760739"/>
                <a:ext cx="31499" cy="26993"/>
                <a:chOff x="5119380" y="3760739"/>
                <a:chExt cx="31499" cy="26993"/>
              </a:xfrm>
            </p:grpSpPr>
            <p:sp>
              <p:nvSpPr>
                <p:cNvPr id="9343" name="Google Shape;9343;p6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5" name="Google Shape;9345;p65"/>
              <p:cNvGrpSpPr/>
              <p:nvPr/>
            </p:nvGrpSpPr>
            <p:grpSpPr>
              <a:xfrm>
                <a:off x="5119380" y="3788235"/>
                <a:ext cx="31499" cy="26993"/>
                <a:chOff x="5119380" y="3788235"/>
                <a:chExt cx="31499" cy="26993"/>
              </a:xfrm>
            </p:grpSpPr>
            <p:sp>
              <p:nvSpPr>
                <p:cNvPr id="9346" name="Google Shape;9346;p6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8" name="Google Shape;9348;p65"/>
              <p:cNvGrpSpPr/>
              <p:nvPr/>
            </p:nvGrpSpPr>
            <p:grpSpPr>
              <a:xfrm>
                <a:off x="5158005" y="3875284"/>
                <a:ext cx="31405" cy="27001"/>
                <a:chOff x="5158005" y="3875284"/>
                <a:chExt cx="31405" cy="27001"/>
              </a:xfrm>
            </p:grpSpPr>
            <p:sp>
              <p:nvSpPr>
                <p:cNvPr id="9349" name="Google Shape;9349;p6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65"/>
              <p:cNvGrpSpPr/>
              <p:nvPr/>
            </p:nvGrpSpPr>
            <p:grpSpPr>
              <a:xfrm>
                <a:off x="5233163" y="3764545"/>
                <a:ext cx="31499" cy="26898"/>
                <a:chOff x="5233163" y="3764545"/>
                <a:chExt cx="31499" cy="26898"/>
              </a:xfrm>
            </p:grpSpPr>
            <p:sp>
              <p:nvSpPr>
                <p:cNvPr id="9352" name="Google Shape;9352;p6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65"/>
              <p:cNvGrpSpPr/>
              <p:nvPr/>
            </p:nvGrpSpPr>
            <p:grpSpPr>
              <a:xfrm>
                <a:off x="5276168" y="3805545"/>
                <a:ext cx="31499" cy="26906"/>
                <a:chOff x="5276168" y="3805545"/>
                <a:chExt cx="31499" cy="26906"/>
              </a:xfrm>
            </p:grpSpPr>
            <p:sp>
              <p:nvSpPr>
                <p:cNvPr id="9355" name="Google Shape;9355;p6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65"/>
              <p:cNvGrpSpPr/>
              <p:nvPr/>
            </p:nvGrpSpPr>
            <p:grpSpPr>
              <a:xfrm>
                <a:off x="5294053" y="3851933"/>
                <a:ext cx="31405" cy="26945"/>
                <a:chOff x="5294053" y="3851933"/>
                <a:chExt cx="31405" cy="26945"/>
              </a:xfrm>
            </p:grpSpPr>
            <p:sp>
              <p:nvSpPr>
                <p:cNvPr id="9358" name="Google Shape;9358;p6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65"/>
              <p:cNvGrpSpPr/>
              <p:nvPr/>
            </p:nvGrpSpPr>
            <p:grpSpPr>
              <a:xfrm>
                <a:off x="5341723" y="3851902"/>
                <a:ext cx="31405" cy="26977"/>
                <a:chOff x="5341723" y="3851902"/>
                <a:chExt cx="31405" cy="26977"/>
              </a:xfrm>
            </p:grpSpPr>
            <p:sp>
              <p:nvSpPr>
                <p:cNvPr id="9361" name="Google Shape;9361;p6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3" name="Google Shape;9363;p65"/>
              <p:cNvGrpSpPr/>
              <p:nvPr/>
            </p:nvGrpSpPr>
            <p:grpSpPr>
              <a:xfrm>
                <a:off x="5054871" y="3507855"/>
                <a:ext cx="31405" cy="26993"/>
                <a:chOff x="5054871" y="3507855"/>
                <a:chExt cx="31405" cy="26993"/>
              </a:xfrm>
            </p:grpSpPr>
            <p:sp>
              <p:nvSpPr>
                <p:cNvPr id="9364" name="Google Shape;9364;p6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6" name="Google Shape;9366;p65"/>
              <p:cNvGrpSpPr/>
              <p:nvPr/>
            </p:nvGrpSpPr>
            <p:grpSpPr>
              <a:xfrm>
                <a:off x="4876579" y="3675325"/>
                <a:ext cx="31405" cy="26969"/>
                <a:chOff x="4876579" y="3675325"/>
                <a:chExt cx="31405" cy="26969"/>
              </a:xfrm>
            </p:grpSpPr>
            <p:sp>
              <p:nvSpPr>
                <p:cNvPr id="9367" name="Google Shape;9367;p6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65"/>
              <p:cNvGrpSpPr/>
              <p:nvPr/>
            </p:nvGrpSpPr>
            <p:grpSpPr>
              <a:xfrm>
                <a:off x="4842233" y="3688333"/>
                <a:ext cx="31405" cy="26993"/>
                <a:chOff x="4842233" y="3688333"/>
                <a:chExt cx="31405" cy="26993"/>
              </a:xfrm>
            </p:grpSpPr>
            <p:sp>
              <p:nvSpPr>
                <p:cNvPr id="9370" name="Google Shape;9370;p6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65"/>
              <p:cNvGrpSpPr/>
              <p:nvPr/>
            </p:nvGrpSpPr>
            <p:grpSpPr>
              <a:xfrm>
                <a:off x="5187876" y="3608032"/>
                <a:ext cx="31405" cy="27001"/>
                <a:chOff x="5187876" y="3608032"/>
                <a:chExt cx="31405" cy="27001"/>
              </a:xfrm>
            </p:grpSpPr>
            <p:sp>
              <p:nvSpPr>
                <p:cNvPr id="9373" name="Google Shape;9373;p6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5" name="Google Shape;9375;p6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7" name="Google Shape;9377;p65"/>
              <p:cNvGrpSpPr/>
              <p:nvPr/>
            </p:nvGrpSpPr>
            <p:grpSpPr>
              <a:xfrm>
                <a:off x="5269224" y="3304167"/>
                <a:ext cx="40253" cy="34402"/>
                <a:chOff x="5269224" y="3304167"/>
                <a:chExt cx="40253" cy="34402"/>
              </a:xfrm>
            </p:grpSpPr>
            <p:sp>
              <p:nvSpPr>
                <p:cNvPr id="9378" name="Google Shape;9378;p6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0" name="Google Shape;9380;p65"/>
              <p:cNvGrpSpPr/>
              <p:nvPr/>
            </p:nvGrpSpPr>
            <p:grpSpPr>
              <a:xfrm>
                <a:off x="5327354" y="3476615"/>
                <a:ext cx="49864" cy="42723"/>
                <a:chOff x="5327354" y="3476615"/>
                <a:chExt cx="49864" cy="42723"/>
              </a:xfrm>
            </p:grpSpPr>
            <p:sp>
              <p:nvSpPr>
                <p:cNvPr id="9381" name="Google Shape;9381;p6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83" name="Google Shape;9383;p6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5" name="Google Shape;9385;p65"/>
              <p:cNvGrpSpPr/>
              <p:nvPr/>
            </p:nvGrpSpPr>
            <p:grpSpPr>
              <a:xfrm>
                <a:off x="5341723" y="3775957"/>
                <a:ext cx="31405" cy="26898"/>
                <a:chOff x="5341723" y="3775957"/>
                <a:chExt cx="31405" cy="26898"/>
              </a:xfrm>
            </p:grpSpPr>
            <p:sp>
              <p:nvSpPr>
                <p:cNvPr id="9386" name="Google Shape;9386;p6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65"/>
              <p:cNvGrpSpPr/>
              <p:nvPr/>
            </p:nvGrpSpPr>
            <p:grpSpPr>
              <a:xfrm>
                <a:off x="5439053" y="3699274"/>
                <a:ext cx="31405" cy="26898"/>
                <a:chOff x="5439053" y="3699274"/>
                <a:chExt cx="31405" cy="26898"/>
              </a:xfrm>
            </p:grpSpPr>
            <p:sp>
              <p:nvSpPr>
                <p:cNvPr id="9389" name="Google Shape;9389;p6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65"/>
              <p:cNvGrpSpPr/>
              <p:nvPr/>
            </p:nvGrpSpPr>
            <p:grpSpPr>
              <a:xfrm>
                <a:off x="5412414" y="3622307"/>
                <a:ext cx="31499" cy="26993"/>
                <a:chOff x="5412414" y="3622307"/>
                <a:chExt cx="31499" cy="26993"/>
              </a:xfrm>
            </p:grpSpPr>
            <p:sp>
              <p:nvSpPr>
                <p:cNvPr id="9392" name="Google Shape;9392;p6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4" name="Google Shape;9394;p65"/>
              <p:cNvGrpSpPr/>
              <p:nvPr/>
            </p:nvGrpSpPr>
            <p:grpSpPr>
              <a:xfrm>
                <a:off x="5476254" y="3473949"/>
                <a:ext cx="26835" cy="26930"/>
                <a:chOff x="5476254" y="3473949"/>
                <a:chExt cx="26835" cy="26930"/>
              </a:xfrm>
            </p:grpSpPr>
            <p:sp>
              <p:nvSpPr>
                <p:cNvPr id="9395" name="Google Shape;9395;p6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65"/>
              <p:cNvGrpSpPr/>
              <p:nvPr/>
            </p:nvGrpSpPr>
            <p:grpSpPr>
              <a:xfrm>
                <a:off x="5564547" y="3481594"/>
                <a:ext cx="31397" cy="26898"/>
                <a:chOff x="5564547" y="3481594"/>
                <a:chExt cx="31397" cy="26898"/>
              </a:xfrm>
            </p:grpSpPr>
            <p:sp>
              <p:nvSpPr>
                <p:cNvPr id="9398" name="Google Shape;9398;p6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65"/>
              <p:cNvGrpSpPr/>
              <p:nvPr/>
            </p:nvGrpSpPr>
            <p:grpSpPr>
              <a:xfrm>
                <a:off x="5534101" y="3470174"/>
                <a:ext cx="31397" cy="26906"/>
                <a:chOff x="5534101" y="3470174"/>
                <a:chExt cx="31397" cy="26906"/>
              </a:xfrm>
            </p:grpSpPr>
            <p:sp>
              <p:nvSpPr>
                <p:cNvPr id="9401" name="Google Shape;9401;p6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3" name="Google Shape;9403;p65"/>
              <p:cNvGrpSpPr/>
              <p:nvPr/>
            </p:nvGrpSpPr>
            <p:grpSpPr>
              <a:xfrm>
                <a:off x="5610879" y="3314486"/>
                <a:ext cx="31499" cy="26938"/>
                <a:chOff x="5610879" y="3314486"/>
                <a:chExt cx="31499" cy="26938"/>
              </a:xfrm>
            </p:grpSpPr>
            <p:sp>
              <p:nvSpPr>
                <p:cNvPr id="9404" name="Google Shape;9404;p6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65"/>
              <p:cNvGrpSpPr/>
              <p:nvPr/>
            </p:nvGrpSpPr>
            <p:grpSpPr>
              <a:xfrm>
                <a:off x="4834525" y="3501382"/>
                <a:ext cx="31499" cy="26898"/>
                <a:chOff x="4834525" y="3501382"/>
                <a:chExt cx="31499" cy="26898"/>
              </a:xfrm>
            </p:grpSpPr>
            <p:sp>
              <p:nvSpPr>
                <p:cNvPr id="9407" name="Google Shape;9407;p6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65"/>
              <p:cNvGrpSpPr/>
              <p:nvPr/>
            </p:nvGrpSpPr>
            <p:grpSpPr>
              <a:xfrm>
                <a:off x="4898460" y="3580158"/>
                <a:ext cx="31405" cy="26898"/>
                <a:chOff x="4898460" y="3580158"/>
                <a:chExt cx="31405" cy="26898"/>
              </a:xfrm>
            </p:grpSpPr>
            <p:sp>
              <p:nvSpPr>
                <p:cNvPr id="9410" name="Google Shape;9410;p6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2" name="Google Shape;9412;p65"/>
              <p:cNvGrpSpPr/>
              <p:nvPr/>
            </p:nvGrpSpPr>
            <p:grpSpPr>
              <a:xfrm>
                <a:off x="4882667" y="3608032"/>
                <a:ext cx="31499" cy="27001"/>
                <a:chOff x="4882667" y="3608032"/>
                <a:chExt cx="31499" cy="27001"/>
              </a:xfrm>
            </p:grpSpPr>
            <p:sp>
              <p:nvSpPr>
                <p:cNvPr id="9413" name="Google Shape;9413;p6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5" name="Google Shape;9415;p65"/>
              <p:cNvGrpSpPr/>
              <p:nvPr/>
            </p:nvGrpSpPr>
            <p:grpSpPr>
              <a:xfrm>
                <a:off x="4843373" y="3631407"/>
                <a:ext cx="16273" cy="16186"/>
                <a:chOff x="4843373" y="3631407"/>
                <a:chExt cx="16273" cy="16186"/>
              </a:xfrm>
            </p:grpSpPr>
            <p:sp>
              <p:nvSpPr>
                <p:cNvPr id="9416" name="Google Shape;9416;p6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8" name="Google Shape;9418;p65"/>
              <p:cNvGrpSpPr/>
              <p:nvPr/>
            </p:nvGrpSpPr>
            <p:grpSpPr>
              <a:xfrm>
                <a:off x="4727773" y="3591578"/>
                <a:ext cx="31499" cy="26898"/>
                <a:chOff x="4727773" y="3591578"/>
                <a:chExt cx="31499" cy="26898"/>
              </a:xfrm>
            </p:grpSpPr>
            <p:sp>
              <p:nvSpPr>
                <p:cNvPr id="9419" name="Google Shape;9419;p6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1" name="Google Shape;9421;p6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3" name="Google Shape;9423;p65"/>
              <p:cNvGrpSpPr/>
              <p:nvPr/>
            </p:nvGrpSpPr>
            <p:grpSpPr>
              <a:xfrm>
                <a:off x="4609421" y="3577398"/>
                <a:ext cx="31499" cy="27001"/>
                <a:chOff x="4609421" y="3577398"/>
                <a:chExt cx="31499" cy="27001"/>
              </a:xfrm>
            </p:grpSpPr>
            <p:sp>
              <p:nvSpPr>
                <p:cNvPr id="9424" name="Google Shape;9424;p6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6" name="Google Shape;9426;p65"/>
              <p:cNvGrpSpPr/>
              <p:nvPr/>
            </p:nvGrpSpPr>
            <p:grpSpPr>
              <a:xfrm>
                <a:off x="4649289" y="3577398"/>
                <a:ext cx="31499" cy="27001"/>
                <a:chOff x="4649289" y="3577398"/>
                <a:chExt cx="31499" cy="27001"/>
              </a:xfrm>
            </p:grpSpPr>
            <p:sp>
              <p:nvSpPr>
                <p:cNvPr id="9427" name="Google Shape;9427;p6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9" name="Google Shape;9429;p65"/>
              <p:cNvGrpSpPr/>
              <p:nvPr/>
            </p:nvGrpSpPr>
            <p:grpSpPr>
              <a:xfrm>
                <a:off x="4605614" y="3639523"/>
                <a:ext cx="31499" cy="26906"/>
                <a:chOff x="4605614" y="3639523"/>
                <a:chExt cx="31499" cy="26906"/>
              </a:xfrm>
            </p:grpSpPr>
            <p:sp>
              <p:nvSpPr>
                <p:cNvPr id="9430" name="Google Shape;9430;p6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65"/>
              <p:cNvGrpSpPr/>
              <p:nvPr/>
            </p:nvGrpSpPr>
            <p:grpSpPr>
              <a:xfrm>
                <a:off x="4785149" y="3618846"/>
                <a:ext cx="26930" cy="26843"/>
                <a:chOff x="4785149" y="3618846"/>
                <a:chExt cx="26930" cy="26843"/>
              </a:xfrm>
            </p:grpSpPr>
            <p:sp>
              <p:nvSpPr>
                <p:cNvPr id="9433" name="Google Shape;9433;p6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65"/>
              <p:cNvGrpSpPr/>
              <p:nvPr/>
            </p:nvGrpSpPr>
            <p:grpSpPr>
              <a:xfrm>
                <a:off x="4810167" y="3601567"/>
                <a:ext cx="31405" cy="26898"/>
                <a:chOff x="4810167" y="3601567"/>
                <a:chExt cx="31405" cy="26898"/>
              </a:xfrm>
            </p:grpSpPr>
            <p:sp>
              <p:nvSpPr>
                <p:cNvPr id="9436" name="Google Shape;9436;p6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65"/>
              <p:cNvGrpSpPr/>
              <p:nvPr/>
            </p:nvGrpSpPr>
            <p:grpSpPr>
              <a:xfrm>
                <a:off x="4831002" y="3373230"/>
                <a:ext cx="31405" cy="26898"/>
                <a:chOff x="4831002" y="3373230"/>
                <a:chExt cx="31405" cy="26898"/>
              </a:xfrm>
            </p:grpSpPr>
            <p:sp>
              <p:nvSpPr>
                <p:cNvPr id="9439" name="Google Shape;9439;p6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1" name="Google Shape;9441;p65"/>
              <p:cNvGrpSpPr/>
              <p:nvPr/>
            </p:nvGrpSpPr>
            <p:grpSpPr>
              <a:xfrm>
                <a:off x="4719311" y="3355054"/>
                <a:ext cx="31499" cy="27001"/>
                <a:chOff x="4719311" y="3355054"/>
                <a:chExt cx="31499" cy="27001"/>
              </a:xfrm>
            </p:grpSpPr>
            <p:sp>
              <p:nvSpPr>
                <p:cNvPr id="9442" name="Google Shape;9442;p6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6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65"/>
              <p:cNvGrpSpPr/>
              <p:nvPr/>
            </p:nvGrpSpPr>
            <p:grpSpPr>
              <a:xfrm>
                <a:off x="4798755" y="3450260"/>
                <a:ext cx="26930" cy="26930"/>
                <a:chOff x="4798755" y="3450260"/>
                <a:chExt cx="26930" cy="26930"/>
              </a:xfrm>
            </p:grpSpPr>
            <p:sp>
              <p:nvSpPr>
                <p:cNvPr id="9445" name="Google Shape;9445;p6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6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7" name="Google Shape;9447;p65"/>
              <p:cNvGrpSpPr/>
              <p:nvPr/>
            </p:nvGrpSpPr>
            <p:grpSpPr>
              <a:xfrm>
                <a:off x="4645576" y="3467555"/>
                <a:ext cx="31405" cy="26953"/>
                <a:chOff x="4645576" y="3467555"/>
                <a:chExt cx="31405" cy="26953"/>
              </a:xfrm>
            </p:grpSpPr>
            <p:sp>
              <p:nvSpPr>
                <p:cNvPr id="9448" name="Google Shape;9448;p6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65"/>
              <p:cNvGrpSpPr/>
              <p:nvPr/>
            </p:nvGrpSpPr>
            <p:grpSpPr>
              <a:xfrm>
                <a:off x="4687631" y="3583965"/>
                <a:ext cx="31499" cy="26898"/>
                <a:chOff x="4687631" y="3583965"/>
                <a:chExt cx="31499" cy="26898"/>
              </a:xfrm>
            </p:grpSpPr>
            <p:sp>
              <p:nvSpPr>
                <p:cNvPr id="9451" name="Google Shape;9451;p6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65"/>
              <p:cNvGrpSpPr/>
              <p:nvPr/>
            </p:nvGrpSpPr>
            <p:grpSpPr>
              <a:xfrm>
                <a:off x="4719311" y="3471314"/>
                <a:ext cx="31499" cy="27001"/>
                <a:chOff x="4719311" y="3471314"/>
                <a:chExt cx="31499" cy="27001"/>
              </a:xfrm>
            </p:grpSpPr>
            <p:sp>
              <p:nvSpPr>
                <p:cNvPr id="9454" name="Google Shape;9454;p6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65"/>
              <p:cNvGrpSpPr/>
              <p:nvPr/>
            </p:nvGrpSpPr>
            <p:grpSpPr>
              <a:xfrm>
                <a:off x="4719311" y="3434404"/>
                <a:ext cx="31499" cy="26898"/>
                <a:chOff x="4719311" y="3434404"/>
                <a:chExt cx="31499" cy="26898"/>
              </a:xfrm>
            </p:grpSpPr>
            <p:sp>
              <p:nvSpPr>
                <p:cNvPr id="9457" name="Google Shape;9457;p6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65"/>
              <p:cNvGrpSpPr/>
              <p:nvPr/>
            </p:nvGrpSpPr>
            <p:grpSpPr>
              <a:xfrm>
                <a:off x="4768876" y="3401772"/>
                <a:ext cx="31499" cy="26898"/>
                <a:chOff x="4768876" y="3401772"/>
                <a:chExt cx="31499" cy="26898"/>
              </a:xfrm>
            </p:grpSpPr>
            <p:sp>
              <p:nvSpPr>
                <p:cNvPr id="9460" name="Google Shape;9460;p6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65"/>
              <p:cNvGrpSpPr/>
              <p:nvPr/>
            </p:nvGrpSpPr>
            <p:grpSpPr>
              <a:xfrm>
                <a:off x="4762214" y="3471377"/>
                <a:ext cx="26938" cy="26938"/>
                <a:chOff x="4762214" y="3471377"/>
                <a:chExt cx="26938" cy="26938"/>
              </a:xfrm>
            </p:grpSpPr>
            <p:sp>
              <p:nvSpPr>
                <p:cNvPr id="9463" name="Google Shape;9463;p6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5" name="Google Shape;9465;p65"/>
              <p:cNvGrpSpPr/>
              <p:nvPr/>
            </p:nvGrpSpPr>
            <p:grpSpPr>
              <a:xfrm>
                <a:off x="4790473" y="3344782"/>
                <a:ext cx="31405" cy="26898"/>
                <a:chOff x="4790473" y="3344782"/>
                <a:chExt cx="31405" cy="26898"/>
              </a:xfrm>
            </p:grpSpPr>
            <p:sp>
              <p:nvSpPr>
                <p:cNvPr id="9466" name="Google Shape;9466;p6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65"/>
              <p:cNvGrpSpPr/>
              <p:nvPr/>
            </p:nvGrpSpPr>
            <p:grpSpPr>
              <a:xfrm>
                <a:off x="4823774" y="3950733"/>
                <a:ext cx="37398" cy="32034"/>
                <a:chOff x="4823774" y="3950733"/>
                <a:chExt cx="37398" cy="32034"/>
              </a:xfrm>
            </p:grpSpPr>
            <p:sp>
              <p:nvSpPr>
                <p:cNvPr id="9469" name="Google Shape;9469;p6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65"/>
              <p:cNvGrpSpPr/>
              <p:nvPr/>
            </p:nvGrpSpPr>
            <p:grpSpPr>
              <a:xfrm>
                <a:off x="4823396" y="4110566"/>
                <a:ext cx="31405" cy="26906"/>
                <a:chOff x="4823396" y="4110566"/>
                <a:chExt cx="31405" cy="26906"/>
              </a:xfrm>
            </p:grpSpPr>
            <p:sp>
              <p:nvSpPr>
                <p:cNvPr id="9472" name="Google Shape;9472;p6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4" name="Google Shape;9474;p65"/>
              <p:cNvGrpSpPr/>
              <p:nvPr/>
            </p:nvGrpSpPr>
            <p:grpSpPr>
              <a:xfrm>
                <a:off x="4838332" y="3821150"/>
                <a:ext cx="31499" cy="26898"/>
                <a:chOff x="4838332" y="3821150"/>
                <a:chExt cx="31499" cy="26898"/>
              </a:xfrm>
            </p:grpSpPr>
            <p:sp>
              <p:nvSpPr>
                <p:cNvPr id="9475" name="Google Shape;9475;p6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65"/>
              <p:cNvGrpSpPr/>
              <p:nvPr/>
            </p:nvGrpSpPr>
            <p:grpSpPr>
              <a:xfrm>
                <a:off x="4661275" y="3815007"/>
                <a:ext cx="36824" cy="31523"/>
                <a:chOff x="4661275" y="3815007"/>
                <a:chExt cx="36824" cy="31523"/>
              </a:xfrm>
            </p:grpSpPr>
            <p:sp>
              <p:nvSpPr>
                <p:cNvPr id="9478" name="Google Shape;9478;p6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0" name="Google Shape;9480;p65"/>
              <p:cNvGrpSpPr/>
              <p:nvPr/>
            </p:nvGrpSpPr>
            <p:grpSpPr>
              <a:xfrm>
                <a:off x="4558998" y="3851037"/>
                <a:ext cx="33591" cy="28699"/>
                <a:chOff x="4558998" y="3851037"/>
                <a:chExt cx="33591" cy="28699"/>
              </a:xfrm>
            </p:grpSpPr>
            <p:sp>
              <p:nvSpPr>
                <p:cNvPr id="9481" name="Google Shape;9481;p6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3" name="Google Shape;9483;p65"/>
              <p:cNvGrpSpPr/>
              <p:nvPr/>
            </p:nvGrpSpPr>
            <p:grpSpPr>
              <a:xfrm>
                <a:off x="4696762" y="3638587"/>
                <a:ext cx="33591" cy="28794"/>
                <a:chOff x="4696762" y="3638587"/>
                <a:chExt cx="33591" cy="28794"/>
              </a:xfrm>
            </p:grpSpPr>
            <p:sp>
              <p:nvSpPr>
                <p:cNvPr id="9484" name="Google Shape;9484;p6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65"/>
              <p:cNvGrpSpPr/>
              <p:nvPr/>
            </p:nvGrpSpPr>
            <p:grpSpPr>
              <a:xfrm>
                <a:off x="4929479" y="3939140"/>
                <a:ext cx="33497" cy="28692"/>
                <a:chOff x="4929479" y="3939140"/>
                <a:chExt cx="33497" cy="28692"/>
              </a:xfrm>
            </p:grpSpPr>
            <p:sp>
              <p:nvSpPr>
                <p:cNvPr id="9487" name="Google Shape;9487;p6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6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9" name="Google Shape;9489;p65"/>
              <p:cNvGrpSpPr/>
              <p:nvPr/>
            </p:nvGrpSpPr>
            <p:grpSpPr>
              <a:xfrm>
                <a:off x="4907119" y="3986039"/>
                <a:ext cx="33497" cy="28699"/>
                <a:chOff x="4907119" y="3986039"/>
                <a:chExt cx="33497" cy="28699"/>
              </a:xfrm>
            </p:grpSpPr>
            <p:sp>
              <p:nvSpPr>
                <p:cNvPr id="9490" name="Google Shape;9490;p6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2" name="Google Shape;9492;p65"/>
              <p:cNvGrpSpPr/>
              <p:nvPr/>
            </p:nvGrpSpPr>
            <p:grpSpPr>
              <a:xfrm>
                <a:off x="4911783" y="4048102"/>
                <a:ext cx="33591" cy="28762"/>
                <a:chOff x="4911783" y="4048102"/>
                <a:chExt cx="33591" cy="28762"/>
              </a:xfrm>
            </p:grpSpPr>
            <p:sp>
              <p:nvSpPr>
                <p:cNvPr id="9493" name="Google Shape;9493;p6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5" name="Google Shape;9495;p6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7" name="Google Shape;9497;p65"/>
              <p:cNvGrpSpPr/>
              <p:nvPr/>
            </p:nvGrpSpPr>
            <p:grpSpPr>
              <a:xfrm>
                <a:off x="4762623" y="3837847"/>
                <a:ext cx="42416" cy="36273"/>
                <a:chOff x="4762623" y="3837847"/>
                <a:chExt cx="42416" cy="36273"/>
              </a:xfrm>
            </p:grpSpPr>
            <p:sp>
              <p:nvSpPr>
                <p:cNvPr id="9498" name="Google Shape;9498;p6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65"/>
              <p:cNvGrpSpPr/>
              <p:nvPr/>
            </p:nvGrpSpPr>
            <p:grpSpPr>
              <a:xfrm>
                <a:off x="4746044" y="4104966"/>
                <a:ext cx="33497" cy="28699"/>
                <a:chOff x="4746044" y="4104966"/>
                <a:chExt cx="33497" cy="28699"/>
              </a:xfrm>
            </p:grpSpPr>
            <p:sp>
              <p:nvSpPr>
                <p:cNvPr id="9501" name="Google Shape;9501;p6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3" name="Google Shape;9503;p65"/>
              <p:cNvGrpSpPr/>
              <p:nvPr/>
            </p:nvGrpSpPr>
            <p:grpSpPr>
              <a:xfrm>
                <a:off x="4859646" y="4162554"/>
                <a:ext cx="33591" cy="28762"/>
                <a:chOff x="4859646" y="4162554"/>
                <a:chExt cx="33591" cy="28762"/>
              </a:xfrm>
            </p:grpSpPr>
            <p:sp>
              <p:nvSpPr>
                <p:cNvPr id="9504" name="Google Shape;9504;p6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06" name="Google Shape;9506;p65"/>
            <p:cNvGrpSpPr/>
            <p:nvPr/>
          </p:nvGrpSpPr>
          <p:grpSpPr>
            <a:xfrm>
              <a:off x="3597785" y="3274438"/>
              <a:ext cx="855610" cy="1122100"/>
              <a:chOff x="3597785" y="3274438"/>
              <a:chExt cx="855610" cy="1122100"/>
            </a:xfrm>
          </p:grpSpPr>
          <p:grpSp>
            <p:nvGrpSpPr>
              <p:cNvPr id="9507" name="Google Shape;9507;p65"/>
              <p:cNvGrpSpPr/>
              <p:nvPr/>
            </p:nvGrpSpPr>
            <p:grpSpPr>
              <a:xfrm>
                <a:off x="3617857" y="3284717"/>
                <a:ext cx="826785" cy="1099165"/>
                <a:chOff x="3617857" y="3284717"/>
                <a:chExt cx="826785" cy="1099165"/>
              </a:xfrm>
            </p:grpSpPr>
            <p:sp>
              <p:nvSpPr>
                <p:cNvPr id="9508" name="Google Shape;9508;p6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6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6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65"/>
              <p:cNvGrpSpPr/>
              <p:nvPr/>
            </p:nvGrpSpPr>
            <p:grpSpPr>
              <a:xfrm>
                <a:off x="4180904" y="4251758"/>
                <a:ext cx="37783" cy="32420"/>
                <a:chOff x="4180904" y="4251758"/>
                <a:chExt cx="37783" cy="32420"/>
              </a:xfrm>
            </p:grpSpPr>
            <p:sp>
              <p:nvSpPr>
                <p:cNvPr id="9565" name="Google Shape;9565;p6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7" name="Google Shape;9567;p65"/>
              <p:cNvGrpSpPr/>
              <p:nvPr/>
            </p:nvGrpSpPr>
            <p:grpSpPr>
              <a:xfrm>
                <a:off x="4201644" y="4081324"/>
                <a:ext cx="37783" cy="32364"/>
                <a:chOff x="4201644" y="4081324"/>
                <a:chExt cx="37783" cy="32364"/>
              </a:xfrm>
            </p:grpSpPr>
            <p:sp>
              <p:nvSpPr>
                <p:cNvPr id="9568" name="Google Shape;9568;p6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0" name="Google Shape;9570;p65"/>
              <p:cNvGrpSpPr/>
              <p:nvPr/>
            </p:nvGrpSpPr>
            <p:grpSpPr>
              <a:xfrm>
                <a:off x="4284416" y="3887428"/>
                <a:ext cx="37783" cy="32451"/>
                <a:chOff x="4284416" y="3887428"/>
                <a:chExt cx="37783" cy="32451"/>
              </a:xfrm>
            </p:grpSpPr>
            <p:sp>
              <p:nvSpPr>
                <p:cNvPr id="9571" name="Google Shape;9571;p6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65"/>
              <p:cNvGrpSpPr/>
              <p:nvPr/>
            </p:nvGrpSpPr>
            <p:grpSpPr>
              <a:xfrm>
                <a:off x="4223721" y="3860404"/>
                <a:ext cx="37870" cy="32364"/>
                <a:chOff x="4223721" y="3860404"/>
                <a:chExt cx="37870" cy="32364"/>
              </a:xfrm>
            </p:grpSpPr>
            <p:sp>
              <p:nvSpPr>
                <p:cNvPr id="9574" name="Google Shape;9574;p6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65"/>
              <p:cNvGrpSpPr/>
              <p:nvPr/>
            </p:nvGrpSpPr>
            <p:grpSpPr>
              <a:xfrm>
                <a:off x="4104889" y="3699242"/>
                <a:ext cx="37776" cy="32357"/>
                <a:chOff x="4104889" y="3699242"/>
                <a:chExt cx="37776" cy="32357"/>
              </a:xfrm>
            </p:grpSpPr>
            <p:sp>
              <p:nvSpPr>
                <p:cNvPr id="9577" name="Google Shape;9577;p6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65"/>
              <p:cNvGrpSpPr/>
              <p:nvPr/>
            </p:nvGrpSpPr>
            <p:grpSpPr>
              <a:xfrm>
                <a:off x="4143608" y="3475121"/>
                <a:ext cx="37878" cy="32420"/>
                <a:chOff x="4143608" y="3475121"/>
                <a:chExt cx="37878" cy="32420"/>
              </a:xfrm>
            </p:grpSpPr>
            <p:sp>
              <p:nvSpPr>
                <p:cNvPr id="9580" name="Google Shape;9580;p6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2" name="Google Shape;9582;p65"/>
              <p:cNvGrpSpPr/>
              <p:nvPr/>
            </p:nvGrpSpPr>
            <p:grpSpPr>
              <a:xfrm>
                <a:off x="4217248" y="3570893"/>
                <a:ext cx="37776" cy="32364"/>
                <a:chOff x="4217248" y="3570893"/>
                <a:chExt cx="37776" cy="32364"/>
              </a:xfrm>
            </p:grpSpPr>
            <p:sp>
              <p:nvSpPr>
                <p:cNvPr id="9583" name="Google Shape;9583;p6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5" name="Google Shape;9585;p65"/>
              <p:cNvGrpSpPr/>
              <p:nvPr/>
            </p:nvGrpSpPr>
            <p:grpSpPr>
              <a:xfrm>
                <a:off x="4255307" y="3431612"/>
                <a:ext cx="37776" cy="32451"/>
                <a:chOff x="4255307" y="3431612"/>
                <a:chExt cx="37776" cy="32451"/>
              </a:xfrm>
            </p:grpSpPr>
            <p:sp>
              <p:nvSpPr>
                <p:cNvPr id="9586" name="Google Shape;9586;p6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65"/>
              <p:cNvGrpSpPr/>
              <p:nvPr/>
            </p:nvGrpSpPr>
            <p:grpSpPr>
              <a:xfrm>
                <a:off x="3853052" y="3577398"/>
                <a:ext cx="37776" cy="32420"/>
                <a:chOff x="3853052" y="3577398"/>
                <a:chExt cx="37776" cy="32420"/>
              </a:xfrm>
            </p:grpSpPr>
            <p:sp>
              <p:nvSpPr>
                <p:cNvPr id="9589" name="Google Shape;9589;p6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65"/>
              <p:cNvGrpSpPr/>
              <p:nvPr/>
            </p:nvGrpSpPr>
            <p:grpSpPr>
              <a:xfrm>
                <a:off x="4039908" y="3412107"/>
                <a:ext cx="37776" cy="32357"/>
                <a:chOff x="4039908" y="3412107"/>
                <a:chExt cx="37776" cy="32357"/>
              </a:xfrm>
            </p:grpSpPr>
            <p:sp>
              <p:nvSpPr>
                <p:cNvPr id="9592" name="Google Shape;9592;p6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65"/>
              <p:cNvGrpSpPr/>
              <p:nvPr/>
            </p:nvGrpSpPr>
            <p:grpSpPr>
              <a:xfrm>
                <a:off x="4017360" y="3342061"/>
                <a:ext cx="37870" cy="32380"/>
                <a:chOff x="4017360" y="3342061"/>
                <a:chExt cx="37870" cy="32380"/>
              </a:xfrm>
            </p:grpSpPr>
            <p:sp>
              <p:nvSpPr>
                <p:cNvPr id="9595" name="Google Shape;9595;p6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7" name="Google Shape;9597;p6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9" name="Google Shape;9599;p65"/>
              <p:cNvGrpSpPr/>
              <p:nvPr/>
            </p:nvGrpSpPr>
            <p:grpSpPr>
              <a:xfrm>
                <a:off x="3750870" y="3418650"/>
                <a:ext cx="37776" cy="32380"/>
                <a:chOff x="3750870" y="3418650"/>
                <a:chExt cx="37776" cy="32380"/>
              </a:xfrm>
            </p:grpSpPr>
            <p:sp>
              <p:nvSpPr>
                <p:cNvPr id="9600" name="Google Shape;9600;p6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2" name="Google Shape;9602;p65"/>
              <p:cNvGrpSpPr/>
              <p:nvPr/>
            </p:nvGrpSpPr>
            <p:grpSpPr>
              <a:xfrm>
                <a:off x="3632509" y="3274438"/>
                <a:ext cx="37783" cy="32357"/>
                <a:chOff x="3632509" y="3274438"/>
                <a:chExt cx="37783" cy="32357"/>
              </a:xfrm>
            </p:grpSpPr>
            <p:sp>
              <p:nvSpPr>
                <p:cNvPr id="9603" name="Google Shape;9603;p6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5" name="Google Shape;9605;p65"/>
              <p:cNvGrpSpPr/>
              <p:nvPr/>
            </p:nvGrpSpPr>
            <p:grpSpPr>
              <a:xfrm>
                <a:off x="3906424" y="3297561"/>
                <a:ext cx="37776" cy="32451"/>
                <a:chOff x="3906424" y="3297561"/>
                <a:chExt cx="37776" cy="32451"/>
              </a:xfrm>
            </p:grpSpPr>
            <p:sp>
              <p:nvSpPr>
                <p:cNvPr id="9606" name="Google Shape;9606;p6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65"/>
              <p:cNvGrpSpPr/>
              <p:nvPr/>
            </p:nvGrpSpPr>
            <p:grpSpPr>
              <a:xfrm>
                <a:off x="3866084" y="3412107"/>
                <a:ext cx="37776" cy="32357"/>
                <a:chOff x="3866084" y="3412107"/>
                <a:chExt cx="37776" cy="32357"/>
              </a:xfrm>
            </p:grpSpPr>
            <p:sp>
              <p:nvSpPr>
                <p:cNvPr id="9609" name="Google Shape;9609;p6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1" name="Google Shape;9611;p65"/>
              <p:cNvGrpSpPr/>
              <p:nvPr/>
            </p:nvGrpSpPr>
            <p:grpSpPr>
              <a:xfrm>
                <a:off x="4023919" y="3766409"/>
                <a:ext cx="37783" cy="32357"/>
                <a:chOff x="4023919" y="3766409"/>
                <a:chExt cx="37783" cy="32357"/>
              </a:xfrm>
            </p:grpSpPr>
            <p:sp>
              <p:nvSpPr>
                <p:cNvPr id="9612" name="Google Shape;9612;p6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65"/>
              <p:cNvGrpSpPr/>
              <p:nvPr/>
            </p:nvGrpSpPr>
            <p:grpSpPr>
              <a:xfrm>
                <a:off x="3973882" y="3779449"/>
                <a:ext cx="37776" cy="32357"/>
                <a:chOff x="3973882" y="3779449"/>
                <a:chExt cx="37776" cy="32357"/>
              </a:xfrm>
            </p:grpSpPr>
            <p:sp>
              <p:nvSpPr>
                <p:cNvPr id="9615" name="Google Shape;9615;p6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7" name="Google Shape;9617;p65"/>
              <p:cNvGrpSpPr/>
              <p:nvPr/>
            </p:nvGrpSpPr>
            <p:grpSpPr>
              <a:xfrm>
                <a:off x="4073398" y="3838028"/>
                <a:ext cx="37776" cy="32380"/>
                <a:chOff x="4073398" y="3838028"/>
                <a:chExt cx="37776" cy="32380"/>
              </a:xfrm>
            </p:grpSpPr>
            <p:sp>
              <p:nvSpPr>
                <p:cNvPr id="9618" name="Google Shape;9618;p6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65"/>
              <p:cNvGrpSpPr/>
              <p:nvPr/>
            </p:nvGrpSpPr>
            <p:grpSpPr>
              <a:xfrm>
                <a:off x="4342672" y="4144496"/>
                <a:ext cx="37752" cy="32364"/>
                <a:chOff x="4342672" y="4144496"/>
                <a:chExt cx="37752" cy="32364"/>
              </a:xfrm>
            </p:grpSpPr>
            <p:sp>
              <p:nvSpPr>
                <p:cNvPr id="9621" name="Google Shape;9621;p6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3" name="Google Shape;9623;p65"/>
              <p:cNvGrpSpPr/>
              <p:nvPr/>
            </p:nvGrpSpPr>
            <p:grpSpPr>
              <a:xfrm>
                <a:off x="4406386" y="4056872"/>
                <a:ext cx="37783" cy="32364"/>
                <a:chOff x="4406386" y="4056872"/>
                <a:chExt cx="37783" cy="32364"/>
              </a:xfrm>
            </p:grpSpPr>
            <p:sp>
              <p:nvSpPr>
                <p:cNvPr id="9624" name="Google Shape;9624;p6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6" name="Google Shape;9626;p65"/>
              <p:cNvGrpSpPr/>
              <p:nvPr/>
            </p:nvGrpSpPr>
            <p:grpSpPr>
              <a:xfrm>
                <a:off x="4284416" y="4245254"/>
                <a:ext cx="37783" cy="32357"/>
                <a:chOff x="4284416" y="4245254"/>
                <a:chExt cx="37783" cy="32357"/>
              </a:xfrm>
            </p:grpSpPr>
            <p:sp>
              <p:nvSpPr>
                <p:cNvPr id="9627" name="Google Shape;9627;p6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9" name="Google Shape;9629;p65"/>
              <p:cNvGrpSpPr/>
              <p:nvPr/>
            </p:nvGrpSpPr>
            <p:grpSpPr>
              <a:xfrm>
                <a:off x="4219057" y="4331258"/>
                <a:ext cx="37776" cy="32364"/>
                <a:chOff x="4219057" y="4331258"/>
                <a:chExt cx="37776" cy="32364"/>
              </a:xfrm>
            </p:grpSpPr>
            <p:sp>
              <p:nvSpPr>
                <p:cNvPr id="9630" name="Google Shape;9630;p6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2" name="Google Shape;9632;p65"/>
              <p:cNvGrpSpPr/>
              <p:nvPr/>
            </p:nvGrpSpPr>
            <p:grpSpPr>
              <a:xfrm>
                <a:off x="4204122" y="4141688"/>
                <a:ext cx="33497" cy="28699"/>
                <a:chOff x="4204122" y="4141688"/>
                <a:chExt cx="33497" cy="28699"/>
              </a:xfrm>
            </p:grpSpPr>
            <p:sp>
              <p:nvSpPr>
                <p:cNvPr id="9633" name="Google Shape;9633;p6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6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5" name="Google Shape;9635;p65"/>
              <p:cNvGrpSpPr/>
              <p:nvPr/>
            </p:nvGrpSpPr>
            <p:grpSpPr>
              <a:xfrm>
                <a:off x="4301546" y="4003869"/>
                <a:ext cx="38916" cy="33324"/>
                <a:chOff x="4301546" y="4003869"/>
                <a:chExt cx="38916" cy="33324"/>
              </a:xfrm>
            </p:grpSpPr>
            <p:sp>
              <p:nvSpPr>
                <p:cNvPr id="9636" name="Google Shape;9636;p6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8" name="Google Shape;9638;p65"/>
              <p:cNvGrpSpPr/>
              <p:nvPr/>
            </p:nvGrpSpPr>
            <p:grpSpPr>
              <a:xfrm>
                <a:off x="4210681" y="3924669"/>
                <a:ext cx="36549" cy="31366"/>
                <a:chOff x="4210681" y="3924669"/>
                <a:chExt cx="36549" cy="31366"/>
              </a:xfrm>
            </p:grpSpPr>
            <p:sp>
              <p:nvSpPr>
                <p:cNvPr id="9639" name="Google Shape;9639;p6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1" name="Google Shape;9641;p65"/>
              <p:cNvGrpSpPr/>
              <p:nvPr/>
            </p:nvGrpSpPr>
            <p:grpSpPr>
              <a:xfrm>
                <a:off x="3987771" y="3628874"/>
                <a:ext cx="31499" cy="26993"/>
                <a:chOff x="3987771" y="3628874"/>
                <a:chExt cx="31499" cy="26993"/>
              </a:xfrm>
            </p:grpSpPr>
            <p:sp>
              <p:nvSpPr>
                <p:cNvPr id="9642" name="Google Shape;9642;p6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4" name="Google Shape;9644;p65"/>
              <p:cNvGrpSpPr/>
              <p:nvPr/>
            </p:nvGrpSpPr>
            <p:grpSpPr>
              <a:xfrm>
                <a:off x="4087382" y="3775674"/>
                <a:ext cx="31405" cy="26898"/>
                <a:chOff x="4087382" y="3775674"/>
                <a:chExt cx="31405" cy="26898"/>
              </a:xfrm>
            </p:grpSpPr>
            <p:sp>
              <p:nvSpPr>
                <p:cNvPr id="9645" name="Google Shape;9645;p6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7" name="Google Shape;9647;p65"/>
              <p:cNvGrpSpPr/>
              <p:nvPr/>
            </p:nvGrpSpPr>
            <p:grpSpPr>
              <a:xfrm>
                <a:off x="4118873" y="3856637"/>
                <a:ext cx="31405" cy="26906"/>
                <a:chOff x="4118873" y="3856637"/>
                <a:chExt cx="31405" cy="26906"/>
              </a:xfrm>
            </p:grpSpPr>
            <p:sp>
              <p:nvSpPr>
                <p:cNvPr id="9648" name="Google Shape;9648;p6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65"/>
              <p:cNvGrpSpPr/>
              <p:nvPr/>
            </p:nvGrpSpPr>
            <p:grpSpPr>
              <a:xfrm>
                <a:off x="4168541" y="3639523"/>
                <a:ext cx="31499" cy="26906"/>
                <a:chOff x="4168541" y="3639523"/>
                <a:chExt cx="31499" cy="26906"/>
              </a:xfrm>
            </p:grpSpPr>
            <p:sp>
              <p:nvSpPr>
                <p:cNvPr id="9651" name="Google Shape;9651;p6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3" name="Google Shape;9653;p65"/>
              <p:cNvGrpSpPr/>
              <p:nvPr/>
            </p:nvGrpSpPr>
            <p:grpSpPr>
              <a:xfrm>
                <a:off x="3965789" y="3393545"/>
                <a:ext cx="31405" cy="26945"/>
                <a:chOff x="3965789" y="3393545"/>
                <a:chExt cx="31405" cy="26945"/>
              </a:xfrm>
            </p:grpSpPr>
            <p:sp>
              <p:nvSpPr>
                <p:cNvPr id="9654" name="Google Shape;9654;p6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65"/>
              <p:cNvGrpSpPr/>
              <p:nvPr/>
            </p:nvGrpSpPr>
            <p:grpSpPr>
              <a:xfrm>
                <a:off x="3925166" y="3491008"/>
                <a:ext cx="31405" cy="27001"/>
                <a:chOff x="3925166" y="3491008"/>
                <a:chExt cx="31405" cy="27001"/>
              </a:xfrm>
            </p:grpSpPr>
            <p:sp>
              <p:nvSpPr>
                <p:cNvPr id="9657" name="Google Shape;9657;p6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9" name="Google Shape;9659;p65"/>
              <p:cNvGrpSpPr/>
              <p:nvPr/>
            </p:nvGrpSpPr>
            <p:grpSpPr>
              <a:xfrm>
                <a:off x="3682845" y="3340976"/>
                <a:ext cx="31397" cy="26898"/>
                <a:chOff x="3682845" y="3340976"/>
                <a:chExt cx="31397" cy="26898"/>
              </a:xfrm>
            </p:grpSpPr>
            <p:sp>
              <p:nvSpPr>
                <p:cNvPr id="9660" name="Google Shape;9660;p6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2" name="Google Shape;9662;p65"/>
              <p:cNvGrpSpPr/>
              <p:nvPr/>
            </p:nvGrpSpPr>
            <p:grpSpPr>
              <a:xfrm>
                <a:off x="3795393" y="3353725"/>
                <a:ext cx="31499" cy="26993"/>
                <a:chOff x="3795393" y="3353725"/>
                <a:chExt cx="31499" cy="26993"/>
              </a:xfrm>
            </p:grpSpPr>
            <p:sp>
              <p:nvSpPr>
                <p:cNvPr id="9663" name="Google Shape;9663;p6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65"/>
              <p:cNvGrpSpPr/>
              <p:nvPr/>
            </p:nvGrpSpPr>
            <p:grpSpPr>
              <a:xfrm>
                <a:off x="4176909" y="4363221"/>
                <a:ext cx="38924" cy="33316"/>
                <a:chOff x="4176909" y="4363221"/>
                <a:chExt cx="38924" cy="33316"/>
              </a:xfrm>
            </p:grpSpPr>
            <p:sp>
              <p:nvSpPr>
                <p:cNvPr id="9666" name="Google Shape;9666;p6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8" name="Google Shape;9668;p65"/>
              <p:cNvGrpSpPr/>
              <p:nvPr/>
            </p:nvGrpSpPr>
            <p:grpSpPr>
              <a:xfrm>
                <a:off x="4226191" y="4007660"/>
                <a:ext cx="33560" cy="28770"/>
                <a:chOff x="4226191" y="4007660"/>
                <a:chExt cx="33560" cy="28770"/>
              </a:xfrm>
            </p:grpSpPr>
            <p:sp>
              <p:nvSpPr>
                <p:cNvPr id="9669" name="Google Shape;9669;p6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1" name="Google Shape;9671;p65"/>
              <p:cNvGrpSpPr/>
              <p:nvPr/>
            </p:nvGrpSpPr>
            <p:grpSpPr>
              <a:xfrm>
                <a:off x="3597785" y="3377045"/>
                <a:ext cx="33591" cy="28699"/>
                <a:chOff x="3597785" y="3377045"/>
                <a:chExt cx="33591" cy="28699"/>
              </a:xfrm>
            </p:grpSpPr>
            <p:sp>
              <p:nvSpPr>
                <p:cNvPr id="9672" name="Google Shape;9672;p6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4" name="Google Shape;9674;p65"/>
              <p:cNvGrpSpPr/>
              <p:nvPr/>
            </p:nvGrpSpPr>
            <p:grpSpPr>
              <a:xfrm>
                <a:off x="3887870" y="3669796"/>
                <a:ext cx="33591" cy="28692"/>
                <a:chOff x="3887870" y="3669796"/>
                <a:chExt cx="33591" cy="28692"/>
              </a:xfrm>
            </p:grpSpPr>
            <p:sp>
              <p:nvSpPr>
                <p:cNvPr id="9675" name="Google Shape;9675;p6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65"/>
              <p:cNvGrpSpPr/>
              <p:nvPr/>
            </p:nvGrpSpPr>
            <p:grpSpPr>
              <a:xfrm>
                <a:off x="3818320" y="3481625"/>
                <a:ext cx="33497" cy="28770"/>
                <a:chOff x="3818320" y="3481625"/>
                <a:chExt cx="33497" cy="28770"/>
              </a:xfrm>
            </p:grpSpPr>
            <p:sp>
              <p:nvSpPr>
                <p:cNvPr id="9678" name="Google Shape;9678;p6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0" name="Google Shape;9680;p65"/>
              <p:cNvGrpSpPr/>
              <p:nvPr/>
            </p:nvGrpSpPr>
            <p:grpSpPr>
              <a:xfrm>
                <a:off x="4278139" y="4120948"/>
                <a:ext cx="37492" cy="32129"/>
                <a:chOff x="4278139" y="4120948"/>
                <a:chExt cx="37492" cy="32129"/>
              </a:xfrm>
            </p:grpSpPr>
            <p:sp>
              <p:nvSpPr>
                <p:cNvPr id="9681" name="Google Shape;9681;p6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3" name="Google Shape;9683;p65"/>
              <p:cNvGrpSpPr/>
              <p:nvPr/>
            </p:nvGrpSpPr>
            <p:grpSpPr>
              <a:xfrm>
                <a:off x="4419898" y="3977388"/>
                <a:ext cx="33497" cy="28692"/>
                <a:chOff x="4419898" y="3977388"/>
                <a:chExt cx="33497" cy="28692"/>
              </a:xfrm>
            </p:grpSpPr>
            <p:sp>
              <p:nvSpPr>
                <p:cNvPr id="9684" name="Google Shape;9684;p6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65"/>
              <p:cNvGrpSpPr/>
              <p:nvPr/>
            </p:nvGrpSpPr>
            <p:grpSpPr>
              <a:xfrm>
                <a:off x="4158930" y="4034684"/>
                <a:ext cx="33497" cy="28762"/>
                <a:chOff x="4158930" y="4034684"/>
                <a:chExt cx="33497" cy="28762"/>
              </a:xfrm>
            </p:grpSpPr>
            <p:sp>
              <p:nvSpPr>
                <p:cNvPr id="9687" name="Google Shape;9687;p6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9" name="Google Shape;9689;p65"/>
              <p:cNvGrpSpPr/>
              <p:nvPr/>
            </p:nvGrpSpPr>
            <p:grpSpPr>
              <a:xfrm>
                <a:off x="4134949" y="3957049"/>
                <a:ext cx="33497" cy="28770"/>
                <a:chOff x="4134949" y="3957049"/>
                <a:chExt cx="33497" cy="28770"/>
              </a:xfrm>
            </p:grpSpPr>
            <p:sp>
              <p:nvSpPr>
                <p:cNvPr id="9690" name="Google Shape;9690;p6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2" name="Google Shape;9692;p65"/>
              <p:cNvGrpSpPr/>
              <p:nvPr/>
            </p:nvGrpSpPr>
            <p:grpSpPr>
              <a:xfrm>
                <a:off x="4193653" y="4184403"/>
                <a:ext cx="43580" cy="37264"/>
                <a:chOff x="4193653" y="4184403"/>
                <a:chExt cx="43580" cy="37264"/>
              </a:xfrm>
            </p:grpSpPr>
            <p:sp>
              <p:nvSpPr>
                <p:cNvPr id="9693" name="Google Shape;9693;p6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5" name="Google Shape;9695;p65"/>
              <p:cNvGrpSpPr/>
              <p:nvPr/>
            </p:nvGrpSpPr>
            <p:grpSpPr>
              <a:xfrm>
                <a:off x="4343600" y="3943844"/>
                <a:ext cx="43580" cy="37312"/>
                <a:chOff x="4343600" y="3943844"/>
                <a:chExt cx="43580" cy="37312"/>
              </a:xfrm>
            </p:grpSpPr>
            <p:sp>
              <p:nvSpPr>
                <p:cNvPr id="9696" name="Google Shape;9696;p6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65"/>
              <p:cNvGrpSpPr/>
              <p:nvPr/>
            </p:nvGrpSpPr>
            <p:grpSpPr>
              <a:xfrm>
                <a:off x="4172339" y="3381693"/>
                <a:ext cx="31499" cy="27001"/>
                <a:chOff x="4172339" y="3381693"/>
                <a:chExt cx="31499" cy="27001"/>
              </a:xfrm>
            </p:grpSpPr>
            <p:sp>
              <p:nvSpPr>
                <p:cNvPr id="9699" name="Google Shape;9699;p6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04" name="Shape 9704"/>
        <p:cNvGrpSpPr/>
        <p:nvPr/>
      </p:nvGrpSpPr>
      <p:grpSpPr>
        <a:xfrm>
          <a:off x="0" y="0"/>
          <a:ext cx="0" cy="0"/>
          <a:chOff x="0" y="0"/>
          <a:chExt cx="0" cy="0"/>
        </a:xfrm>
      </p:grpSpPr>
      <p:grpSp>
        <p:nvGrpSpPr>
          <p:cNvPr id="9705" name="Google Shape;9705;p66"/>
          <p:cNvGrpSpPr/>
          <p:nvPr/>
        </p:nvGrpSpPr>
        <p:grpSpPr>
          <a:xfrm>
            <a:off x="2126623" y="3607908"/>
            <a:ext cx="1102891" cy="760337"/>
            <a:chOff x="4967783" y="2151471"/>
            <a:chExt cx="3920692" cy="2702940"/>
          </a:xfrm>
        </p:grpSpPr>
        <p:grpSp>
          <p:nvGrpSpPr>
            <p:cNvPr id="9706" name="Google Shape;9706;p66"/>
            <p:cNvGrpSpPr/>
            <p:nvPr/>
          </p:nvGrpSpPr>
          <p:grpSpPr>
            <a:xfrm>
              <a:off x="5045709" y="2252109"/>
              <a:ext cx="3761071" cy="2501708"/>
              <a:chOff x="2691784" y="1805334"/>
              <a:chExt cx="3761071" cy="2501708"/>
            </a:xfrm>
          </p:grpSpPr>
          <p:sp>
            <p:nvSpPr>
              <p:cNvPr id="9707" name="Google Shape;9707;p66"/>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6"/>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6"/>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6"/>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6"/>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6"/>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6"/>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4" name="Google Shape;9714;p66"/>
            <p:cNvGrpSpPr/>
            <p:nvPr/>
          </p:nvGrpSpPr>
          <p:grpSpPr>
            <a:xfrm>
              <a:off x="4967783" y="2151471"/>
              <a:ext cx="3920692" cy="2702940"/>
              <a:chOff x="2613858" y="1704696"/>
              <a:chExt cx="3920692" cy="2702940"/>
            </a:xfrm>
          </p:grpSpPr>
          <p:sp>
            <p:nvSpPr>
              <p:cNvPr id="9715" name="Google Shape;9715;p66"/>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66"/>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6"/>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6"/>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66"/>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20" name="Google Shape;9720;p66"/>
          <p:cNvGrpSpPr/>
          <p:nvPr/>
        </p:nvGrpSpPr>
        <p:grpSpPr>
          <a:xfrm>
            <a:off x="3530532" y="1496185"/>
            <a:ext cx="1561911" cy="708580"/>
            <a:chOff x="3530532" y="1496185"/>
            <a:chExt cx="1561911" cy="708580"/>
          </a:xfrm>
        </p:grpSpPr>
        <p:grpSp>
          <p:nvGrpSpPr>
            <p:cNvPr id="9721" name="Google Shape;9721;p66"/>
            <p:cNvGrpSpPr/>
            <p:nvPr/>
          </p:nvGrpSpPr>
          <p:grpSpPr>
            <a:xfrm>
              <a:off x="3720318" y="1857562"/>
              <a:ext cx="1372125" cy="54"/>
              <a:chOff x="3720318" y="1857562"/>
              <a:chExt cx="1372125" cy="54"/>
            </a:xfrm>
          </p:grpSpPr>
          <p:cxnSp>
            <p:nvCxnSpPr>
              <p:cNvPr id="9722" name="Google Shape;9722;p66"/>
              <p:cNvCxnSpPr>
                <a:endCxn id="9723"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724" name="Google Shape;9724;p66"/>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725" name="Google Shape;9725;p66"/>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726" name="Google Shape;9726;p66"/>
              <p:cNvCxnSpPr>
                <a:stCxn id="9723"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727" name="Google Shape;9727;p66"/>
            <p:cNvGrpSpPr/>
            <p:nvPr/>
          </p:nvGrpSpPr>
          <p:grpSpPr>
            <a:xfrm>
              <a:off x="3567462" y="1496185"/>
              <a:ext cx="286500" cy="272914"/>
              <a:chOff x="3567462" y="1496185"/>
              <a:chExt cx="286500" cy="272914"/>
            </a:xfrm>
          </p:grpSpPr>
          <p:cxnSp>
            <p:nvCxnSpPr>
              <p:cNvPr id="9728" name="Google Shape;9728;p66"/>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729" name="Google Shape;9729;p66"/>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0" name="Google Shape;9730;p66"/>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6"/>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2" name="Google Shape;9732;p66"/>
            <p:cNvGrpSpPr/>
            <p:nvPr/>
          </p:nvGrpSpPr>
          <p:grpSpPr>
            <a:xfrm>
              <a:off x="3929014" y="1960574"/>
              <a:ext cx="286500" cy="242342"/>
              <a:chOff x="3929014" y="1960574"/>
              <a:chExt cx="286500" cy="242342"/>
            </a:xfrm>
          </p:grpSpPr>
          <p:cxnSp>
            <p:nvCxnSpPr>
              <p:cNvPr id="9733" name="Google Shape;9733;p66"/>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734" name="Google Shape;9734;p66"/>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66"/>
            <p:cNvGrpSpPr/>
            <p:nvPr/>
          </p:nvGrpSpPr>
          <p:grpSpPr>
            <a:xfrm>
              <a:off x="4290828" y="1496185"/>
              <a:ext cx="286500" cy="272914"/>
              <a:chOff x="4290828" y="1496185"/>
              <a:chExt cx="286500" cy="272914"/>
            </a:xfrm>
          </p:grpSpPr>
          <p:cxnSp>
            <p:nvCxnSpPr>
              <p:cNvPr id="9736" name="Google Shape;9736;p66"/>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737" name="Google Shape;9737;p66"/>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8" name="Google Shape;9738;p66"/>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6"/>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9" name="Google Shape;9739;p66"/>
            <p:cNvGrpSpPr/>
            <p:nvPr/>
          </p:nvGrpSpPr>
          <p:grpSpPr>
            <a:xfrm>
              <a:off x="4657726" y="1959674"/>
              <a:ext cx="286500" cy="245092"/>
              <a:chOff x="4657726" y="1959674"/>
              <a:chExt cx="286500" cy="245092"/>
            </a:xfrm>
          </p:grpSpPr>
          <p:cxnSp>
            <p:nvCxnSpPr>
              <p:cNvPr id="9740" name="Google Shape;9740;p66"/>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741" name="Google Shape;9741;p66"/>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42" name="Google Shape;9742;p66"/>
          <p:cNvGrpSpPr/>
          <p:nvPr/>
        </p:nvGrpSpPr>
        <p:grpSpPr>
          <a:xfrm>
            <a:off x="3512551" y="2358282"/>
            <a:ext cx="1597032" cy="378649"/>
            <a:chOff x="3512551" y="2358282"/>
            <a:chExt cx="1597032" cy="378649"/>
          </a:xfrm>
        </p:grpSpPr>
        <p:grpSp>
          <p:nvGrpSpPr>
            <p:cNvPr id="9743" name="Google Shape;9743;p66"/>
            <p:cNvGrpSpPr/>
            <p:nvPr/>
          </p:nvGrpSpPr>
          <p:grpSpPr>
            <a:xfrm>
              <a:off x="3738198" y="2553002"/>
              <a:ext cx="1145834" cy="117"/>
              <a:chOff x="3738198" y="2553002"/>
              <a:chExt cx="1145834" cy="117"/>
            </a:xfrm>
          </p:grpSpPr>
          <p:cxnSp>
            <p:nvCxnSpPr>
              <p:cNvPr id="9744" name="Google Shape;9744;p66"/>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745" name="Google Shape;9745;p66"/>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746" name="Google Shape;9746;p66"/>
              <p:cNvCxnSpPr>
                <a:stCxn id="9747" idx="6"/>
                <a:endCxn id="9748"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749" name="Google Shape;9749;p66"/>
            <p:cNvGrpSpPr/>
            <p:nvPr/>
          </p:nvGrpSpPr>
          <p:grpSpPr>
            <a:xfrm>
              <a:off x="3969644" y="2440153"/>
              <a:ext cx="225900" cy="296779"/>
              <a:chOff x="3969644" y="2440153"/>
              <a:chExt cx="225900" cy="296779"/>
            </a:xfrm>
          </p:grpSpPr>
          <p:cxnSp>
            <p:nvCxnSpPr>
              <p:cNvPr id="9750" name="Google Shape;9750;p66"/>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748" name="Google Shape;9748;p66"/>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6"/>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66"/>
            <p:cNvGrpSpPr/>
            <p:nvPr/>
          </p:nvGrpSpPr>
          <p:grpSpPr>
            <a:xfrm>
              <a:off x="4426818" y="2358282"/>
              <a:ext cx="225600" cy="307471"/>
              <a:chOff x="4426818" y="2358282"/>
              <a:chExt cx="225600" cy="307471"/>
            </a:xfrm>
          </p:grpSpPr>
          <p:cxnSp>
            <p:nvCxnSpPr>
              <p:cNvPr id="9753" name="Google Shape;9753;p66"/>
              <p:cNvCxnSpPr>
                <a:stCxn id="9754"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755" name="Google Shape;9755;p66"/>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6"/>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66"/>
            <p:cNvGrpSpPr/>
            <p:nvPr/>
          </p:nvGrpSpPr>
          <p:grpSpPr>
            <a:xfrm>
              <a:off x="4883984" y="2440153"/>
              <a:ext cx="225600" cy="296479"/>
              <a:chOff x="4883984" y="2440153"/>
              <a:chExt cx="225600" cy="296479"/>
            </a:xfrm>
          </p:grpSpPr>
          <p:cxnSp>
            <p:nvCxnSpPr>
              <p:cNvPr id="9757" name="Google Shape;9757;p66"/>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758" name="Google Shape;9758;p66"/>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6"/>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0" name="Google Shape;9760;p66"/>
            <p:cNvGrpSpPr/>
            <p:nvPr/>
          </p:nvGrpSpPr>
          <p:grpSpPr>
            <a:xfrm>
              <a:off x="3512551" y="2358356"/>
              <a:ext cx="225647" cy="307629"/>
              <a:chOff x="2182679" y="2005014"/>
              <a:chExt cx="792300" cy="1080158"/>
            </a:xfrm>
          </p:grpSpPr>
          <p:cxnSp>
            <p:nvCxnSpPr>
              <p:cNvPr id="9761" name="Google Shape;9761;p66"/>
              <p:cNvCxnSpPr>
                <a:stCxn id="9762"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9747" name="Google Shape;9747;p66"/>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66"/>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63" name="Google Shape;9763;p66"/>
          <p:cNvGrpSpPr/>
          <p:nvPr/>
        </p:nvGrpSpPr>
        <p:grpSpPr>
          <a:xfrm>
            <a:off x="6872633" y="1182079"/>
            <a:ext cx="1559809" cy="722610"/>
            <a:chOff x="634175" y="2986275"/>
            <a:chExt cx="3147949" cy="1458344"/>
          </a:xfrm>
        </p:grpSpPr>
        <p:cxnSp>
          <p:nvCxnSpPr>
            <p:cNvPr id="9764" name="Google Shape;9764;p66"/>
            <p:cNvCxnSpPr>
              <a:stCxn id="9765" idx="4"/>
              <a:endCxn id="9766"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767" name="Google Shape;9767;p66"/>
            <p:cNvCxnSpPr>
              <a:stCxn id="9766" idx="0"/>
              <a:endCxn id="9768"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769" name="Google Shape;9769;p66"/>
            <p:cNvCxnSpPr>
              <a:stCxn id="9768" idx="4"/>
              <a:endCxn id="9770"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771" name="Google Shape;9771;p66"/>
            <p:cNvCxnSpPr>
              <a:stCxn id="9770" idx="0"/>
              <a:endCxn id="9772"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772" name="Google Shape;9772;p66"/>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768" name="Google Shape;9768;p66"/>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765" name="Google Shape;9765;p66"/>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770" name="Google Shape;9770;p66"/>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766" name="Google Shape;9766;p66"/>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773" name="Google Shape;9773;p66"/>
          <p:cNvGrpSpPr/>
          <p:nvPr/>
        </p:nvGrpSpPr>
        <p:grpSpPr>
          <a:xfrm>
            <a:off x="3526424" y="2891987"/>
            <a:ext cx="1570719" cy="294123"/>
            <a:chOff x="998425" y="1182125"/>
            <a:chExt cx="1065400" cy="199500"/>
          </a:xfrm>
        </p:grpSpPr>
        <p:sp>
          <p:nvSpPr>
            <p:cNvPr id="9774" name="Google Shape;9774;p6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66"/>
          <p:cNvGrpSpPr/>
          <p:nvPr/>
        </p:nvGrpSpPr>
        <p:grpSpPr>
          <a:xfrm>
            <a:off x="6869680" y="2009474"/>
            <a:ext cx="1565716" cy="366729"/>
            <a:chOff x="1247650" y="2075423"/>
            <a:chExt cx="6648477" cy="1557238"/>
          </a:xfrm>
        </p:grpSpPr>
        <p:sp>
          <p:nvSpPr>
            <p:cNvPr id="9780" name="Google Shape;9780;p6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6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66"/>
          <p:cNvGrpSpPr/>
          <p:nvPr/>
        </p:nvGrpSpPr>
        <p:grpSpPr>
          <a:xfrm>
            <a:off x="6853992" y="3158289"/>
            <a:ext cx="1597061" cy="663440"/>
            <a:chOff x="6796238" y="3158297"/>
            <a:chExt cx="1630319" cy="677257"/>
          </a:xfrm>
        </p:grpSpPr>
        <p:cxnSp>
          <p:nvCxnSpPr>
            <p:cNvPr id="9787" name="Google Shape;9787;p66"/>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788" name="Google Shape;9788;p66"/>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789" name="Google Shape;9789;p66"/>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790" name="Google Shape;9790;p66"/>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791" name="Google Shape;9791;p66"/>
            <p:cNvGrpSpPr/>
            <p:nvPr/>
          </p:nvGrpSpPr>
          <p:grpSpPr>
            <a:xfrm>
              <a:off x="6796238" y="3311904"/>
              <a:ext cx="1630319" cy="377697"/>
              <a:chOff x="6796238" y="3311904"/>
              <a:chExt cx="1630319" cy="377697"/>
            </a:xfrm>
          </p:grpSpPr>
          <p:sp>
            <p:nvSpPr>
              <p:cNvPr id="9792" name="Google Shape;9792;p66"/>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6"/>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6"/>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95" name="Google Shape;9795;p66"/>
          <p:cNvGrpSpPr/>
          <p:nvPr/>
        </p:nvGrpSpPr>
        <p:grpSpPr>
          <a:xfrm>
            <a:off x="5375130" y="1179681"/>
            <a:ext cx="1368606" cy="1593805"/>
            <a:chOff x="1839112" y="2209163"/>
            <a:chExt cx="1918159" cy="2233784"/>
          </a:xfrm>
        </p:grpSpPr>
        <p:sp>
          <p:nvSpPr>
            <p:cNvPr id="9796" name="Google Shape;9796;p66"/>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66"/>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6"/>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99" name="Google Shape;9799;p66"/>
            <p:cNvCxnSpPr>
              <a:stCxn id="9796" idx="6"/>
              <a:endCxn id="9797"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800" name="Google Shape;9800;p66"/>
            <p:cNvCxnSpPr>
              <a:stCxn id="9797" idx="4"/>
              <a:endCxn id="9801"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802" name="Google Shape;9802;p66"/>
            <p:cNvCxnSpPr>
              <a:stCxn id="9801" idx="6"/>
              <a:endCxn id="9798"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803" name="Google Shape;9803;p66"/>
            <p:cNvCxnSpPr>
              <a:stCxn id="9798" idx="4"/>
              <a:endCxn id="9804"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801" name="Google Shape;9801;p66"/>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6"/>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6"/>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06" name="Google Shape;9806;p66"/>
            <p:cNvCxnSpPr>
              <a:endCxn id="9805"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807" name="Google Shape;9807;p66"/>
          <p:cNvGrpSpPr/>
          <p:nvPr/>
        </p:nvGrpSpPr>
        <p:grpSpPr>
          <a:xfrm>
            <a:off x="3507503" y="1185917"/>
            <a:ext cx="1637968" cy="154942"/>
            <a:chOff x="238125" y="2506075"/>
            <a:chExt cx="7115411" cy="673075"/>
          </a:xfrm>
        </p:grpSpPr>
        <p:sp>
          <p:nvSpPr>
            <p:cNvPr id="9808" name="Google Shape;9808;p6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66"/>
          <p:cNvGrpSpPr/>
          <p:nvPr/>
        </p:nvGrpSpPr>
        <p:grpSpPr>
          <a:xfrm>
            <a:off x="746187" y="1507514"/>
            <a:ext cx="2476762" cy="91743"/>
            <a:chOff x="1464850" y="436376"/>
            <a:chExt cx="6001362" cy="222300"/>
          </a:xfrm>
        </p:grpSpPr>
        <p:sp>
          <p:nvSpPr>
            <p:cNvPr id="9814" name="Google Shape;9814;p66"/>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66"/>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66"/>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6"/>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6"/>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19" name="Google Shape;9819;p66"/>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820" name="Google Shape;9820;p66"/>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821" name="Google Shape;9821;p66"/>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822" name="Google Shape;9822;p66"/>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823" name="Google Shape;9823;p66"/>
          <p:cNvGrpSpPr/>
          <p:nvPr/>
        </p:nvGrpSpPr>
        <p:grpSpPr>
          <a:xfrm>
            <a:off x="732455" y="2742980"/>
            <a:ext cx="1452710" cy="651923"/>
            <a:chOff x="803162" y="2667727"/>
            <a:chExt cx="1411906" cy="633611"/>
          </a:xfrm>
        </p:grpSpPr>
        <p:cxnSp>
          <p:nvCxnSpPr>
            <p:cNvPr id="9824" name="Google Shape;9824;p66"/>
            <p:cNvCxnSpPr>
              <a:stCxn id="9825" idx="2"/>
              <a:endCxn id="9826"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27" name="Google Shape;9827;p66"/>
            <p:cNvCxnSpPr>
              <a:stCxn id="9828" idx="0"/>
              <a:endCxn id="9825"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29" name="Google Shape;9829;p66"/>
            <p:cNvCxnSpPr>
              <a:stCxn id="9828" idx="2"/>
              <a:endCxn id="9830"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31" name="Google Shape;9831;p66"/>
            <p:cNvCxnSpPr>
              <a:stCxn id="9832" idx="0"/>
              <a:endCxn id="9828"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33" name="Google Shape;9833;p66"/>
            <p:cNvCxnSpPr>
              <a:stCxn id="9826" idx="2"/>
              <a:endCxn id="9834"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835" name="Google Shape;9835;p66"/>
            <p:cNvCxnSpPr>
              <a:stCxn id="9836" idx="0"/>
              <a:endCxn id="9826"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832" name="Google Shape;9832;p66"/>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30" name="Google Shape;9830;p66"/>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36" name="Google Shape;9836;p66"/>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34" name="Google Shape;9834;p66"/>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26" name="Google Shape;9826;p66"/>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28" name="Google Shape;9828;p66"/>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825" name="Google Shape;9825;p66"/>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837" name="Google Shape;9837;p66"/>
          <p:cNvGrpSpPr/>
          <p:nvPr/>
        </p:nvGrpSpPr>
        <p:grpSpPr>
          <a:xfrm>
            <a:off x="732456" y="1178518"/>
            <a:ext cx="2518541" cy="209309"/>
            <a:chOff x="803163" y="1111966"/>
            <a:chExt cx="2447800" cy="203430"/>
          </a:xfrm>
        </p:grpSpPr>
        <p:grpSp>
          <p:nvGrpSpPr>
            <p:cNvPr id="9838" name="Google Shape;9838;p66"/>
            <p:cNvGrpSpPr/>
            <p:nvPr/>
          </p:nvGrpSpPr>
          <p:grpSpPr>
            <a:xfrm>
              <a:off x="1958180" y="1111966"/>
              <a:ext cx="588019" cy="121396"/>
              <a:chOff x="4808316" y="2800065"/>
              <a:chExt cx="1999386" cy="412910"/>
            </a:xfrm>
          </p:grpSpPr>
          <p:sp>
            <p:nvSpPr>
              <p:cNvPr id="9839" name="Google Shape;9839;p66"/>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0" name="Google Shape;9840;p66"/>
              <p:cNvGrpSpPr/>
              <p:nvPr/>
            </p:nvGrpSpPr>
            <p:grpSpPr>
              <a:xfrm>
                <a:off x="4808316" y="2800065"/>
                <a:ext cx="92400" cy="411825"/>
                <a:chOff x="845575" y="2563700"/>
                <a:chExt cx="92400" cy="411825"/>
              </a:xfrm>
            </p:grpSpPr>
            <p:cxnSp>
              <p:nvCxnSpPr>
                <p:cNvPr id="9841" name="Google Shape;9841;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842" name="Google Shape;9842;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843" name="Google Shape;9843;p66"/>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844" name="Google Shape;9844;p66"/>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5" name="Google Shape;9845;p66"/>
            <p:cNvGrpSpPr/>
            <p:nvPr/>
          </p:nvGrpSpPr>
          <p:grpSpPr>
            <a:xfrm>
              <a:off x="803163" y="1111974"/>
              <a:ext cx="591158" cy="121545"/>
              <a:chOff x="803163" y="1111974"/>
              <a:chExt cx="591158" cy="121545"/>
            </a:xfrm>
          </p:grpSpPr>
          <p:grpSp>
            <p:nvGrpSpPr>
              <p:cNvPr id="9846" name="Google Shape;9846;p66"/>
              <p:cNvGrpSpPr/>
              <p:nvPr/>
            </p:nvGrpSpPr>
            <p:grpSpPr>
              <a:xfrm>
                <a:off x="803163" y="1111974"/>
                <a:ext cx="27175" cy="121077"/>
                <a:chOff x="845575" y="2563700"/>
                <a:chExt cx="92400" cy="411825"/>
              </a:xfrm>
            </p:grpSpPr>
            <p:cxnSp>
              <p:nvCxnSpPr>
                <p:cNvPr id="9847" name="Google Shape;9847;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848" name="Google Shape;9848;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9" name="Google Shape;9849;p66"/>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66"/>
            <p:cNvGrpSpPr/>
            <p:nvPr/>
          </p:nvGrpSpPr>
          <p:grpSpPr>
            <a:xfrm>
              <a:off x="1381910" y="1194219"/>
              <a:ext cx="588341" cy="121177"/>
              <a:chOff x="1381910" y="1194219"/>
              <a:chExt cx="588341" cy="121177"/>
            </a:xfrm>
          </p:grpSpPr>
          <p:grpSp>
            <p:nvGrpSpPr>
              <p:cNvPr id="9851" name="Google Shape;9851;p66"/>
              <p:cNvGrpSpPr/>
              <p:nvPr/>
            </p:nvGrpSpPr>
            <p:grpSpPr>
              <a:xfrm rot="10800000">
                <a:off x="1381910" y="1194319"/>
                <a:ext cx="27175" cy="121077"/>
                <a:chOff x="2070100" y="2563700"/>
                <a:chExt cx="92400" cy="411825"/>
              </a:xfrm>
            </p:grpSpPr>
            <p:cxnSp>
              <p:nvCxnSpPr>
                <p:cNvPr id="9852" name="Google Shape;9852;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853" name="Google Shape;9853;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4" name="Google Shape;9854;p66"/>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66"/>
            <p:cNvGrpSpPr/>
            <p:nvPr/>
          </p:nvGrpSpPr>
          <p:grpSpPr>
            <a:xfrm>
              <a:off x="2532079" y="1194219"/>
              <a:ext cx="704927" cy="121177"/>
              <a:chOff x="2532079" y="1194219"/>
              <a:chExt cx="704927" cy="121177"/>
            </a:xfrm>
          </p:grpSpPr>
          <p:grpSp>
            <p:nvGrpSpPr>
              <p:cNvPr id="9856" name="Google Shape;9856;p66"/>
              <p:cNvGrpSpPr/>
              <p:nvPr/>
            </p:nvGrpSpPr>
            <p:grpSpPr>
              <a:xfrm rot="10800000">
                <a:off x="2532079" y="1194319"/>
                <a:ext cx="27175" cy="121077"/>
                <a:chOff x="2070100" y="2563700"/>
                <a:chExt cx="92400" cy="411825"/>
              </a:xfrm>
            </p:grpSpPr>
            <p:cxnSp>
              <p:nvCxnSpPr>
                <p:cNvPr id="9857" name="Google Shape;9857;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858" name="Google Shape;9858;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59" name="Google Shape;9859;p66"/>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60" name="Google Shape;9860;p66"/>
          <p:cNvGrpSpPr/>
          <p:nvPr/>
        </p:nvGrpSpPr>
        <p:grpSpPr>
          <a:xfrm>
            <a:off x="3525467" y="3875150"/>
            <a:ext cx="1567778" cy="491677"/>
            <a:chOff x="5194708" y="3484366"/>
            <a:chExt cx="3148148" cy="987304"/>
          </a:xfrm>
        </p:grpSpPr>
        <p:grpSp>
          <p:nvGrpSpPr>
            <p:cNvPr id="9861" name="Google Shape;9861;p66"/>
            <p:cNvGrpSpPr/>
            <p:nvPr/>
          </p:nvGrpSpPr>
          <p:grpSpPr>
            <a:xfrm>
              <a:off x="7531521" y="3484366"/>
              <a:ext cx="811335" cy="987304"/>
              <a:chOff x="3379425" y="1617275"/>
              <a:chExt cx="1090650" cy="1327200"/>
            </a:xfrm>
          </p:grpSpPr>
          <p:sp>
            <p:nvSpPr>
              <p:cNvPr id="9862" name="Google Shape;9862;p6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6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5" name="Google Shape;9865;p66"/>
            <p:cNvGrpSpPr/>
            <p:nvPr/>
          </p:nvGrpSpPr>
          <p:grpSpPr>
            <a:xfrm>
              <a:off x="6752546" y="3484366"/>
              <a:ext cx="811428" cy="987304"/>
              <a:chOff x="2332275" y="1617275"/>
              <a:chExt cx="1090775" cy="1327200"/>
            </a:xfrm>
          </p:grpSpPr>
          <p:sp>
            <p:nvSpPr>
              <p:cNvPr id="9866" name="Google Shape;9866;p6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9" name="Google Shape;9869;p66"/>
            <p:cNvGrpSpPr/>
            <p:nvPr/>
          </p:nvGrpSpPr>
          <p:grpSpPr>
            <a:xfrm>
              <a:off x="5973664" y="3484366"/>
              <a:ext cx="811335" cy="987304"/>
              <a:chOff x="1285250" y="1617275"/>
              <a:chExt cx="1090650" cy="1327200"/>
            </a:xfrm>
          </p:grpSpPr>
          <p:sp>
            <p:nvSpPr>
              <p:cNvPr id="9870" name="Google Shape;9870;p6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6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66"/>
            <p:cNvGrpSpPr/>
            <p:nvPr/>
          </p:nvGrpSpPr>
          <p:grpSpPr>
            <a:xfrm>
              <a:off x="5194708" y="3484366"/>
              <a:ext cx="811409" cy="987304"/>
              <a:chOff x="238125" y="1617275"/>
              <a:chExt cx="1090750" cy="1327200"/>
            </a:xfrm>
          </p:grpSpPr>
          <p:sp>
            <p:nvSpPr>
              <p:cNvPr id="9874" name="Google Shape;9874;p6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77" name="Google Shape;9877;p66"/>
          <p:cNvGrpSpPr/>
          <p:nvPr/>
        </p:nvGrpSpPr>
        <p:grpSpPr>
          <a:xfrm>
            <a:off x="3486076" y="3355561"/>
            <a:ext cx="1616964" cy="346256"/>
            <a:chOff x="1808063" y="4294338"/>
            <a:chExt cx="3370782" cy="721817"/>
          </a:xfrm>
        </p:grpSpPr>
        <p:sp>
          <p:nvSpPr>
            <p:cNvPr id="9878" name="Google Shape;9878;p6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6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6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66"/>
          <p:cNvGrpSpPr/>
          <p:nvPr/>
        </p:nvGrpSpPr>
        <p:grpSpPr>
          <a:xfrm>
            <a:off x="764288" y="3641590"/>
            <a:ext cx="1295882" cy="646587"/>
            <a:chOff x="834100" y="3642869"/>
            <a:chExt cx="1259483" cy="628426"/>
          </a:xfrm>
        </p:grpSpPr>
        <p:sp>
          <p:nvSpPr>
            <p:cNvPr id="9889" name="Google Shape;9889;p66"/>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6"/>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6"/>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6"/>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6"/>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6"/>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6"/>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6"/>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6"/>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6"/>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6"/>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6"/>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6"/>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6"/>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6"/>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6"/>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6"/>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6"/>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6"/>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6"/>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66"/>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6"/>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6"/>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6"/>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6"/>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4" name="Google Shape;9914;p66"/>
            <p:cNvGrpSpPr/>
            <p:nvPr/>
          </p:nvGrpSpPr>
          <p:grpSpPr>
            <a:xfrm>
              <a:off x="1360364" y="3847835"/>
              <a:ext cx="208119" cy="224359"/>
              <a:chOff x="1360769" y="3847100"/>
              <a:chExt cx="208119" cy="224359"/>
            </a:xfrm>
          </p:grpSpPr>
          <p:sp>
            <p:nvSpPr>
              <p:cNvPr id="9915" name="Google Shape;9915;p66"/>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6"/>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6"/>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66"/>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6"/>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6"/>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6"/>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6"/>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66"/>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6"/>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6"/>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66"/>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6"/>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6"/>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6"/>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6"/>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6"/>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6"/>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66"/>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6"/>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5" name="Google Shape;9935;p66"/>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66"/>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6"/>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6"/>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66"/>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6"/>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6"/>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66"/>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6"/>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6"/>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6"/>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6"/>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6"/>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6"/>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9" name="Google Shape;9949;p66"/>
          <p:cNvGrpSpPr/>
          <p:nvPr/>
        </p:nvGrpSpPr>
        <p:grpSpPr>
          <a:xfrm rot="5400000">
            <a:off x="5977401" y="3438087"/>
            <a:ext cx="164064" cy="1414916"/>
            <a:chOff x="4428249" y="1369375"/>
            <a:chExt cx="36905" cy="429569"/>
          </a:xfrm>
        </p:grpSpPr>
        <p:sp>
          <p:nvSpPr>
            <p:cNvPr id="9950" name="Google Shape;9950;p66"/>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66"/>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6"/>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6"/>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66"/>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6"/>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6"/>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6"/>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6"/>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6"/>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6"/>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6"/>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6"/>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66"/>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6"/>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6"/>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6"/>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6"/>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6"/>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6"/>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6"/>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66"/>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66"/>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6"/>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6"/>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6"/>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6"/>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6"/>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6"/>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6"/>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66"/>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6"/>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2" name="Google Shape;9982;p66"/>
          <p:cNvGrpSpPr/>
          <p:nvPr/>
        </p:nvGrpSpPr>
        <p:grpSpPr>
          <a:xfrm flipH="1" rot="10800000">
            <a:off x="5349830" y="3026630"/>
            <a:ext cx="1419207" cy="24808"/>
            <a:chOff x="219558" y="4738465"/>
            <a:chExt cx="5852400" cy="102300"/>
          </a:xfrm>
        </p:grpSpPr>
        <p:cxnSp>
          <p:nvCxnSpPr>
            <p:cNvPr id="9983" name="Google Shape;9983;p66"/>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984" name="Google Shape;9984;p66"/>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6"/>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6"/>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6"/>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6"/>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66"/>
          <p:cNvGrpSpPr/>
          <p:nvPr/>
        </p:nvGrpSpPr>
        <p:grpSpPr>
          <a:xfrm>
            <a:off x="5361148" y="3399694"/>
            <a:ext cx="1396570" cy="385016"/>
            <a:chOff x="5286284" y="2966544"/>
            <a:chExt cx="1396570" cy="385016"/>
          </a:xfrm>
        </p:grpSpPr>
        <p:cxnSp>
          <p:nvCxnSpPr>
            <p:cNvPr id="9990" name="Google Shape;9990;p66"/>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991" name="Google Shape;9991;p66"/>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992" name="Google Shape;9992;p66"/>
            <p:cNvGrpSpPr/>
            <p:nvPr/>
          </p:nvGrpSpPr>
          <p:grpSpPr>
            <a:xfrm>
              <a:off x="5287688" y="3173364"/>
              <a:ext cx="1395166" cy="74100"/>
              <a:chOff x="5287688" y="3173364"/>
              <a:chExt cx="1395166" cy="74100"/>
            </a:xfrm>
          </p:grpSpPr>
          <p:cxnSp>
            <p:nvCxnSpPr>
              <p:cNvPr id="9993" name="Google Shape;9993;p66"/>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994" name="Google Shape;9994;p66"/>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995" name="Google Shape;9995;p66"/>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996" name="Google Shape;9996;p66"/>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997" name="Google Shape;9997;p66"/>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998" name="Google Shape;9998;p66"/>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999" name="Google Shape;9999;p66"/>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000" name="Google Shape;10000;p66"/>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001" name="Google Shape;10001;p66"/>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002" name="Google Shape;10002;p66"/>
          <p:cNvGrpSpPr/>
          <p:nvPr/>
        </p:nvGrpSpPr>
        <p:grpSpPr>
          <a:xfrm>
            <a:off x="2047214" y="1818470"/>
            <a:ext cx="1182276" cy="662027"/>
            <a:chOff x="2029517" y="1732295"/>
            <a:chExt cx="1149068" cy="643432"/>
          </a:xfrm>
        </p:grpSpPr>
        <p:grpSp>
          <p:nvGrpSpPr>
            <p:cNvPr id="10003" name="Google Shape;10003;p66"/>
            <p:cNvGrpSpPr/>
            <p:nvPr/>
          </p:nvGrpSpPr>
          <p:grpSpPr>
            <a:xfrm>
              <a:off x="2708660" y="1746937"/>
              <a:ext cx="455427" cy="244429"/>
              <a:chOff x="2700693" y="1746937"/>
              <a:chExt cx="455427" cy="244429"/>
            </a:xfrm>
          </p:grpSpPr>
          <p:grpSp>
            <p:nvGrpSpPr>
              <p:cNvPr id="10004" name="Google Shape;10004;p66"/>
              <p:cNvGrpSpPr/>
              <p:nvPr/>
            </p:nvGrpSpPr>
            <p:grpSpPr>
              <a:xfrm>
                <a:off x="2905682" y="1782817"/>
                <a:ext cx="250438" cy="208549"/>
                <a:chOff x="2905682" y="1782817"/>
                <a:chExt cx="250438" cy="208549"/>
              </a:xfrm>
            </p:grpSpPr>
            <p:cxnSp>
              <p:nvCxnSpPr>
                <p:cNvPr id="10005" name="Google Shape;10005;p66"/>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06" name="Google Shape;10006;p66"/>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66"/>
              <p:cNvGrpSpPr/>
              <p:nvPr/>
            </p:nvGrpSpPr>
            <p:grpSpPr>
              <a:xfrm>
                <a:off x="2700693" y="1746937"/>
                <a:ext cx="449967" cy="72374"/>
                <a:chOff x="2700693" y="1746937"/>
                <a:chExt cx="449967" cy="72374"/>
              </a:xfrm>
            </p:grpSpPr>
            <p:cxnSp>
              <p:nvCxnSpPr>
                <p:cNvPr id="10008" name="Google Shape;10008;p66"/>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09" name="Google Shape;10009;p66"/>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10" name="Google Shape;10010;p66"/>
            <p:cNvGrpSpPr/>
            <p:nvPr/>
          </p:nvGrpSpPr>
          <p:grpSpPr>
            <a:xfrm>
              <a:off x="2029517" y="1732295"/>
              <a:ext cx="1149068" cy="643432"/>
              <a:chOff x="2029517" y="1732295"/>
              <a:chExt cx="1149068" cy="643432"/>
            </a:xfrm>
          </p:grpSpPr>
          <p:grpSp>
            <p:nvGrpSpPr>
              <p:cNvPr id="10011" name="Google Shape;10011;p66"/>
              <p:cNvGrpSpPr/>
              <p:nvPr/>
            </p:nvGrpSpPr>
            <p:grpSpPr>
              <a:xfrm>
                <a:off x="2703618" y="2103152"/>
                <a:ext cx="474966" cy="260017"/>
                <a:chOff x="2703618" y="2103152"/>
                <a:chExt cx="474966" cy="260017"/>
              </a:xfrm>
            </p:grpSpPr>
            <p:grpSp>
              <p:nvGrpSpPr>
                <p:cNvPr id="10012" name="Google Shape;10012;p66"/>
                <p:cNvGrpSpPr/>
                <p:nvPr/>
              </p:nvGrpSpPr>
              <p:grpSpPr>
                <a:xfrm>
                  <a:off x="2703618" y="2290640"/>
                  <a:ext cx="450291" cy="72529"/>
                  <a:chOff x="2703618" y="2290640"/>
                  <a:chExt cx="450291" cy="72529"/>
                </a:xfrm>
              </p:grpSpPr>
              <p:cxnSp>
                <p:nvCxnSpPr>
                  <p:cNvPr id="10013" name="Google Shape;10013;p66"/>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14" name="Google Shape;10014;p66"/>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66"/>
                <p:cNvGrpSpPr/>
                <p:nvPr/>
              </p:nvGrpSpPr>
              <p:grpSpPr>
                <a:xfrm>
                  <a:off x="2908607" y="2103152"/>
                  <a:ext cx="269977" cy="223538"/>
                  <a:chOff x="2908607" y="2103152"/>
                  <a:chExt cx="269977" cy="223538"/>
                </a:xfrm>
              </p:grpSpPr>
              <p:cxnSp>
                <p:nvCxnSpPr>
                  <p:cNvPr id="10016" name="Google Shape;10016;p66"/>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017" name="Google Shape;10017;p66"/>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18" name="Google Shape;10018;p66"/>
              <p:cNvGrpSpPr/>
              <p:nvPr/>
            </p:nvGrpSpPr>
            <p:grpSpPr>
              <a:xfrm>
                <a:off x="2029517" y="1732295"/>
                <a:ext cx="685827" cy="643432"/>
                <a:chOff x="2029517" y="1732295"/>
                <a:chExt cx="685827" cy="643432"/>
              </a:xfrm>
            </p:grpSpPr>
            <p:sp>
              <p:nvSpPr>
                <p:cNvPr id="10019" name="Google Shape;10019;p66"/>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0" name="Google Shape;10020;p66"/>
                <p:cNvGrpSpPr/>
                <p:nvPr/>
              </p:nvGrpSpPr>
              <p:grpSpPr>
                <a:xfrm>
                  <a:off x="2158948" y="1732295"/>
                  <a:ext cx="556396" cy="333108"/>
                  <a:chOff x="2158948" y="1732295"/>
                  <a:chExt cx="556396" cy="333108"/>
                </a:xfrm>
              </p:grpSpPr>
              <p:cxnSp>
                <p:nvCxnSpPr>
                  <p:cNvPr id="10021" name="Google Shape;10021;p66"/>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022" name="Google Shape;10022;p66"/>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3" name="Google Shape;10023;p66"/>
                <p:cNvGrpSpPr/>
                <p:nvPr/>
              </p:nvGrpSpPr>
              <p:grpSpPr>
                <a:xfrm>
                  <a:off x="2159908" y="2065057"/>
                  <a:ext cx="550884" cy="310670"/>
                  <a:chOff x="2159908" y="2065057"/>
                  <a:chExt cx="550884" cy="310670"/>
                </a:xfrm>
              </p:grpSpPr>
              <p:cxnSp>
                <p:nvCxnSpPr>
                  <p:cNvPr id="10024" name="Google Shape;10024;p66"/>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025" name="Google Shape;10025;p66"/>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026" name="Google Shape;10026;p66"/>
          <p:cNvGrpSpPr/>
          <p:nvPr/>
        </p:nvGrpSpPr>
        <p:grpSpPr>
          <a:xfrm>
            <a:off x="732462" y="1766083"/>
            <a:ext cx="962651" cy="810058"/>
            <a:chOff x="844912" y="1681380"/>
            <a:chExt cx="935611" cy="787305"/>
          </a:xfrm>
        </p:grpSpPr>
        <p:grpSp>
          <p:nvGrpSpPr>
            <p:cNvPr id="10027" name="Google Shape;10027;p66"/>
            <p:cNvGrpSpPr/>
            <p:nvPr/>
          </p:nvGrpSpPr>
          <p:grpSpPr>
            <a:xfrm>
              <a:off x="844912" y="1819635"/>
              <a:ext cx="329836" cy="510016"/>
              <a:chOff x="844912" y="1819635"/>
              <a:chExt cx="329836" cy="510016"/>
            </a:xfrm>
          </p:grpSpPr>
          <p:sp>
            <p:nvSpPr>
              <p:cNvPr id="10028" name="Google Shape;10028;p66"/>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6"/>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6"/>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6"/>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6"/>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6"/>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66"/>
            <p:cNvGrpSpPr/>
            <p:nvPr/>
          </p:nvGrpSpPr>
          <p:grpSpPr>
            <a:xfrm>
              <a:off x="1284601" y="2158168"/>
              <a:ext cx="495923" cy="310517"/>
              <a:chOff x="1284601" y="2158168"/>
              <a:chExt cx="495923" cy="310517"/>
            </a:xfrm>
          </p:grpSpPr>
          <p:sp>
            <p:nvSpPr>
              <p:cNvPr id="10035" name="Google Shape;10035;p66"/>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6" name="Google Shape;10036;p66"/>
              <p:cNvGrpSpPr/>
              <p:nvPr/>
            </p:nvGrpSpPr>
            <p:grpSpPr>
              <a:xfrm>
                <a:off x="1507666" y="2158168"/>
                <a:ext cx="272858" cy="310517"/>
                <a:chOff x="1507666" y="2158168"/>
                <a:chExt cx="272858" cy="310517"/>
              </a:xfrm>
            </p:grpSpPr>
            <p:grpSp>
              <p:nvGrpSpPr>
                <p:cNvPr id="10037" name="Google Shape;10037;p66"/>
                <p:cNvGrpSpPr/>
                <p:nvPr/>
              </p:nvGrpSpPr>
              <p:grpSpPr>
                <a:xfrm>
                  <a:off x="1507666" y="2176104"/>
                  <a:ext cx="166395" cy="273149"/>
                  <a:chOff x="1507666" y="2176104"/>
                  <a:chExt cx="166395" cy="273149"/>
                </a:xfrm>
              </p:grpSpPr>
              <p:sp>
                <p:nvSpPr>
                  <p:cNvPr id="10038" name="Google Shape;10038;p66"/>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6"/>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6"/>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6"/>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6"/>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6"/>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6"/>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5" name="Google Shape;10045;p66"/>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6"/>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47" name="Google Shape;10047;p66"/>
            <p:cNvGrpSpPr/>
            <p:nvPr/>
          </p:nvGrpSpPr>
          <p:grpSpPr>
            <a:xfrm>
              <a:off x="1284601" y="1681380"/>
              <a:ext cx="495923" cy="310517"/>
              <a:chOff x="1284601" y="1681380"/>
              <a:chExt cx="495923" cy="310517"/>
            </a:xfrm>
          </p:grpSpPr>
          <p:sp>
            <p:nvSpPr>
              <p:cNvPr id="10048" name="Google Shape;10048;p66"/>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9" name="Google Shape;10049;p66"/>
              <p:cNvGrpSpPr/>
              <p:nvPr/>
            </p:nvGrpSpPr>
            <p:grpSpPr>
              <a:xfrm>
                <a:off x="1507666" y="1681380"/>
                <a:ext cx="272858" cy="310517"/>
                <a:chOff x="1507666" y="1681380"/>
                <a:chExt cx="272858" cy="310517"/>
              </a:xfrm>
            </p:grpSpPr>
            <p:grpSp>
              <p:nvGrpSpPr>
                <p:cNvPr id="10050" name="Google Shape;10050;p66"/>
                <p:cNvGrpSpPr/>
                <p:nvPr/>
              </p:nvGrpSpPr>
              <p:grpSpPr>
                <a:xfrm>
                  <a:off x="1507666" y="1700120"/>
                  <a:ext cx="166395" cy="272984"/>
                  <a:chOff x="1507666" y="1700120"/>
                  <a:chExt cx="166395" cy="272984"/>
                </a:xfrm>
              </p:grpSpPr>
              <p:sp>
                <p:nvSpPr>
                  <p:cNvPr id="10051" name="Google Shape;10051;p66"/>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6"/>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6"/>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6"/>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6"/>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6"/>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6"/>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8" name="Google Shape;10058;p66"/>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6"/>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060" name="Google Shape;10060;p66"/>
          <p:cNvGrpSpPr/>
          <p:nvPr/>
        </p:nvGrpSpPr>
        <p:grpSpPr>
          <a:xfrm>
            <a:off x="6841403" y="2533512"/>
            <a:ext cx="1622269" cy="552443"/>
            <a:chOff x="6894650" y="2574740"/>
            <a:chExt cx="1445100" cy="492111"/>
          </a:xfrm>
        </p:grpSpPr>
        <p:sp>
          <p:nvSpPr>
            <p:cNvPr id="10061" name="Google Shape;10061;p66"/>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6"/>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6"/>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6"/>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6"/>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66" name="Google Shape;10066;p66"/>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067" name="Google Shape;10067;p66"/>
          <p:cNvGrpSpPr/>
          <p:nvPr/>
        </p:nvGrpSpPr>
        <p:grpSpPr>
          <a:xfrm>
            <a:off x="6860946" y="3907768"/>
            <a:ext cx="1583206" cy="475705"/>
            <a:chOff x="6953919" y="3907920"/>
            <a:chExt cx="1377300" cy="475705"/>
          </a:xfrm>
        </p:grpSpPr>
        <p:cxnSp>
          <p:nvCxnSpPr>
            <p:cNvPr id="10068" name="Google Shape;10068;p66"/>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069" name="Google Shape;10069;p66"/>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070" name="Google Shape;10070;p66"/>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071" name="Google Shape;10071;p66"/>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072" name="Google Shape;10072;p66"/>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073" name="Google Shape;10073;p66"/>
          <p:cNvGrpSpPr/>
          <p:nvPr/>
        </p:nvGrpSpPr>
        <p:grpSpPr>
          <a:xfrm>
            <a:off x="2364534" y="2668913"/>
            <a:ext cx="836286" cy="824529"/>
            <a:chOff x="2389399" y="2595741"/>
            <a:chExt cx="812796" cy="801369"/>
          </a:xfrm>
        </p:grpSpPr>
        <p:grpSp>
          <p:nvGrpSpPr>
            <p:cNvPr id="10074" name="Google Shape;10074;p66"/>
            <p:cNvGrpSpPr/>
            <p:nvPr/>
          </p:nvGrpSpPr>
          <p:grpSpPr>
            <a:xfrm>
              <a:off x="2492145" y="2881565"/>
              <a:ext cx="607300" cy="229751"/>
              <a:chOff x="2492145" y="2881565"/>
              <a:chExt cx="607300" cy="229751"/>
            </a:xfrm>
          </p:grpSpPr>
          <p:sp>
            <p:nvSpPr>
              <p:cNvPr id="10075" name="Google Shape;10075;p6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6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8" name="Google Shape;10078;p66"/>
            <p:cNvGrpSpPr/>
            <p:nvPr/>
          </p:nvGrpSpPr>
          <p:grpSpPr>
            <a:xfrm>
              <a:off x="2389399" y="2595741"/>
              <a:ext cx="812796" cy="296825"/>
              <a:chOff x="2389399" y="2595741"/>
              <a:chExt cx="812796" cy="296825"/>
            </a:xfrm>
          </p:grpSpPr>
          <p:grpSp>
            <p:nvGrpSpPr>
              <p:cNvPr id="10079" name="Google Shape;10079;p66"/>
              <p:cNvGrpSpPr/>
              <p:nvPr/>
            </p:nvGrpSpPr>
            <p:grpSpPr>
              <a:xfrm>
                <a:off x="2389399" y="2595741"/>
                <a:ext cx="363638" cy="296825"/>
                <a:chOff x="2389399" y="2595741"/>
                <a:chExt cx="363638" cy="296825"/>
              </a:xfrm>
            </p:grpSpPr>
            <p:grpSp>
              <p:nvGrpSpPr>
                <p:cNvPr id="10080" name="Google Shape;10080;p66"/>
                <p:cNvGrpSpPr/>
                <p:nvPr/>
              </p:nvGrpSpPr>
              <p:grpSpPr>
                <a:xfrm>
                  <a:off x="2493852" y="2794333"/>
                  <a:ext cx="259185" cy="98232"/>
                  <a:chOff x="2493852" y="2794333"/>
                  <a:chExt cx="259185" cy="98232"/>
                </a:xfrm>
              </p:grpSpPr>
              <p:sp>
                <p:nvSpPr>
                  <p:cNvPr id="10081" name="Google Shape;10081;p66"/>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6"/>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66"/>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4" name="Google Shape;10084;p66"/>
                <p:cNvGrpSpPr/>
                <p:nvPr/>
              </p:nvGrpSpPr>
              <p:grpSpPr>
                <a:xfrm>
                  <a:off x="2389399" y="2595741"/>
                  <a:ext cx="224343" cy="182054"/>
                  <a:chOff x="2389399" y="2595741"/>
                  <a:chExt cx="224343" cy="182054"/>
                </a:xfrm>
              </p:grpSpPr>
              <p:sp>
                <p:nvSpPr>
                  <p:cNvPr id="10085" name="Google Shape;10085;p66"/>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6"/>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87" name="Google Shape;10087;p66"/>
              <p:cNvGrpSpPr/>
              <p:nvPr/>
            </p:nvGrpSpPr>
            <p:grpSpPr>
              <a:xfrm>
                <a:off x="2683630" y="2595741"/>
                <a:ext cx="224334" cy="296825"/>
                <a:chOff x="2683630" y="2595741"/>
                <a:chExt cx="224334" cy="296825"/>
              </a:xfrm>
            </p:grpSpPr>
            <p:grpSp>
              <p:nvGrpSpPr>
                <p:cNvPr id="10088" name="Google Shape;10088;p66"/>
                <p:cNvGrpSpPr/>
                <p:nvPr/>
              </p:nvGrpSpPr>
              <p:grpSpPr>
                <a:xfrm>
                  <a:off x="2788083" y="2794333"/>
                  <a:ext cx="15356" cy="98232"/>
                  <a:chOff x="2788083" y="2794333"/>
                  <a:chExt cx="15356" cy="98232"/>
                </a:xfrm>
              </p:grpSpPr>
              <p:sp>
                <p:nvSpPr>
                  <p:cNvPr id="10089" name="Google Shape;10089;p66"/>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6"/>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6"/>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2" name="Google Shape;10092;p66"/>
                <p:cNvGrpSpPr/>
                <p:nvPr/>
              </p:nvGrpSpPr>
              <p:grpSpPr>
                <a:xfrm>
                  <a:off x="2683630" y="2595741"/>
                  <a:ext cx="224334" cy="182054"/>
                  <a:chOff x="2683630" y="2595741"/>
                  <a:chExt cx="224334" cy="182054"/>
                </a:xfrm>
              </p:grpSpPr>
              <p:sp>
                <p:nvSpPr>
                  <p:cNvPr id="10093" name="Google Shape;10093;p66"/>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6"/>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95" name="Google Shape;10095;p66"/>
              <p:cNvGrpSpPr/>
              <p:nvPr/>
            </p:nvGrpSpPr>
            <p:grpSpPr>
              <a:xfrm>
                <a:off x="2838475" y="2595741"/>
                <a:ext cx="363719" cy="296825"/>
                <a:chOff x="2838475" y="2595741"/>
                <a:chExt cx="363719" cy="296825"/>
              </a:xfrm>
            </p:grpSpPr>
            <p:grpSp>
              <p:nvGrpSpPr>
                <p:cNvPr id="10096" name="Google Shape;10096;p66"/>
                <p:cNvGrpSpPr/>
                <p:nvPr/>
              </p:nvGrpSpPr>
              <p:grpSpPr>
                <a:xfrm>
                  <a:off x="2838475" y="2794333"/>
                  <a:ext cx="259185" cy="98232"/>
                  <a:chOff x="2838475" y="2794333"/>
                  <a:chExt cx="259185" cy="98232"/>
                </a:xfrm>
              </p:grpSpPr>
              <p:sp>
                <p:nvSpPr>
                  <p:cNvPr id="10097" name="Google Shape;10097;p66"/>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6"/>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6"/>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0" name="Google Shape;10100;p66"/>
                <p:cNvGrpSpPr/>
                <p:nvPr/>
              </p:nvGrpSpPr>
              <p:grpSpPr>
                <a:xfrm>
                  <a:off x="2977852" y="2595741"/>
                  <a:ext cx="224343" cy="182054"/>
                  <a:chOff x="2977852" y="2595741"/>
                  <a:chExt cx="224343" cy="182054"/>
                </a:xfrm>
              </p:grpSpPr>
              <p:sp>
                <p:nvSpPr>
                  <p:cNvPr id="10101" name="Google Shape;10101;p66"/>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6"/>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103" name="Google Shape;10103;p66"/>
            <p:cNvGrpSpPr/>
            <p:nvPr/>
          </p:nvGrpSpPr>
          <p:grpSpPr>
            <a:xfrm>
              <a:off x="2389399" y="3100241"/>
              <a:ext cx="812796" cy="296869"/>
              <a:chOff x="2389399" y="3100241"/>
              <a:chExt cx="812796" cy="296869"/>
            </a:xfrm>
          </p:grpSpPr>
          <p:grpSp>
            <p:nvGrpSpPr>
              <p:cNvPr id="10104" name="Google Shape;10104;p66"/>
              <p:cNvGrpSpPr/>
              <p:nvPr/>
            </p:nvGrpSpPr>
            <p:grpSpPr>
              <a:xfrm>
                <a:off x="2683630" y="3100241"/>
                <a:ext cx="224334" cy="296869"/>
                <a:chOff x="2683630" y="3100241"/>
                <a:chExt cx="224334" cy="296869"/>
              </a:xfrm>
            </p:grpSpPr>
            <p:grpSp>
              <p:nvGrpSpPr>
                <p:cNvPr id="10105" name="Google Shape;10105;p66"/>
                <p:cNvGrpSpPr/>
                <p:nvPr/>
              </p:nvGrpSpPr>
              <p:grpSpPr>
                <a:xfrm>
                  <a:off x="2788083" y="3100241"/>
                  <a:ext cx="15356" cy="98237"/>
                  <a:chOff x="2788083" y="3100241"/>
                  <a:chExt cx="15356" cy="98237"/>
                </a:xfrm>
              </p:grpSpPr>
              <p:sp>
                <p:nvSpPr>
                  <p:cNvPr id="10106" name="Google Shape;10106;p6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6"/>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66"/>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9" name="Google Shape;10109;p66"/>
                <p:cNvGrpSpPr/>
                <p:nvPr/>
              </p:nvGrpSpPr>
              <p:grpSpPr>
                <a:xfrm>
                  <a:off x="2683630" y="3215065"/>
                  <a:ext cx="224334" cy="182045"/>
                  <a:chOff x="2683630" y="3215065"/>
                  <a:chExt cx="224334" cy="182045"/>
                </a:xfrm>
              </p:grpSpPr>
              <p:sp>
                <p:nvSpPr>
                  <p:cNvPr id="10110" name="Google Shape;10110;p66"/>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6"/>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12" name="Google Shape;10112;p66"/>
              <p:cNvGrpSpPr/>
              <p:nvPr/>
            </p:nvGrpSpPr>
            <p:grpSpPr>
              <a:xfrm>
                <a:off x="2389399" y="3100241"/>
                <a:ext cx="363638" cy="296869"/>
                <a:chOff x="2389399" y="3100241"/>
                <a:chExt cx="363638" cy="296869"/>
              </a:xfrm>
            </p:grpSpPr>
            <p:grpSp>
              <p:nvGrpSpPr>
                <p:cNvPr id="10113" name="Google Shape;10113;p66"/>
                <p:cNvGrpSpPr/>
                <p:nvPr/>
              </p:nvGrpSpPr>
              <p:grpSpPr>
                <a:xfrm>
                  <a:off x="2493852" y="3100241"/>
                  <a:ext cx="259185" cy="98237"/>
                  <a:chOff x="2493852" y="3100241"/>
                  <a:chExt cx="259185" cy="98237"/>
                </a:xfrm>
              </p:grpSpPr>
              <p:sp>
                <p:nvSpPr>
                  <p:cNvPr id="10114" name="Google Shape;10114;p6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6"/>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6"/>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7" name="Google Shape;10117;p66"/>
                <p:cNvGrpSpPr/>
                <p:nvPr/>
              </p:nvGrpSpPr>
              <p:grpSpPr>
                <a:xfrm>
                  <a:off x="2389399" y="3215065"/>
                  <a:ext cx="224343" cy="182045"/>
                  <a:chOff x="2389399" y="3215065"/>
                  <a:chExt cx="224343" cy="182045"/>
                </a:xfrm>
              </p:grpSpPr>
              <p:sp>
                <p:nvSpPr>
                  <p:cNvPr id="10118" name="Google Shape;10118;p66"/>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6"/>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20" name="Google Shape;10120;p66"/>
              <p:cNvGrpSpPr/>
              <p:nvPr/>
            </p:nvGrpSpPr>
            <p:grpSpPr>
              <a:xfrm>
                <a:off x="2838475" y="3100241"/>
                <a:ext cx="363719" cy="296869"/>
                <a:chOff x="2838475" y="3100241"/>
                <a:chExt cx="363719" cy="296869"/>
              </a:xfrm>
            </p:grpSpPr>
            <p:grpSp>
              <p:nvGrpSpPr>
                <p:cNvPr id="10121" name="Google Shape;10121;p66"/>
                <p:cNvGrpSpPr/>
                <p:nvPr/>
              </p:nvGrpSpPr>
              <p:grpSpPr>
                <a:xfrm>
                  <a:off x="2838475" y="3100241"/>
                  <a:ext cx="259185" cy="98237"/>
                  <a:chOff x="2838475" y="3100241"/>
                  <a:chExt cx="259185" cy="98237"/>
                </a:xfrm>
              </p:grpSpPr>
              <p:sp>
                <p:nvSpPr>
                  <p:cNvPr id="10122" name="Google Shape;10122;p6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6"/>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66"/>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5" name="Google Shape;10125;p66"/>
                <p:cNvGrpSpPr/>
                <p:nvPr/>
              </p:nvGrpSpPr>
              <p:grpSpPr>
                <a:xfrm>
                  <a:off x="2977852" y="3215065"/>
                  <a:ext cx="224343" cy="182045"/>
                  <a:chOff x="2977852" y="3215065"/>
                  <a:chExt cx="224343" cy="182045"/>
                </a:xfrm>
              </p:grpSpPr>
              <p:sp>
                <p:nvSpPr>
                  <p:cNvPr id="10126" name="Google Shape;10126;p66"/>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6"/>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 name="Shape 406"/>
        <p:cNvGrpSpPr/>
        <p:nvPr/>
      </p:nvGrpSpPr>
      <p:grpSpPr>
        <a:xfrm>
          <a:off x="0" y="0"/>
          <a:ext cx="0" cy="0"/>
          <a:chOff x="0" y="0"/>
          <a:chExt cx="0" cy="0"/>
        </a:xfrm>
      </p:grpSpPr>
      <p:sp>
        <p:nvSpPr>
          <p:cNvPr id="407" name="Google Shape;407;p31"/>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Weekly Planner</a:t>
            </a:r>
            <a:endParaRPr/>
          </a:p>
        </p:txBody>
      </p:sp>
      <p:graphicFrame>
        <p:nvGraphicFramePr>
          <p:cNvPr id="408" name="Google Shape;408;p31"/>
          <p:cNvGraphicFramePr/>
          <p:nvPr/>
        </p:nvGraphicFramePr>
        <p:xfrm>
          <a:off x="811125" y="1257175"/>
          <a:ext cx="3000000" cy="3000000"/>
        </p:xfrm>
        <a:graphic>
          <a:graphicData uri="http://schemas.openxmlformats.org/drawingml/2006/table">
            <a:tbl>
              <a:tblPr>
                <a:noFill/>
                <a:tableStyleId>{0FD95C56-2F64-4D4F-8B9A-96654DED36F6}</a:tableStyleId>
              </a:tblPr>
              <a:tblGrid>
                <a:gridCol w="1253625"/>
                <a:gridCol w="1253625"/>
                <a:gridCol w="1253625"/>
                <a:gridCol w="1253625"/>
                <a:gridCol w="1253625"/>
                <a:gridCol w="1253625"/>
              </a:tblGrid>
              <a:tr h="381000">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Hour</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rgbClr val="EB7E7C"/>
                    </a:solidFill>
                  </a:tcPr>
                </a:tc>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Monday</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B7E7C"/>
                    </a:solidFill>
                  </a:tcPr>
                </a:tc>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Tuesday</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B7E7C"/>
                    </a:solidFill>
                  </a:tcPr>
                </a:tc>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Wednesday</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B7E7C"/>
                    </a:solidFill>
                  </a:tcPr>
                </a:tc>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Thursday</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B7E7C"/>
                    </a:solidFill>
                  </a:tcPr>
                </a:tc>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Friday</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alpha val="0"/>
                        </a:srgbClr>
                      </a:solidFill>
                      <a:prstDash val="solid"/>
                      <a:round/>
                      <a:headEnd len="sm" w="sm" type="none"/>
                      <a:tailEnd len="sm" w="sm" type="none"/>
                    </a:lnB>
                    <a:solidFill>
                      <a:srgbClr val="EB7E7C"/>
                    </a:solidFill>
                  </a:tcPr>
                </a:tc>
              </a:tr>
              <a:tr h="381000">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8:30 / 9:30</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Lesson 1</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Lesson 3</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Lesson 5</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alpha val="0"/>
                        </a:srgb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81000">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9:30 / 10:30</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Lesson 1</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Lesson 2</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Lesson 3</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Lesson 5</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81000">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10:30 / 11:30</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Activities</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Lesson 4</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Lesson 4</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Activities</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81000">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11:30 / 12:30</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Lesson 2</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Activities</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Activities</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81000">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12:30 / 13:30</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Lesson 3</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Review</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Exam</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81000">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13:30 / 14:30</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rgbClr val="FFD1B6"/>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Exam</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r>
            </a:tbl>
          </a:graphicData>
        </a:graphic>
      </p:graphicFrame>
      <p:graphicFrame>
        <p:nvGraphicFramePr>
          <p:cNvPr id="409" name="Google Shape;409;p31"/>
          <p:cNvGraphicFramePr/>
          <p:nvPr/>
        </p:nvGraphicFramePr>
        <p:xfrm>
          <a:off x="811125" y="4153200"/>
          <a:ext cx="3000000" cy="3000000"/>
        </p:xfrm>
        <a:graphic>
          <a:graphicData uri="http://schemas.openxmlformats.org/drawingml/2006/table">
            <a:tbl>
              <a:tblPr>
                <a:noFill/>
                <a:tableStyleId>{0FD95C56-2F64-4D4F-8B9A-96654DED36F6}</a:tableStyleId>
              </a:tblPr>
              <a:tblGrid>
                <a:gridCol w="1253625"/>
                <a:gridCol w="6268125"/>
              </a:tblGrid>
              <a:tr h="381000">
                <a:tc>
                  <a:txBody>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Notes</a:t>
                      </a:r>
                      <a:endParaRPr b="1" sz="1600">
                        <a:solidFill>
                          <a:schemeClr val="lt1"/>
                        </a:solidFill>
                        <a:latin typeface="Handlee"/>
                        <a:ea typeface="Handlee"/>
                        <a:cs typeface="Handlee"/>
                        <a:sym typeface="Handle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E89F88"/>
                    </a:solidFill>
                  </a:tcPr>
                </a:tc>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1"/>
                    </a:solidFill>
                  </a:tcPr>
                </a:tc>
              </a:tr>
            </a:tbl>
          </a:graphicData>
        </a:graphic>
      </p:graphicFrame>
      <p:sp>
        <p:nvSpPr>
          <p:cNvPr id="410" name="Google Shape;410;p31"/>
          <p:cNvSpPr txBox="1"/>
          <p:nvPr/>
        </p:nvSpPr>
        <p:spPr>
          <a:xfrm>
            <a:off x="2156775" y="4214700"/>
            <a:ext cx="3668700" cy="3075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lang="en">
                <a:solidFill>
                  <a:srgbClr val="666666"/>
                </a:solidFill>
                <a:latin typeface="Baloo 2"/>
                <a:ea typeface="Baloo 2"/>
                <a:cs typeface="Baloo 2"/>
                <a:sym typeface="Baloo 2"/>
              </a:rPr>
              <a:t>Write something important here</a:t>
            </a:r>
            <a:endParaRPr>
              <a:solidFill>
                <a:srgbClr val="666666"/>
              </a:solidFill>
              <a:latin typeface="Baloo 2"/>
              <a:ea typeface="Baloo 2"/>
              <a:cs typeface="Baloo 2"/>
              <a:sym typeface="Baloo 2"/>
            </a:endParaRPr>
          </a:p>
        </p:txBody>
      </p:sp>
      <p:grpSp>
        <p:nvGrpSpPr>
          <p:cNvPr id="411" name="Google Shape;411;p31"/>
          <p:cNvGrpSpPr/>
          <p:nvPr/>
        </p:nvGrpSpPr>
        <p:grpSpPr>
          <a:xfrm rot="-5838800">
            <a:off x="-1003969" y="143482"/>
            <a:ext cx="3081658" cy="1994832"/>
            <a:chOff x="3476322" y="3871854"/>
            <a:chExt cx="3081549" cy="1994761"/>
          </a:xfrm>
        </p:grpSpPr>
        <p:sp>
          <p:nvSpPr>
            <p:cNvPr id="412" name="Google Shape;412;p31"/>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1"/>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1"/>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1"/>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1"/>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1"/>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1"/>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1"/>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1"/>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1"/>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1"/>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1"/>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1"/>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1"/>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1"/>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1"/>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1"/>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1"/>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1"/>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 name="Google Shape;431;p31"/>
          <p:cNvGrpSpPr/>
          <p:nvPr/>
        </p:nvGrpSpPr>
        <p:grpSpPr>
          <a:xfrm rot="7691403">
            <a:off x="6758013" y="2916265"/>
            <a:ext cx="3774696" cy="1979919"/>
            <a:chOff x="6797960" y="203729"/>
            <a:chExt cx="3774524" cy="1979829"/>
          </a:xfrm>
        </p:grpSpPr>
        <p:sp>
          <p:nvSpPr>
            <p:cNvPr id="432" name="Google Shape;432;p31"/>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1"/>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1"/>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1"/>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1"/>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1"/>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31" name="Shape 10131"/>
        <p:cNvGrpSpPr/>
        <p:nvPr/>
      </p:nvGrpSpPr>
      <p:grpSpPr>
        <a:xfrm>
          <a:off x="0" y="0"/>
          <a:ext cx="0" cy="0"/>
          <a:chOff x="0" y="0"/>
          <a:chExt cx="0" cy="0"/>
        </a:xfrm>
      </p:grpSpPr>
      <p:grpSp>
        <p:nvGrpSpPr>
          <p:cNvPr id="10132" name="Google Shape;10132;p67"/>
          <p:cNvGrpSpPr/>
          <p:nvPr/>
        </p:nvGrpSpPr>
        <p:grpSpPr>
          <a:xfrm>
            <a:off x="4814684" y="1191441"/>
            <a:ext cx="745431" cy="718863"/>
            <a:chOff x="4249973" y="1201875"/>
            <a:chExt cx="1958568" cy="1888762"/>
          </a:xfrm>
        </p:grpSpPr>
        <p:sp>
          <p:nvSpPr>
            <p:cNvPr id="10133" name="Google Shape;10133;p67"/>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4" name="Google Shape;10134;p67"/>
            <p:cNvGrpSpPr/>
            <p:nvPr/>
          </p:nvGrpSpPr>
          <p:grpSpPr>
            <a:xfrm>
              <a:off x="5853086" y="1789142"/>
              <a:ext cx="355454" cy="1048099"/>
              <a:chOff x="5576108" y="2016725"/>
              <a:chExt cx="565200" cy="1666560"/>
            </a:xfrm>
          </p:grpSpPr>
          <p:sp>
            <p:nvSpPr>
              <p:cNvPr id="10135" name="Google Shape;10135;p67"/>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36" name="Google Shape;10136;p6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67"/>
            <p:cNvGrpSpPr/>
            <p:nvPr/>
          </p:nvGrpSpPr>
          <p:grpSpPr>
            <a:xfrm>
              <a:off x="4869455" y="2691676"/>
              <a:ext cx="1013897" cy="398961"/>
              <a:chOff x="4012057" y="3451825"/>
              <a:chExt cx="1612175" cy="634379"/>
            </a:xfrm>
          </p:grpSpPr>
          <p:sp>
            <p:nvSpPr>
              <p:cNvPr id="10138" name="Google Shape;10138;p67"/>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39" name="Google Shape;10139;p6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0" name="Google Shape;10140;p67"/>
            <p:cNvGrpSpPr/>
            <p:nvPr/>
          </p:nvGrpSpPr>
          <p:grpSpPr>
            <a:xfrm>
              <a:off x="4276937" y="2155961"/>
              <a:ext cx="651965" cy="891358"/>
              <a:chOff x="3069908" y="2599997"/>
              <a:chExt cx="1036675" cy="1417328"/>
            </a:xfrm>
          </p:grpSpPr>
          <p:sp>
            <p:nvSpPr>
              <p:cNvPr id="10141" name="Google Shape;10141;p67"/>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42" name="Google Shape;10142;p6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67"/>
            <p:cNvGrpSpPr/>
            <p:nvPr/>
          </p:nvGrpSpPr>
          <p:grpSpPr>
            <a:xfrm>
              <a:off x="5054918" y="1201875"/>
              <a:ext cx="999548" cy="602711"/>
              <a:chOff x="4306958" y="1082925"/>
              <a:chExt cx="1589359" cy="958358"/>
            </a:xfrm>
          </p:grpSpPr>
          <p:sp>
            <p:nvSpPr>
              <p:cNvPr id="10144" name="Google Shape;10144;p67"/>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45" name="Google Shape;10145;p6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6" name="Google Shape;10146;p67"/>
            <p:cNvGrpSpPr/>
            <p:nvPr/>
          </p:nvGrpSpPr>
          <p:grpSpPr>
            <a:xfrm>
              <a:off x="4249973" y="1303451"/>
              <a:ext cx="799317" cy="841334"/>
              <a:chOff x="3027033" y="1244439"/>
              <a:chExt cx="1270977" cy="1337786"/>
            </a:xfrm>
          </p:grpSpPr>
          <p:sp>
            <p:nvSpPr>
              <p:cNvPr id="10147" name="Google Shape;10147;p67"/>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48" name="Google Shape;10148;p6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49" name="Google Shape;10149;p67"/>
          <p:cNvGrpSpPr/>
          <p:nvPr/>
        </p:nvGrpSpPr>
        <p:grpSpPr>
          <a:xfrm>
            <a:off x="731057" y="2069890"/>
            <a:ext cx="761767" cy="729896"/>
            <a:chOff x="2657744" y="2337745"/>
            <a:chExt cx="832987" cy="798137"/>
          </a:xfrm>
        </p:grpSpPr>
        <p:sp>
          <p:nvSpPr>
            <p:cNvPr id="10150" name="Google Shape;10150;p67"/>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67"/>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67"/>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67"/>
          <p:cNvGrpSpPr/>
          <p:nvPr/>
        </p:nvGrpSpPr>
        <p:grpSpPr>
          <a:xfrm>
            <a:off x="3242022" y="2073097"/>
            <a:ext cx="685569" cy="723586"/>
            <a:chOff x="3398134" y="2057755"/>
            <a:chExt cx="704087" cy="743130"/>
          </a:xfrm>
        </p:grpSpPr>
        <p:grpSp>
          <p:nvGrpSpPr>
            <p:cNvPr id="10157" name="Google Shape;10157;p67"/>
            <p:cNvGrpSpPr/>
            <p:nvPr/>
          </p:nvGrpSpPr>
          <p:grpSpPr>
            <a:xfrm>
              <a:off x="3398134" y="2290183"/>
              <a:ext cx="315300" cy="219900"/>
              <a:chOff x="3398134" y="2290183"/>
              <a:chExt cx="315300" cy="219900"/>
            </a:xfrm>
          </p:grpSpPr>
          <p:sp>
            <p:nvSpPr>
              <p:cNvPr id="10158" name="Google Shape;10158;p67"/>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159" name="Google Shape;10159;p67"/>
              <p:cNvCxnSpPr>
                <a:stCxn id="10158"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160" name="Google Shape;10160;p67"/>
            <p:cNvGrpSpPr/>
            <p:nvPr/>
          </p:nvGrpSpPr>
          <p:grpSpPr>
            <a:xfrm>
              <a:off x="3547823" y="2467358"/>
              <a:ext cx="219900" cy="333527"/>
              <a:chOff x="3547823" y="2467358"/>
              <a:chExt cx="219900" cy="333527"/>
            </a:xfrm>
          </p:grpSpPr>
          <p:sp>
            <p:nvSpPr>
              <p:cNvPr id="10161" name="Google Shape;10161;p67"/>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162" name="Google Shape;10162;p67"/>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163" name="Google Shape;10163;p67"/>
            <p:cNvGrpSpPr/>
            <p:nvPr/>
          </p:nvGrpSpPr>
          <p:grpSpPr>
            <a:xfrm>
              <a:off x="3734138" y="2467358"/>
              <a:ext cx="219900" cy="333527"/>
              <a:chOff x="3734138" y="2467358"/>
              <a:chExt cx="219900" cy="333527"/>
            </a:xfrm>
          </p:grpSpPr>
          <p:sp>
            <p:nvSpPr>
              <p:cNvPr id="10164" name="Google Shape;10164;p67"/>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165" name="Google Shape;10165;p67"/>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166" name="Google Shape;10166;p67"/>
            <p:cNvGrpSpPr/>
            <p:nvPr/>
          </p:nvGrpSpPr>
          <p:grpSpPr>
            <a:xfrm>
              <a:off x="3787560" y="2288011"/>
              <a:ext cx="314661" cy="219900"/>
              <a:chOff x="3787560" y="2288011"/>
              <a:chExt cx="314661" cy="219900"/>
            </a:xfrm>
          </p:grpSpPr>
          <p:sp>
            <p:nvSpPr>
              <p:cNvPr id="10167" name="Google Shape;10167;p67"/>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168" name="Google Shape;10168;p67"/>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169" name="Google Shape;10169;p67"/>
            <p:cNvGrpSpPr/>
            <p:nvPr/>
          </p:nvGrpSpPr>
          <p:grpSpPr>
            <a:xfrm>
              <a:off x="3637290" y="2057755"/>
              <a:ext cx="219900" cy="335499"/>
              <a:chOff x="3637290" y="2057755"/>
              <a:chExt cx="219900" cy="335499"/>
            </a:xfrm>
          </p:grpSpPr>
          <p:sp>
            <p:nvSpPr>
              <p:cNvPr id="10170" name="Google Shape;10170;p67"/>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171" name="Google Shape;10171;p67"/>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172" name="Google Shape;10172;p67"/>
          <p:cNvGrpSpPr/>
          <p:nvPr/>
        </p:nvGrpSpPr>
        <p:grpSpPr>
          <a:xfrm>
            <a:off x="4917244" y="2079792"/>
            <a:ext cx="710153" cy="710153"/>
            <a:chOff x="5007123" y="2079403"/>
            <a:chExt cx="687600" cy="687600"/>
          </a:xfrm>
        </p:grpSpPr>
        <p:sp>
          <p:nvSpPr>
            <p:cNvPr id="10173" name="Google Shape;10173;p67"/>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67"/>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7"/>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7"/>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67"/>
          <p:cNvGrpSpPr/>
          <p:nvPr/>
        </p:nvGrpSpPr>
        <p:grpSpPr>
          <a:xfrm>
            <a:off x="5726681" y="2074299"/>
            <a:ext cx="720998" cy="721183"/>
            <a:chOff x="5797446" y="2063053"/>
            <a:chExt cx="698100" cy="698280"/>
          </a:xfrm>
        </p:grpSpPr>
        <p:sp>
          <p:nvSpPr>
            <p:cNvPr id="10178" name="Google Shape;10178;p67"/>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7"/>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67"/>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67"/>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2" name="Google Shape;10182;p67"/>
          <p:cNvGrpSpPr/>
          <p:nvPr/>
        </p:nvGrpSpPr>
        <p:grpSpPr>
          <a:xfrm>
            <a:off x="8171828" y="3719904"/>
            <a:ext cx="280585" cy="673164"/>
            <a:chOff x="8075075" y="3754290"/>
            <a:chExt cx="255612" cy="613194"/>
          </a:xfrm>
        </p:grpSpPr>
        <p:grpSp>
          <p:nvGrpSpPr>
            <p:cNvPr id="10183" name="Google Shape;10183;p67"/>
            <p:cNvGrpSpPr/>
            <p:nvPr/>
          </p:nvGrpSpPr>
          <p:grpSpPr>
            <a:xfrm>
              <a:off x="8075075" y="3754290"/>
              <a:ext cx="255612" cy="613194"/>
              <a:chOff x="8075075" y="3754290"/>
              <a:chExt cx="255612" cy="613194"/>
            </a:xfrm>
          </p:grpSpPr>
          <p:sp>
            <p:nvSpPr>
              <p:cNvPr id="10184" name="Google Shape;10184;p67"/>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7"/>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6" name="Google Shape;10186;p67"/>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67"/>
          <p:cNvGrpSpPr/>
          <p:nvPr/>
        </p:nvGrpSpPr>
        <p:grpSpPr>
          <a:xfrm>
            <a:off x="5288887" y="3708700"/>
            <a:ext cx="470352" cy="683745"/>
            <a:chOff x="1697726" y="3244179"/>
            <a:chExt cx="788124" cy="1146069"/>
          </a:xfrm>
        </p:grpSpPr>
        <p:sp>
          <p:nvSpPr>
            <p:cNvPr id="10188" name="Google Shape;10188;p6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6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0" name="Google Shape;10190;p67"/>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1" name="Google Shape;10191;p67"/>
          <p:cNvGrpSpPr/>
          <p:nvPr/>
        </p:nvGrpSpPr>
        <p:grpSpPr>
          <a:xfrm>
            <a:off x="5910037" y="3719902"/>
            <a:ext cx="293891" cy="293845"/>
            <a:chOff x="6134814" y="3754290"/>
            <a:chExt cx="293891" cy="293845"/>
          </a:xfrm>
        </p:grpSpPr>
        <p:sp>
          <p:nvSpPr>
            <p:cNvPr id="10192" name="Google Shape;10192;p67"/>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67"/>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4" name="Google Shape;10194;p67"/>
          <p:cNvGrpSpPr/>
          <p:nvPr/>
        </p:nvGrpSpPr>
        <p:grpSpPr>
          <a:xfrm>
            <a:off x="5910037" y="4098574"/>
            <a:ext cx="293891" cy="293891"/>
            <a:chOff x="6134814" y="4086186"/>
            <a:chExt cx="293891" cy="293891"/>
          </a:xfrm>
        </p:grpSpPr>
        <p:sp>
          <p:nvSpPr>
            <p:cNvPr id="10195" name="Google Shape;10195;p67"/>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67"/>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7" name="Google Shape;10197;p67"/>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67"/>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9" name="Google Shape;10199;p67"/>
          <p:cNvGrpSpPr/>
          <p:nvPr/>
        </p:nvGrpSpPr>
        <p:grpSpPr>
          <a:xfrm>
            <a:off x="7835013" y="2927266"/>
            <a:ext cx="622883" cy="621944"/>
            <a:chOff x="1187048" y="238125"/>
            <a:chExt cx="5256397" cy="5248476"/>
          </a:xfrm>
        </p:grpSpPr>
        <p:sp>
          <p:nvSpPr>
            <p:cNvPr id="10200" name="Google Shape;10200;p6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67"/>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67"/>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7"/>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67"/>
          <p:cNvGrpSpPr/>
          <p:nvPr/>
        </p:nvGrpSpPr>
        <p:grpSpPr>
          <a:xfrm>
            <a:off x="2292118" y="2936875"/>
            <a:ext cx="1310987" cy="612407"/>
            <a:chOff x="238125" y="1188750"/>
            <a:chExt cx="7140450" cy="3335550"/>
          </a:xfrm>
        </p:grpSpPr>
        <p:sp>
          <p:nvSpPr>
            <p:cNvPr id="10205" name="Google Shape;10205;p6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6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6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0" name="Google Shape;10210;p67"/>
          <p:cNvGrpSpPr/>
          <p:nvPr/>
        </p:nvGrpSpPr>
        <p:grpSpPr>
          <a:xfrm>
            <a:off x="6617990" y="2927430"/>
            <a:ext cx="1110299" cy="621702"/>
            <a:chOff x="238125" y="1335475"/>
            <a:chExt cx="5418735" cy="3034175"/>
          </a:xfrm>
        </p:grpSpPr>
        <p:sp>
          <p:nvSpPr>
            <p:cNvPr id="10211" name="Google Shape;10211;p6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6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4" name="Google Shape;10214;p67"/>
          <p:cNvGrpSpPr/>
          <p:nvPr/>
        </p:nvGrpSpPr>
        <p:grpSpPr>
          <a:xfrm>
            <a:off x="5435649" y="2924327"/>
            <a:ext cx="1074451" cy="627181"/>
            <a:chOff x="5359127" y="2910889"/>
            <a:chExt cx="1097723" cy="640831"/>
          </a:xfrm>
        </p:grpSpPr>
        <p:grpSp>
          <p:nvGrpSpPr>
            <p:cNvPr id="10215" name="Google Shape;10215;p67"/>
            <p:cNvGrpSpPr/>
            <p:nvPr/>
          </p:nvGrpSpPr>
          <p:grpSpPr>
            <a:xfrm>
              <a:off x="5929791" y="3263088"/>
              <a:ext cx="527060" cy="287097"/>
              <a:chOff x="5929791" y="3263088"/>
              <a:chExt cx="527060" cy="287097"/>
            </a:xfrm>
          </p:grpSpPr>
          <p:sp>
            <p:nvSpPr>
              <p:cNvPr id="10216" name="Google Shape;10216;p67"/>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17" name="Google Shape;10217;p67"/>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18" name="Google Shape;10218;p67"/>
            <p:cNvGrpSpPr/>
            <p:nvPr/>
          </p:nvGrpSpPr>
          <p:grpSpPr>
            <a:xfrm>
              <a:off x="5359127" y="3263089"/>
              <a:ext cx="526428" cy="288631"/>
              <a:chOff x="5359127" y="3263089"/>
              <a:chExt cx="526428" cy="288631"/>
            </a:xfrm>
          </p:grpSpPr>
          <p:sp>
            <p:nvSpPr>
              <p:cNvPr id="10219" name="Google Shape;10219;p67"/>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20" name="Google Shape;10220;p67"/>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21" name="Google Shape;10221;p67"/>
            <p:cNvGrpSpPr/>
            <p:nvPr/>
          </p:nvGrpSpPr>
          <p:grpSpPr>
            <a:xfrm>
              <a:off x="5551525" y="2910889"/>
              <a:ext cx="520901" cy="610283"/>
              <a:chOff x="5551525" y="2910889"/>
              <a:chExt cx="520901" cy="610283"/>
            </a:xfrm>
          </p:grpSpPr>
          <p:sp>
            <p:nvSpPr>
              <p:cNvPr id="10222" name="Google Shape;10222;p67"/>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23" name="Google Shape;10223;p67"/>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24" name="Google Shape;10224;p67"/>
            <p:cNvGrpSpPr/>
            <p:nvPr/>
          </p:nvGrpSpPr>
          <p:grpSpPr>
            <a:xfrm>
              <a:off x="5743962" y="2919100"/>
              <a:ext cx="623674" cy="284502"/>
              <a:chOff x="5743962" y="2919100"/>
              <a:chExt cx="623674" cy="284502"/>
            </a:xfrm>
          </p:grpSpPr>
          <p:sp>
            <p:nvSpPr>
              <p:cNvPr id="10225" name="Google Shape;10225;p67"/>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26" name="Google Shape;10226;p67"/>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227" name="Google Shape;10227;p67"/>
          <p:cNvGrpSpPr/>
          <p:nvPr/>
        </p:nvGrpSpPr>
        <p:grpSpPr>
          <a:xfrm>
            <a:off x="7586863" y="2075038"/>
            <a:ext cx="874976" cy="719600"/>
            <a:chOff x="7608988" y="2093194"/>
            <a:chExt cx="817276" cy="672147"/>
          </a:xfrm>
        </p:grpSpPr>
        <p:cxnSp>
          <p:nvCxnSpPr>
            <p:cNvPr id="10228" name="Google Shape;10228;p67"/>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29" name="Google Shape;10229;p67"/>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30" name="Google Shape;10230;p67"/>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31" name="Google Shape;10231;p67"/>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32" name="Google Shape;10232;p67"/>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233" name="Google Shape;10233;p67"/>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234" name="Google Shape;10234;p67"/>
            <p:cNvGrpSpPr/>
            <p:nvPr/>
          </p:nvGrpSpPr>
          <p:grpSpPr>
            <a:xfrm>
              <a:off x="7721175" y="2093194"/>
              <a:ext cx="599587" cy="623846"/>
              <a:chOff x="7721175" y="2093194"/>
              <a:chExt cx="599587" cy="623846"/>
            </a:xfrm>
          </p:grpSpPr>
          <p:grpSp>
            <p:nvGrpSpPr>
              <p:cNvPr id="10235" name="Google Shape;10235;p67"/>
              <p:cNvGrpSpPr/>
              <p:nvPr/>
            </p:nvGrpSpPr>
            <p:grpSpPr>
              <a:xfrm>
                <a:off x="7721175" y="2093194"/>
                <a:ext cx="291605" cy="623846"/>
                <a:chOff x="9405575" y="2061418"/>
                <a:chExt cx="291605" cy="623846"/>
              </a:xfrm>
            </p:grpSpPr>
            <p:sp>
              <p:nvSpPr>
                <p:cNvPr id="10236" name="Google Shape;10236;p6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6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6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6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6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67"/>
              <p:cNvGrpSpPr/>
              <p:nvPr/>
            </p:nvGrpSpPr>
            <p:grpSpPr>
              <a:xfrm flipH="1">
                <a:off x="8029157" y="2093194"/>
                <a:ext cx="291605" cy="623846"/>
                <a:chOff x="9405575" y="2061418"/>
                <a:chExt cx="291605" cy="623846"/>
              </a:xfrm>
            </p:grpSpPr>
            <p:sp>
              <p:nvSpPr>
                <p:cNvPr id="10244" name="Google Shape;10244;p67"/>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67"/>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67"/>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67"/>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67"/>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67"/>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67"/>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251" name="Google Shape;10251;p67"/>
          <p:cNvGrpSpPr/>
          <p:nvPr/>
        </p:nvGrpSpPr>
        <p:grpSpPr>
          <a:xfrm>
            <a:off x="4031299" y="1191441"/>
            <a:ext cx="712557" cy="785901"/>
            <a:chOff x="4206459" y="1191441"/>
            <a:chExt cx="712557" cy="785901"/>
          </a:xfrm>
        </p:grpSpPr>
        <p:sp>
          <p:nvSpPr>
            <p:cNvPr id="10252" name="Google Shape;10252;p67"/>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67"/>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67"/>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67"/>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6" name="Google Shape;10256;p67"/>
            <p:cNvGrpSpPr/>
            <p:nvPr/>
          </p:nvGrpSpPr>
          <p:grpSpPr>
            <a:xfrm>
              <a:off x="4644280" y="1290523"/>
              <a:ext cx="143716" cy="29463"/>
              <a:chOff x="4644280" y="1290523"/>
              <a:chExt cx="143716" cy="29463"/>
            </a:xfrm>
          </p:grpSpPr>
          <p:sp>
            <p:nvSpPr>
              <p:cNvPr id="10257" name="Google Shape;10257;p67"/>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67"/>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67"/>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67"/>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67"/>
            <p:cNvGrpSpPr/>
            <p:nvPr/>
          </p:nvGrpSpPr>
          <p:grpSpPr>
            <a:xfrm>
              <a:off x="4356567" y="1191441"/>
              <a:ext cx="143690" cy="29488"/>
              <a:chOff x="4356567" y="1191441"/>
              <a:chExt cx="143690" cy="29488"/>
            </a:xfrm>
          </p:grpSpPr>
          <p:sp>
            <p:nvSpPr>
              <p:cNvPr id="10262" name="Google Shape;10262;p67"/>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67"/>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67"/>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67"/>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67"/>
            <p:cNvGrpSpPr/>
            <p:nvPr/>
          </p:nvGrpSpPr>
          <p:grpSpPr>
            <a:xfrm>
              <a:off x="4339009" y="1863727"/>
              <a:ext cx="143703" cy="29476"/>
              <a:chOff x="4339009" y="1863727"/>
              <a:chExt cx="143703" cy="29476"/>
            </a:xfrm>
          </p:grpSpPr>
          <p:sp>
            <p:nvSpPr>
              <p:cNvPr id="10267" name="Google Shape;10267;p67"/>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67"/>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67"/>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7"/>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1" name="Google Shape;10271;p67"/>
            <p:cNvGrpSpPr/>
            <p:nvPr/>
          </p:nvGrpSpPr>
          <p:grpSpPr>
            <a:xfrm>
              <a:off x="4206459" y="1607315"/>
              <a:ext cx="29539" cy="142899"/>
              <a:chOff x="4206459" y="1607315"/>
              <a:chExt cx="29539" cy="142899"/>
            </a:xfrm>
          </p:grpSpPr>
          <p:sp>
            <p:nvSpPr>
              <p:cNvPr id="10272" name="Google Shape;10272;p67"/>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67"/>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67"/>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7"/>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6" name="Google Shape;10276;p67"/>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67"/>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7"/>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67"/>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0" name="Google Shape;10280;p67"/>
            <p:cNvGrpSpPr/>
            <p:nvPr/>
          </p:nvGrpSpPr>
          <p:grpSpPr>
            <a:xfrm>
              <a:off x="4889463" y="1423737"/>
              <a:ext cx="29552" cy="142899"/>
              <a:chOff x="4889463" y="1423737"/>
              <a:chExt cx="29552" cy="142899"/>
            </a:xfrm>
          </p:grpSpPr>
          <p:sp>
            <p:nvSpPr>
              <p:cNvPr id="10281" name="Google Shape;10281;p67"/>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67"/>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67"/>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67"/>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5" name="Google Shape;10285;p67"/>
            <p:cNvGrpSpPr/>
            <p:nvPr/>
          </p:nvGrpSpPr>
          <p:grpSpPr>
            <a:xfrm>
              <a:off x="4771663" y="1876896"/>
              <a:ext cx="108651" cy="100447"/>
              <a:chOff x="4771663" y="1876896"/>
              <a:chExt cx="108651" cy="100447"/>
            </a:xfrm>
          </p:grpSpPr>
          <p:sp>
            <p:nvSpPr>
              <p:cNvPr id="10286" name="Google Shape;10286;p67"/>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67"/>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67"/>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67"/>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90" name="Google Shape;10290;p67"/>
          <p:cNvGrpSpPr/>
          <p:nvPr/>
        </p:nvGrpSpPr>
        <p:grpSpPr>
          <a:xfrm>
            <a:off x="4026774" y="2074664"/>
            <a:ext cx="791287" cy="720350"/>
            <a:chOff x="267375" y="1071875"/>
            <a:chExt cx="470500" cy="428550"/>
          </a:xfrm>
        </p:grpSpPr>
        <p:sp>
          <p:nvSpPr>
            <p:cNvPr id="10291" name="Google Shape;10291;p67"/>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7"/>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67"/>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67"/>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67"/>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67"/>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67"/>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7"/>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9" name="Google Shape;10299;p67"/>
          <p:cNvGrpSpPr/>
          <p:nvPr/>
        </p:nvGrpSpPr>
        <p:grpSpPr>
          <a:xfrm>
            <a:off x="727269" y="3719294"/>
            <a:ext cx="1408444" cy="673166"/>
            <a:chOff x="712664" y="3693287"/>
            <a:chExt cx="1460738" cy="698160"/>
          </a:xfrm>
        </p:grpSpPr>
        <p:grpSp>
          <p:nvGrpSpPr>
            <p:cNvPr id="10300" name="Google Shape;10300;p67"/>
            <p:cNvGrpSpPr/>
            <p:nvPr/>
          </p:nvGrpSpPr>
          <p:grpSpPr>
            <a:xfrm>
              <a:off x="1380079" y="4133090"/>
              <a:ext cx="234048" cy="258099"/>
              <a:chOff x="1380079" y="4133090"/>
              <a:chExt cx="234048" cy="258099"/>
            </a:xfrm>
          </p:grpSpPr>
          <p:sp>
            <p:nvSpPr>
              <p:cNvPr id="10301" name="Google Shape;10301;p67"/>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67"/>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67"/>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67"/>
            <p:cNvGrpSpPr/>
            <p:nvPr/>
          </p:nvGrpSpPr>
          <p:grpSpPr>
            <a:xfrm>
              <a:off x="884610" y="3864082"/>
              <a:ext cx="1118566" cy="527275"/>
              <a:chOff x="890961" y="3865463"/>
              <a:chExt cx="1115221" cy="525698"/>
            </a:xfrm>
          </p:grpSpPr>
          <p:sp>
            <p:nvSpPr>
              <p:cNvPr id="10305" name="Google Shape;10305;p67"/>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67"/>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67"/>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67"/>
            <p:cNvGrpSpPr/>
            <p:nvPr/>
          </p:nvGrpSpPr>
          <p:grpSpPr>
            <a:xfrm>
              <a:off x="712664" y="3693287"/>
              <a:ext cx="1460738" cy="698160"/>
              <a:chOff x="712664" y="3693025"/>
              <a:chExt cx="1460738" cy="698160"/>
            </a:xfrm>
          </p:grpSpPr>
          <p:sp>
            <p:nvSpPr>
              <p:cNvPr id="10309" name="Google Shape;10309;p67"/>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7"/>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67"/>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67"/>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67"/>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67"/>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5" name="Google Shape;10315;p67"/>
          <p:cNvGrpSpPr/>
          <p:nvPr/>
        </p:nvGrpSpPr>
        <p:grpSpPr>
          <a:xfrm>
            <a:off x="3164985" y="1191441"/>
            <a:ext cx="795485" cy="738831"/>
            <a:chOff x="3348603" y="1236445"/>
            <a:chExt cx="749256" cy="695894"/>
          </a:xfrm>
        </p:grpSpPr>
        <p:grpSp>
          <p:nvGrpSpPr>
            <p:cNvPr id="10316" name="Google Shape;10316;p67"/>
            <p:cNvGrpSpPr/>
            <p:nvPr/>
          </p:nvGrpSpPr>
          <p:grpSpPr>
            <a:xfrm>
              <a:off x="3583779" y="1236445"/>
              <a:ext cx="293795" cy="285811"/>
              <a:chOff x="3750225" y="1774000"/>
              <a:chExt cx="149575" cy="145525"/>
            </a:xfrm>
          </p:grpSpPr>
          <p:sp>
            <p:nvSpPr>
              <p:cNvPr id="10317" name="Google Shape;10317;p6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6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9" name="Google Shape;10319;p67"/>
            <p:cNvGrpSpPr/>
            <p:nvPr/>
          </p:nvGrpSpPr>
          <p:grpSpPr>
            <a:xfrm>
              <a:off x="3775534" y="1462599"/>
              <a:ext cx="322325" cy="285958"/>
              <a:chOff x="3847850" y="1889150"/>
              <a:chExt cx="164100" cy="145600"/>
            </a:xfrm>
          </p:grpSpPr>
          <p:sp>
            <p:nvSpPr>
              <p:cNvPr id="10320" name="Google Shape;10320;p6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6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67"/>
            <p:cNvGrpSpPr/>
            <p:nvPr/>
          </p:nvGrpSpPr>
          <p:grpSpPr>
            <a:xfrm>
              <a:off x="3545329" y="1646528"/>
              <a:ext cx="293746" cy="285811"/>
              <a:chOff x="3730650" y="1982800"/>
              <a:chExt cx="149550" cy="145525"/>
            </a:xfrm>
          </p:grpSpPr>
          <p:sp>
            <p:nvSpPr>
              <p:cNvPr id="10323" name="Google Shape;10323;p6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6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67"/>
            <p:cNvGrpSpPr/>
            <p:nvPr/>
          </p:nvGrpSpPr>
          <p:grpSpPr>
            <a:xfrm>
              <a:off x="3348603" y="1415046"/>
              <a:ext cx="294384" cy="284387"/>
              <a:chOff x="3630494" y="1864938"/>
              <a:chExt cx="149875" cy="144800"/>
            </a:xfrm>
          </p:grpSpPr>
          <p:sp>
            <p:nvSpPr>
              <p:cNvPr id="10326" name="Google Shape;10326;p67"/>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67"/>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28" name="Google Shape;10328;p67"/>
          <p:cNvGrpSpPr/>
          <p:nvPr/>
        </p:nvGrpSpPr>
        <p:grpSpPr>
          <a:xfrm>
            <a:off x="2286512" y="3714337"/>
            <a:ext cx="1324924" cy="678083"/>
            <a:chOff x="2413923" y="3711366"/>
            <a:chExt cx="1374117" cy="703260"/>
          </a:xfrm>
        </p:grpSpPr>
        <p:grpSp>
          <p:nvGrpSpPr>
            <p:cNvPr id="10329" name="Google Shape;10329;p67"/>
            <p:cNvGrpSpPr/>
            <p:nvPr/>
          </p:nvGrpSpPr>
          <p:grpSpPr>
            <a:xfrm>
              <a:off x="2413923" y="3711366"/>
              <a:ext cx="1374117" cy="703260"/>
              <a:chOff x="2413923" y="3711366"/>
              <a:chExt cx="1374117" cy="703260"/>
            </a:xfrm>
          </p:grpSpPr>
          <p:sp>
            <p:nvSpPr>
              <p:cNvPr id="10330" name="Google Shape;10330;p67"/>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1" name="Google Shape;10331;p67"/>
              <p:cNvGrpSpPr/>
              <p:nvPr/>
            </p:nvGrpSpPr>
            <p:grpSpPr>
              <a:xfrm>
                <a:off x="2600284" y="3808654"/>
                <a:ext cx="234506" cy="138009"/>
                <a:chOff x="2600284" y="3808654"/>
                <a:chExt cx="234506" cy="138009"/>
              </a:xfrm>
            </p:grpSpPr>
            <p:sp>
              <p:nvSpPr>
                <p:cNvPr id="10332" name="Google Shape;10332;p67"/>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33" name="Google Shape;10333;p67"/>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334" name="Google Shape;10334;p67"/>
              <p:cNvGrpSpPr/>
              <p:nvPr/>
            </p:nvGrpSpPr>
            <p:grpSpPr>
              <a:xfrm>
                <a:off x="3359659" y="3805664"/>
                <a:ext cx="232294" cy="141000"/>
                <a:chOff x="3359659" y="3805664"/>
                <a:chExt cx="232294" cy="141000"/>
              </a:xfrm>
            </p:grpSpPr>
            <p:sp>
              <p:nvSpPr>
                <p:cNvPr id="10335" name="Google Shape;10335;p67"/>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36" name="Google Shape;10336;p67"/>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337" name="Google Shape;10337;p67"/>
              <p:cNvGrpSpPr/>
              <p:nvPr/>
            </p:nvGrpSpPr>
            <p:grpSpPr>
              <a:xfrm>
                <a:off x="3067316" y="3711366"/>
                <a:ext cx="66900" cy="166809"/>
                <a:chOff x="3067316" y="3711366"/>
                <a:chExt cx="66900" cy="166809"/>
              </a:xfrm>
            </p:grpSpPr>
            <p:sp>
              <p:nvSpPr>
                <p:cNvPr id="10338" name="Google Shape;10338;p67"/>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39" name="Google Shape;10339;p67"/>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340" name="Google Shape;10340;p67"/>
              <p:cNvGrpSpPr/>
              <p:nvPr/>
            </p:nvGrpSpPr>
            <p:grpSpPr>
              <a:xfrm>
                <a:off x="2413923" y="4058666"/>
                <a:ext cx="224119" cy="66900"/>
                <a:chOff x="2413923" y="4058666"/>
                <a:chExt cx="224119" cy="66900"/>
              </a:xfrm>
            </p:grpSpPr>
            <p:sp>
              <p:nvSpPr>
                <p:cNvPr id="10341" name="Google Shape;10341;p67"/>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42" name="Google Shape;10342;p67"/>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343" name="Google Shape;10343;p67"/>
              <p:cNvGrpSpPr/>
              <p:nvPr/>
            </p:nvGrpSpPr>
            <p:grpSpPr>
              <a:xfrm>
                <a:off x="3564643" y="4058666"/>
                <a:ext cx="223397" cy="66900"/>
                <a:chOff x="3564643" y="4058666"/>
                <a:chExt cx="223397" cy="66900"/>
              </a:xfrm>
            </p:grpSpPr>
            <p:sp>
              <p:nvSpPr>
                <p:cNvPr id="10344" name="Google Shape;10344;p67"/>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45" name="Google Shape;10345;p67"/>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346" name="Google Shape;10346;p67"/>
            <p:cNvGrpSpPr/>
            <p:nvPr/>
          </p:nvGrpSpPr>
          <p:grpSpPr>
            <a:xfrm>
              <a:off x="2633353" y="3965763"/>
              <a:ext cx="933975" cy="445687"/>
              <a:chOff x="2633353" y="3965763"/>
              <a:chExt cx="933975" cy="445687"/>
            </a:xfrm>
          </p:grpSpPr>
          <p:sp>
            <p:nvSpPr>
              <p:cNvPr id="10347" name="Google Shape;10347;p67"/>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67"/>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49" name="Google Shape;10349;p67"/>
          <p:cNvGrpSpPr/>
          <p:nvPr/>
        </p:nvGrpSpPr>
        <p:grpSpPr>
          <a:xfrm>
            <a:off x="6410784" y="1264884"/>
            <a:ext cx="1131087" cy="587383"/>
            <a:chOff x="238125" y="999450"/>
            <a:chExt cx="7140700" cy="3708225"/>
          </a:xfrm>
        </p:grpSpPr>
        <p:sp>
          <p:nvSpPr>
            <p:cNvPr id="10350" name="Google Shape;10350;p67"/>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6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6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67"/>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6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6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67"/>
          <p:cNvGrpSpPr/>
          <p:nvPr/>
        </p:nvGrpSpPr>
        <p:grpSpPr>
          <a:xfrm>
            <a:off x="3762234" y="3714379"/>
            <a:ext cx="1375854" cy="678131"/>
            <a:chOff x="3913765" y="3641905"/>
            <a:chExt cx="1522805" cy="750560"/>
          </a:xfrm>
        </p:grpSpPr>
        <p:grpSp>
          <p:nvGrpSpPr>
            <p:cNvPr id="10360" name="Google Shape;10360;p67"/>
            <p:cNvGrpSpPr/>
            <p:nvPr/>
          </p:nvGrpSpPr>
          <p:grpSpPr>
            <a:xfrm>
              <a:off x="3913765" y="3997002"/>
              <a:ext cx="1522805" cy="395463"/>
              <a:chOff x="3913765" y="3997002"/>
              <a:chExt cx="1522805" cy="395463"/>
            </a:xfrm>
          </p:grpSpPr>
          <p:grpSp>
            <p:nvGrpSpPr>
              <p:cNvPr id="10361" name="Google Shape;10361;p67"/>
              <p:cNvGrpSpPr/>
              <p:nvPr/>
            </p:nvGrpSpPr>
            <p:grpSpPr>
              <a:xfrm>
                <a:off x="3913765" y="4138659"/>
                <a:ext cx="507602" cy="253806"/>
                <a:chOff x="3913765" y="4138659"/>
                <a:chExt cx="507602" cy="253806"/>
              </a:xfrm>
            </p:grpSpPr>
            <p:sp>
              <p:nvSpPr>
                <p:cNvPr id="10362" name="Google Shape;10362;p67"/>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7"/>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364" name="Google Shape;10364;p67"/>
              <p:cNvGrpSpPr/>
              <p:nvPr/>
            </p:nvGrpSpPr>
            <p:grpSpPr>
              <a:xfrm>
                <a:off x="4421361" y="3997002"/>
                <a:ext cx="507618" cy="395463"/>
                <a:chOff x="4421361" y="3997002"/>
                <a:chExt cx="507618" cy="395463"/>
              </a:xfrm>
            </p:grpSpPr>
            <p:sp>
              <p:nvSpPr>
                <p:cNvPr id="10365" name="Google Shape;10365;p67"/>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7"/>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7" name="Google Shape;10367;p67"/>
              <p:cNvGrpSpPr/>
              <p:nvPr/>
            </p:nvGrpSpPr>
            <p:grpSpPr>
              <a:xfrm>
                <a:off x="4928973" y="4189418"/>
                <a:ext cx="507596" cy="203047"/>
                <a:chOff x="4928973" y="4189418"/>
                <a:chExt cx="507596" cy="203047"/>
              </a:xfrm>
            </p:grpSpPr>
            <p:sp>
              <p:nvSpPr>
                <p:cNvPr id="10368" name="Google Shape;10368;p67"/>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67"/>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70" name="Google Shape;10370;p67"/>
            <p:cNvGrpSpPr/>
            <p:nvPr/>
          </p:nvGrpSpPr>
          <p:grpSpPr>
            <a:xfrm>
              <a:off x="4482186" y="3641905"/>
              <a:ext cx="397605" cy="349784"/>
              <a:chOff x="2906375" y="1159725"/>
              <a:chExt cx="1860575" cy="1636800"/>
            </a:xfrm>
          </p:grpSpPr>
          <p:sp>
            <p:nvSpPr>
              <p:cNvPr id="10371" name="Google Shape;10371;p67"/>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67"/>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67"/>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67"/>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75" name="Google Shape;10375;p67"/>
          <p:cNvGrpSpPr/>
          <p:nvPr/>
        </p:nvGrpSpPr>
        <p:grpSpPr>
          <a:xfrm>
            <a:off x="6546943" y="2074305"/>
            <a:ext cx="940737" cy="721067"/>
            <a:chOff x="6599718" y="2068734"/>
            <a:chExt cx="940737" cy="721067"/>
          </a:xfrm>
        </p:grpSpPr>
        <p:sp>
          <p:nvSpPr>
            <p:cNvPr id="10376" name="Google Shape;10376;p67"/>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7"/>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7"/>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7"/>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7"/>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67"/>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2" name="Google Shape;10382;p67"/>
            <p:cNvGrpSpPr/>
            <p:nvPr/>
          </p:nvGrpSpPr>
          <p:grpSpPr>
            <a:xfrm>
              <a:off x="6836957" y="2068734"/>
              <a:ext cx="461892" cy="721067"/>
              <a:chOff x="6836957" y="2068734"/>
              <a:chExt cx="461892" cy="721067"/>
            </a:xfrm>
          </p:grpSpPr>
          <p:sp>
            <p:nvSpPr>
              <p:cNvPr id="10383" name="Google Shape;10383;p67"/>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7"/>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67"/>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67"/>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7"/>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7"/>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9" name="Google Shape;10389;p67"/>
              <p:cNvGrpSpPr/>
              <p:nvPr/>
            </p:nvGrpSpPr>
            <p:grpSpPr>
              <a:xfrm>
                <a:off x="6836957" y="2068734"/>
                <a:ext cx="461892" cy="721067"/>
                <a:chOff x="6836957" y="2068734"/>
                <a:chExt cx="461892" cy="721067"/>
              </a:xfrm>
            </p:grpSpPr>
            <p:sp>
              <p:nvSpPr>
                <p:cNvPr id="10390" name="Google Shape;10390;p67"/>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7"/>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7"/>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67"/>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67"/>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7"/>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7"/>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397" name="Google Shape;10397;p67"/>
          <p:cNvGrpSpPr/>
          <p:nvPr/>
        </p:nvGrpSpPr>
        <p:grpSpPr>
          <a:xfrm>
            <a:off x="2430262" y="2078652"/>
            <a:ext cx="712577" cy="712374"/>
            <a:chOff x="2559249" y="2069323"/>
            <a:chExt cx="685566" cy="685634"/>
          </a:xfrm>
        </p:grpSpPr>
        <p:sp>
          <p:nvSpPr>
            <p:cNvPr id="10398" name="Google Shape;10398;p67"/>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7"/>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7"/>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7"/>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7"/>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7"/>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67"/>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67"/>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7"/>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7"/>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67"/>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67"/>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7"/>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1" name="Google Shape;10411;p67"/>
          <p:cNvGrpSpPr/>
          <p:nvPr/>
        </p:nvGrpSpPr>
        <p:grpSpPr>
          <a:xfrm>
            <a:off x="7612699" y="1191441"/>
            <a:ext cx="845645" cy="711911"/>
            <a:chOff x="951975" y="315800"/>
            <a:chExt cx="5860325" cy="4933550"/>
          </a:xfrm>
        </p:grpSpPr>
        <p:sp>
          <p:nvSpPr>
            <p:cNvPr id="10412" name="Google Shape;10412;p67"/>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7"/>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7"/>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7"/>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7"/>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67"/>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7"/>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7"/>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0" name="Google Shape;10420;p67"/>
          <p:cNvGrpSpPr/>
          <p:nvPr/>
        </p:nvGrpSpPr>
        <p:grpSpPr>
          <a:xfrm>
            <a:off x="3709828" y="2927550"/>
            <a:ext cx="1617932" cy="621724"/>
            <a:chOff x="3862800" y="3038525"/>
            <a:chExt cx="1329006" cy="510698"/>
          </a:xfrm>
        </p:grpSpPr>
        <p:sp>
          <p:nvSpPr>
            <p:cNvPr id="10421" name="Google Shape;10421;p67"/>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7"/>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23" name="Google Shape;10423;p67"/>
            <p:cNvGrpSpPr/>
            <p:nvPr/>
          </p:nvGrpSpPr>
          <p:grpSpPr>
            <a:xfrm>
              <a:off x="3967075" y="3040337"/>
              <a:ext cx="1019927" cy="402126"/>
              <a:chOff x="3967075" y="3040337"/>
              <a:chExt cx="1019927" cy="402126"/>
            </a:xfrm>
          </p:grpSpPr>
          <p:sp>
            <p:nvSpPr>
              <p:cNvPr id="10424" name="Google Shape;10424;p67"/>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7"/>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6" name="Google Shape;10426;p67"/>
            <p:cNvGrpSpPr/>
            <p:nvPr/>
          </p:nvGrpSpPr>
          <p:grpSpPr>
            <a:xfrm>
              <a:off x="4186700" y="3040337"/>
              <a:ext cx="390475" cy="183289"/>
              <a:chOff x="4186700" y="3040337"/>
              <a:chExt cx="390475" cy="183289"/>
            </a:xfrm>
          </p:grpSpPr>
          <p:sp>
            <p:nvSpPr>
              <p:cNvPr id="10427" name="Google Shape;10427;p67"/>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7"/>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9" name="Google Shape;10429;p67"/>
            <p:cNvGrpSpPr/>
            <p:nvPr/>
          </p:nvGrpSpPr>
          <p:grpSpPr>
            <a:xfrm>
              <a:off x="4073727" y="3040337"/>
              <a:ext cx="697794" cy="296263"/>
              <a:chOff x="4073727" y="3040337"/>
              <a:chExt cx="697794" cy="296263"/>
            </a:xfrm>
          </p:grpSpPr>
          <p:sp>
            <p:nvSpPr>
              <p:cNvPr id="10430" name="Google Shape;10430;p67"/>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67"/>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2" name="Google Shape;10432;p67"/>
            <p:cNvGrpSpPr/>
            <p:nvPr/>
          </p:nvGrpSpPr>
          <p:grpSpPr>
            <a:xfrm>
              <a:off x="3862800" y="3038525"/>
              <a:ext cx="1329006" cy="510698"/>
              <a:chOff x="3862800" y="3038525"/>
              <a:chExt cx="1329006" cy="510698"/>
            </a:xfrm>
          </p:grpSpPr>
          <p:sp>
            <p:nvSpPr>
              <p:cNvPr id="10433" name="Google Shape;10433;p67"/>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7"/>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35" name="Google Shape;10435;p67"/>
          <p:cNvGrpSpPr/>
          <p:nvPr/>
        </p:nvGrpSpPr>
        <p:grpSpPr>
          <a:xfrm>
            <a:off x="718150" y="1191441"/>
            <a:ext cx="883205" cy="775176"/>
            <a:chOff x="649648" y="271400"/>
            <a:chExt cx="6215377" cy="5455143"/>
          </a:xfrm>
        </p:grpSpPr>
        <p:sp>
          <p:nvSpPr>
            <p:cNvPr id="10436" name="Google Shape;10436;p67"/>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7"/>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7"/>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7"/>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7"/>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7"/>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7"/>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7"/>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7"/>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7"/>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7"/>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7"/>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8" name="Google Shape;10448;p67"/>
          <p:cNvGrpSpPr/>
          <p:nvPr/>
        </p:nvGrpSpPr>
        <p:grpSpPr>
          <a:xfrm>
            <a:off x="2326452" y="1191441"/>
            <a:ext cx="767704" cy="815489"/>
            <a:chOff x="2499700" y="1135950"/>
            <a:chExt cx="732402" cy="777990"/>
          </a:xfrm>
        </p:grpSpPr>
        <p:grpSp>
          <p:nvGrpSpPr>
            <p:cNvPr id="10449" name="Google Shape;10449;p67"/>
            <p:cNvGrpSpPr/>
            <p:nvPr/>
          </p:nvGrpSpPr>
          <p:grpSpPr>
            <a:xfrm>
              <a:off x="2499700" y="1135950"/>
              <a:ext cx="732402" cy="694705"/>
              <a:chOff x="2499700" y="1135950"/>
              <a:chExt cx="732402" cy="694705"/>
            </a:xfrm>
          </p:grpSpPr>
          <p:sp>
            <p:nvSpPr>
              <p:cNvPr id="10450" name="Google Shape;10450;p67"/>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67"/>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7"/>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7"/>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7"/>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7"/>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7"/>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7"/>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7"/>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7"/>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7"/>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7"/>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7"/>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7"/>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7"/>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67"/>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67"/>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7"/>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7"/>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7"/>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7"/>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7"/>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7"/>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7"/>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7"/>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7"/>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7"/>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7" name="Google Shape;10477;p67"/>
            <p:cNvGrpSpPr/>
            <p:nvPr/>
          </p:nvGrpSpPr>
          <p:grpSpPr>
            <a:xfrm>
              <a:off x="2517909" y="1188726"/>
              <a:ext cx="702702" cy="725214"/>
              <a:chOff x="2517909" y="1188726"/>
              <a:chExt cx="702702" cy="725214"/>
            </a:xfrm>
          </p:grpSpPr>
          <p:sp>
            <p:nvSpPr>
              <p:cNvPr id="10478" name="Google Shape;10478;p67"/>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7"/>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7"/>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7"/>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7"/>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83" name="Google Shape;10483;p67"/>
          <p:cNvGrpSpPr/>
          <p:nvPr/>
        </p:nvGrpSpPr>
        <p:grpSpPr>
          <a:xfrm>
            <a:off x="1672184" y="1191441"/>
            <a:ext cx="583439" cy="870229"/>
            <a:chOff x="1716825" y="1121550"/>
            <a:chExt cx="622800" cy="928938"/>
          </a:xfrm>
        </p:grpSpPr>
        <p:grpSp>
          <p:nvGrpSpPr>
            <p:cNvPr id="10484" name="Google Shape;10484;p67"/>
            <p:cNvGrpSpPr/>
            <p:nvPr/>
          </p:nvGrpSpPr>
          <p:grpSpPr>
            <a:xfrm>
              <a:off x="1716825" y="1121550"/>
              <a:ext cx="622800" cy="928938"/>
              <a:chOff x="1716825" y="1121550"/>
              <a:chExt cx="622800" cy="928938"/>
            </a:xfrm>
          </p:grpSpPr>
          <p:cxnSp>
            <p:nvCxnSpPr>
              <p:cNvPr id="10485" name="Google Shape;10485;p67"/>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486" name="Google Shape;10486;p67"/>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7" name="Google Shape;10487;p67"/>
            <p:cNvGrpSpPr/>
            <p:nvPr/>
          </p:nvGrpSpPr>
          <p:grpSpPr>
            <a:xfrm>
              <a:off x="1768050" y="1172775"/>
              <a:ext cx="520200" cy="832000"/>
              <a:chOff x="1768050" y="1172775"/>
              <a:chExt cx="520200" cy="832000"/>
            </a:xfrm>
          </p:grpSpPr>
          <p:cxnSp>
            <p:nvCxnSpPr>
              <p:cNvPr id="10488" name="Google Shape;10488;p67"/>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489" name="Google Shape;10489;p67"/>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0" name="Google Shape;10490;p67"/>
            <p:cNvGrpSpPr/>
            <p:nvPr/>
          </p:nvGrpSpPr>
          <p:grpSpPr>
            <a:xfrm>
              <a:off x="1820100" y="1225475"/>
              <a:ext cx="416400" cy="729575"/>
              <a:chOff x="1820100" y="1225475"/>
              <a:chExt cx="416400" cy="729575"/>
            </a:xfrm>
          </p:grpSpPr>
          <p:cxnSp>
            <p:nvCxnSpPr>
              <p:cNvPr id="10491" name="Google Shape;10491;p67"/>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492" name="Google Shape;10492;p67"/>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3" name="Google Shape;10493;p67"/>
            <p:cNvGrpSpPr/>
            <p:nvPr/>
          </p:nvGrpSpPr>
          <p:grpSpPr>
            <a:xfrm>
              <a:off x="1874250" y="1278825"/>
              <a:ext cx="308100" cy="605275"/>
              <a:chOff x="1874250" y="1278825"/>
              <a:chExt cx="308100" cy="605275"/>
            </a:xfrm>
          </p:grpSpPr>
          <p:cxnSp>
            <p:nvCxnSpPr>
              <p:cNvPr id="10494" name="Google Shape;10494;p67"/>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495" name="Google Shape;10495;p67"/>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6" name="Google Shape;10496;p67"/>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67"/>
          <p:cNvGrpSpPr/>
          <p:nvPr/>
        </p:nvGrpSpPr>
        <p:grpSpPr>
          <a:xfrm>
            <a:off x="1592007" y="2077763"/>
            <a:ext cx="739072" cy="714152"/>
            <a:chOff x="4334725" y="1355875"/>
            <a:chExt cx="3106650" cy="3001900"/>
          </a:xfrm>
        </p:grpSpPr>
        <p:grpSp>
          <p:nvGrpSpPr>
            <p:cNvPr id="10498" name="Google Shape;10498;p67"/>
            <p:cNvGrpSpPr/>
            <p:nvPr/>
          </p:nvGrpSpPr>
          <p:grpSpPr>
            <a:xfrm>
              <a:off x="4516050" y="1724875"/>
              <a:ext cx="2693725" cy="2632900"/>
              <a:chOff x="4516050" y="1724875"/>
              <a:chExt cx="2693725" cy="2632900"/>
            </a:xfrm>
          </p:grpSpPr>
          <p:sp>
            <p:nvSpPr>
              <p:cNvPr id="10499" name="Google Shape;10499;p67"/>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67"/>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7"/>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67"/>
            <p:cNvGrpSpPr/>
            <p:nvPr/>
          </p:nvGrpSpPr>
          <p:grpSpPr>
            <a:xfrm>
              <a:off x="4334725" y="1355875"/>
              <a:ext cx="3106650" cy="2709650"/>
              <a:chOff x="4334725" y="1355875"/>
              <a:chExt cx="3106650" cy="2709650"/>
            </a:xfrm>
          </p:grpSpPr>
          <p:sp>
            <p:nvSpPr>
              <p:cNvPr id="10503" name="Google Shape;10503;p67"/>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7"/>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67"/>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06" name="Google Shape;10506;p67"/>
          <p:cNvGrpSpPr/>
          <p:nvPr/>
        </p:nvGrpSpPr>
        <p:grpSpPr>
          <a:xfrm>
            <a:off x="7708956" y="3708534"/>
            <a:ext cx="312074" cy="684173"/>
            <a:chOff x="7645573" y="3754300"/>
            <a:chExt cx="293855" cy="644170"/>
          </a:xfrm>
        </p:grpSpPr>
        <p:sp>
          <p:nvSpPr>
            <p:cNvPr id="10507" name="Google Shape;10507;p67"/>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67"/>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9" name="Google Shape;10509;p67"/>
          <p:cNvGrpSpPr/>
          <p:nvPr/>
        </p:nvGrpSpPr>
        <p:grpSpPr>
          <a:xfrm>
            <a:off x="5630944" y="1191441"/>
            <a:ext cx="709011" cy="739359"/>
            <a:chOff x="5830645" y="1256617"/>
            <a:chExt cx="530340" cy="553040"/>
          </a:xfrm>
        </p:grpSpPr>
        <p:grpSp>
          <p:nvGrpSpPr>
            <p:cNvPr id="10510" name="Google Shape;10510;p67"/>
            <p:cNvGrpSpPr/>
            <p:nvPr/>
          </p:nvGrpSpPr>
          <p:grpSpPr>
            <a:xfrm>
              <a:off x="5830645" y="1256617"/>
              <a:ext cx="259743" cy="269909"/>
              <a:chOff x="5830645" y="1256617"/>
              <a:chExt cx="259743" cy="269909"/>
            </a:xfrm>
          </p:grpSpPr>
          <p:sp>
            <p:nvSpPr>
              <p:cNvPr id="10511" name="Google Shape;10511;p67"/>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7"/>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67"/>
            <p:cNvGrpSpPr/>
            <p:nvPr/>
          </p:nvGrpSpPr>
          <p:grpSpPr>
            <a:xfrm>
              <a:off x="6101293" y="1256617"/>
              <a:ext cx="259692" cy="269909"/>
              <a:chOff x="6101293" y="1256617"/>
              <a:chExt cx="259692" cy="269909"/>
            </a:xfrm>
          </p:grpSpPr>
          <p:sp>
            <p:nvSpPr>
              <p:cNvPr id="10514" name="Google Shape;10514;p67"/>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7"/>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6" name="Google Shape;10516;p67"/>
            <p:cNvGrpSpPr/>
            <p:nvPr/>
          </p:nvGrpSpPr>
          <p:grpSpPr>
            <a:xfrm>
              <a:off x="5830645" y="1539749"/>
              <a:ext cx="259692" cy="269909"/>
              <a:chOff x="5830645" y="1539749"/>
              <a:chExt cx="259692" cy="269909"/>
            </a:xfrm>
          </p:grpSpPr>
          <p:sp>
            <p:nvSpPr>
              <p:cNvPr id="10517" name="Google Shape;10517;p67"/>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67"/>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67"/>
            <p:cNvGrpSpPr/>
            <p:nvPr/>
          </p:nvGrpSpPr>
          <p:grpSpPr>
            <a:xfrm>
              <a:off x="6101293" y="1539749"/>
              <a:ext cx="259692" cy="269909"/>
              <a:chOff x="6101293" y="1539749"/>
              <a:chExt cx="259692" cy="269909"/>
            </a:xfrm>
          </p:grpSpPr>
          <p:sp>
            <p:nvSpPr>
              <p:cNvPr id="10520" name="Google Shape;10520;p67"/>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67"/>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2" name="Google Shape;10522;p67"/>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67"/>
          <p:cNvGrpSpPr/>
          <p:nvPr/>
        </p:nvGrpSpPr>
        <p:grpSpPr>
          <a:xfrm>
            <a:off x="732438" y="2927557"/>
            <a:ext cx="1452955" cy="621360"/>
            <a:chOff x="732422" y="2990152"/>
            <a:chExt cx="1337773" cy="572102"/>
          </a:xfrm>
        </p:grpSpPr>
        <p:sp>
          <p:nvSpPr>
            <p:cNvPr id="10524" name="Google Shape;10524;p67"/>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67"/>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67"/>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67"/>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67"/>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67"/>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33" name="Shape 10533"/>
        <p:cNvGrpSpPr/>
        <p:nvPr/>
      </p:nvGrpSpPr>
      <p:grpSpPr>
        <a:xfrm>
          <a:off x="0" y="0"/>
          <a:ext cx="0" cy="0"/>
          <a:chOff x="0" y="0"/>
          <a:chExt cx="0" cy="0"/>
        </a:xfrm>
      </p:grpSpPr>
      <p:grpSp>
        <p:nvGrpSpPr>
          <p:cNvPr id="10534" name="Google Shape;10534;p68"/>
          <p:cNvGrpSpPr/>
          <p:nvPr/>
        </p:nvGrpSpPr>
        <p:grpSpPr>
          <a:xfrm>
            <a:off x="729238" y="1179665"/>
            <a:ext cx="1636117" cy="1526144"/>
            <a:chOff x="729238" y="1179665"/>
            <a:chExt cx="1636117" cy="1526144"/>
          </a:xfrm>
        </p:grpSpPr>
        <p:grpSp>
          <p:nvGrpSpPr>
            <p:cNvPr id="10535" name="Google Shape;10535;p68"/>
            <p:cNvGrpSpPr/>
            <p:nvPr/>
          </p:nvGrpSpPr>
          <p:grpSpPr>
            <a:xfrm>
              <a:off x="729238" y="1179665"/>
              <a:ext cx="80700" cy="1526144"/>
              <a:chOff x="729238" y="1179665"/>
              <a:chExt cx="80700" cy="1526144"/>
            </a:xfrm>
          </p:grpSpPr>
          <p:sp>
            <p:nvSpPr>
              <p:cNvPr id="10536" name="Google Shape;10536;p68"/>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68"/>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68"/>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68"/>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6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6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6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6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6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68"/>
            <p:cNvGrpSpPr/>
            <p:nvPr/>
          </p:nvGrpSpPr>
          <p:grpSpPr>
            <a:xfrm>
              <a:off x="903098" y="1179665"/>
              <a:ext cx="80700" cy="1526144"/>
              <a:chOff x="903098" y="1179665"/>
              <a:chExt cx="80700" cy="1526144"/>
            </a:xfrm>
          </p:grpSpPr>
          <p:sp>
            <p:nvSpPr>
              <p:cNvPr id="10547" name="Google Shape;10547;p68"/>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8"/>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8"/>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68"/>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68"/>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68"/>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6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6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6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7" name="Google Shape;10557;p68"/>
            <p:cNvGrpSpPr/>
            <p:nvPr/>
          </p:nvGrpSpPr>
          <p:grpSpPr>
            <a:xfrm>
              <a:off x="1076958" y="1179665"/>
              <a:ext cx="80700" cy="1526144"/>
              <a:chOff x="1076958" y="1179665"/>
              <a:chExt cx="80700" cy="1526144"/>
            </a:xfrm>
          </p:grpSpPr>
          <p:sp>
            <p:nvSpPr>
              <p:cNvPr id="10558" name="Google Shape;10558;p68"/>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8"/>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8"/>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68"/>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68"/>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68"/>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68"/>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6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6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6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8" name="Google Shape;10568;p68"/>
            <p:cNvGrpSpPr/>
            <p:nvPr/>
          </p:nvGrpSpPr>
          <p:grpSpPr>
            <a:xfrm>
              <a:off x="1247707" y="1179665"/>
              <a:ext cx="80700" cy="1526144"/>
              <a:chOff x="1247707" y="1179665"/>
              <a:chExt cx="80700" cy="1526144"/>
            </a:xfrm>
          </p:grpSpPr>
          <p:sp>
            <p:nvSpPr>
              <p:cNvPr id="10569" name="Google Shape;10569;p68"/>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8"/>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8"/>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6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6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6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6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9" name="Google Shape;10579;p68"/>
            <p:cNvGrpSpPr/>
            <p:nvPr/>
          </p:nvGrpSpPr>
          <p:grpSpPr>
            <a:xfrm>
              <a:off x="1421567" y="1179665"/>
              <a:ext cx="80700" cy="1526144"/>
              <a:chOff x="1421567" y="1179665"/>
              <a:chExt cx="80700" cy="1526144"/>
            </a:xfrm>
          </p:grpSpPr>
          <p:sp>
            <p:nvSpPr>
              <p:cNvPr id="10580" name="Google Shape;10580;p68"/>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8"/>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68"/>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68"/>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68"/>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8"/>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68"/>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68"/>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6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6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0" name="Google Shape;10590;p68"/>
            <p:cNvGrpSpPr/>
            <p:nvPr/>
          </p:nvGrpSpPr>
          <p:grpSpPr>
            <a:xfrm>
              <a:off x="1592327" y="1179665"/>
              <a:ext cx="80700" cy="1526144"/>
              <a:chOff x="1592327" y="1179665"/>
              <a:chExt cx="80700" cy="1526144"/>
            </a:xfrm>
          </p:grpSpPr>
          <p:sp>
            <p:nvSpPr>
              <p:cNvPr id="10591" name="Google Shape;10591;p68"/>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8"/>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8"/>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68"/>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68"/>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68"/>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6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6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6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6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1" name="Google Shape;10601;p68"/>
            <p:cNvGrpSpPr/>
            <p:nvPr/>
          </p:nvGrpSpPr>
          <p:grpSpPr>
            <a:xfrm>
              <a:off x="1766187" y="1179665"/>
              <a:ext cx="80700" cy="1526144"/>
              <a:chOff x="1766187" y="1179665"/>
              <a:chExt cx="80700" cy="1526144"/>
            </a:xfrm>
          </p:grpSpPr>
          <p:sp>
            <p:nvSpPr>
              <p:cNvPr id="10602" name="Google Shape;10602;p68"/>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68"/>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68"/>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8"/>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68"/>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8"/>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68"/>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68"/>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8"/>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6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2" name="Google Shape;10612;p68"/>
            <p:cNvGrpSpPr/>
            <p:nvPr/>
          </p:nvGrpSpPr>
          <p:grpSpPr>
            <a:xfrm>
              <a:off x="1936935" y="1179665"/>
              <a:ext cx="80700" cy="1526144"/>
              <a:chOff x="1936935" y="1179665"/>
              <a:chExt cx="80700" cy="1526144"/>
            </a:xfrm>
          </p:grpSpPr>
          <p:sp>
            <p:nvSpPr>
              <p:cNvPr id="10613" name="Google Shape;10613;p68"/>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68"/>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8"/>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68"/>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8"/>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6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6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6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6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3" name="Google Shape;10623;p68"/>
            <p:cNvGrpSpPr/>
            <p:nvPr/>
          </p:nvGrpSpPr>
          <p:grpSpPr>
            <a:xfrm>
              <a:off x="2110795" y="1179665"/>
              <a:ext cx="80700" cy="1526144"/>
              <a:chOff x="2110795" y="1179665"/>
              <a:chExt cx="80700" cy="1526144"/>
            </a:xfrm>
          </p:grpSpPr>
          <p:sp>
            <p:nvSpPr>
              <p:cNvPr id="10624" name="Google Shape;10624;p68"/>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68"/>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68"/>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8"/>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6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6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6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6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6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4" name="Google Shape;10634;p68"/>
            <p:cNvGrpSpPr/>
            <p:nvPr/>
          </p:nvGrpSpPr>
          <p:grpSpPr>
            <a:xfrm>
              <a:off x="2284655" y="1179665"/>
              <a:ext cx="80700" cy="1526144"/>
              <a:chOff x="2284655" y="1179665"/>
              <a:chExt cx="80700" cy="1526144"/>
            </a:xfrm>
          </p:grpSpPr>
          <p:sp>
            <p:nvSpPr>
              <p:cNvPr id="10635" name="Google Shape;10635;p68"/>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68"/>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68"/>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8"/>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8"/>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8"/>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6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45" name="Google Shape;10645;p68"/>
          <p:cNvGrpSpPr/>
          <p:nvPr/>
        </p:nvGrpSpPr>
        <p:grpSpPr>
          <a:xfrm>
            <a:off x="2623904" y="1198803"/>
            <a:ext cx="1364248" cy="1102133"/>
            <a:chOff x="2623904" y="1198803"/>
            <a:chExt cx="1364248" cy="1102133"/>
          </a:xfrm>
        </p:grpSpPr>
        <p:grpSp>
          <p:nvGrpSpPr>
            <p:cNvPr id="10646" name="Google Shape;10646;p68"/>
            <p:cNvGrpSpPr/>
            <p:nvPr/>
          </p:nvGrpSpPr>
          <p:grpSpPr>
            <a:xfrm>
              <a:off x="2623907" y="1198803"/>
              <a:ext cx="1364245" cy="273000"/>
              <a:chOff x="2623907" y="1198803"/>
              <a:chExt cx="1364245" cy="273000"/>
            </a:xfrm>
          </p:grpSpPr>
          <p:sp>
            <p:nvSpPr>
              <p:cNvPr id="10647" name="Google Shape;10647;p68"/>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6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6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6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68"/>
            <p:cNvGrpSpPr/>
            <p:nvPr/>
          </p:nvGrpSpPr>
          <p:grpSpPr>
            <a:xfrm>
              <a:off x="2623904" y="1476964"/>
              <a:ext cx="1364245" cy="273000"/>
              <a:chOff x="2623904" y="1476964"/>
              <a:chExt cx="1364245" cy="273000"/>
            </a:xfrm>
          </p:grpSpPr>
          <p:sp>
            <p:nvSpPr>
              <p:cNvPr id="10653" name="Google Shape;10653;p68"/>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68"/>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8"/>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6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8" name="Google Shape;10658;p68"/>
            <p:cNvGrpSpPr/>
            <p:nvPr/>
          </p:nvGrpSpPr>
          <p:grpSpPr>
            <a:xfrm>
              <a:off x="2623907" y="1749775"/>
              <a:ext cx="1364245" cy="273000"/>
              <a:chOff x="2623907" y="1749775"/>
              <a:chExt cx="1364245" cy="273000"/>
            </a:xfrm>
          </p:grpSpPr>
          <p:sp>
            <p:nvSpPr>
              <p:cNvPr id="10659" name="Google Shape;10659;p68"/>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68"/>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6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4" name="Google Shape;10664;p68"/>
            <p:cNvGrpSpPr/>
            <p:nvPr/>
          </p:nvGrpSpPr>
          <p:grpSpPr>
            <a:xfrm>
              <a:off x="2623904" y="2027936"/>
              <a:ext cx="1364245" cy="273000"/>
              <a:chOff x="2623904" y="2027936"/>
              <a:chExt cx="1364245" cy="273000"/>
            </a:xfrm>
          </p:grpSpPr>
          <p:sp>
            <p:nvSpPr>
              <p:cNvPr id="10665" name="Google Shape;10665;p6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6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70" name="Google Shape;10670;p68"/>
          <p:cNvGrpSpPr/>
          <p:nvPr/>
        </p:nvGrpSpPr>
        <p:grpSpPr>
          <a:xfrm>
            <a:off x="2613365" y="2657986"/>
            <a:ext cx="1387541" cy="159124"/>
            <a:chOff x="3200660" y="2180272"/>
            <a:chExt cx="2563824" cy="378237"/>
          </a:xfrm>
        </p:grpSpPr>
        <p:sp>
          <p:nvSpPr>
            <p:cNvPr id="10671" name="Google Shape;10671;p6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6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6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6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6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6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6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6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6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6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6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6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9" name="Google Shape;10689;p68"/>
          <p:cNvGrpSpPr/>
          <p:nvPr/>
        </p:nvGrpSpPr>
        <p:grpSpPr>
          <a:xfrm>
            <a:off x="2609890" y="2935811"/>
            <a:ext cx="1390502" cy="159625"/>
            <a:chOff x="3530150" y="2790075"/>
            <a:chExt cx="1962600" cy="225300"/>
          </a:xfrm>
        </p:grpSpPr>
        <p:sp>
          <p:nvSpPr>
            <p:cNvPr id="10690" name="Google Shape;10690;p68"/>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8"/>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2" name="Google Shape;10692;p68"/>
          <p:cNvGrpSpPr/>
          <p:nvPr/>
        </p:nvGrpSpPr>
        <p:grpSpPr>
          <a:xfrm>
            <a:off x="2610543" y="3214137"/>
            <a:ext cx="1411629" cy="153761"/>
            <a:chOff x="3558802" y="4011427"/>
            <a:chExt cx="1866000" cy="111300"/>
          </a:xfrm>
        </p:grpSpPr>
        <p:sp>
          <p:nvSpPr>
            <p:cNvPr id="10693" name="Google Shape;10693;p68"/>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8"/>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68"/>
          <p:cNvGrpSpPr/>
          <p:nvPr/>
        </p:nvGrpSpPr>
        <p:grpSpPr>
          <a:xfrm>
            <a:off x="2610235" y="2419536"/>
            <a:ext cx="1383503" cy="119749"/>
            <a:chOff x="3465975" y="2270276"/>
            <a:chExt cx="1986364" cy="171929"/>
          </a:xfrm>
        </p:grpSpPr>
        <p:sp>
          <p:nvSpPr>
            <p:cNvPr id="10696" name="Google Shape;10696;p6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6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8"/>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8"/>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8"/>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8"/>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68"/>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4" name="Google Shape;10704;p68"/>
          <p:cNvGrpSpPr/>
          <p:nvPr/>
        </p:nvGrpSpPr>
        <p:grpSpPr>
          <a:xfrm>
            <a:off x="2621243" y="3783187"/>
            <a:ext cx="1369531" cy="195460"/>
            <a:chOff x="723300" y="4253549"/>
            <a:chExt cx="2276482" cy="324900"/>
          </a:xfrm>
        </p:grpSpPr>
        <p:sp>
          <p:nvSpPr>
            <p:cNvPr id="10705" name="Google Shape;10705;p6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6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6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6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68"/>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0" name="Google Shape;10710;p68"/>
          <p:cNvGrpSpPr/>
          <p:nvPr/>
        </p:nvGrpSpPr>
        <p:grpSpPr>
          <a:xfrm>
            <a:off x="2610803" y="3484367"/>
            <a:ext cx="1389066" cy="180119"/>
            <a:chOff x="705948" y="3788465"/>
            <a:chExt cx="2308953" cy="299400"/>
          </a:xfrm>
        </p:grpSpPr>
        <p:sp>
          <p:nvSpPr>
            <p:cNvPr id="10711" name="Google Shape;10711;p6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6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68"/>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68"/>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6" name="Google Shape;10716;p68"/>
          <p:cNvGrpSpPr/>
          <p:nvPr/>
        </p:nvGrpSpPr>
        <p:grpSpPr>
          <a:xfrm>
            <a:off x="2658741" y="4097347"/>
            <a:ext cx="1304609" cy="294074"/>
            <a:chOff x="2658741" y="4097347"/>
            <a:chExt cx="1304609" cy="294074"/>
          </a:xfrm>
        </p:grpSpPr>
        <p:grpSp>
          <p:nvGrpSpPr>
            <p:cNvPr id="10717" name="Google Shape;10717;p68"/>
            <p:cNvGrpSpPr/>
            <p:nvPr/>
          </p:nvGrpSpPr>
          <p:grpSpPr>
            <a:xfrm>
              <a:off x="2658741" y="4097347"/>
              <a:ext cx="118572" cy="294074"/>
              <a:chOff x="3343310" y="4475555"/>
              <a:chExt cx="127717" cy="316753"/>
            </a:xfrm>
          </p:grpSpPr>
          <p:sp>
            <p:nvSpPr>
              <p:cNvPr id="10718" name="Google Shape;10718;p6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6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0" name="Google Shape;10720;p68"/>
            <p:cNvGrpSpPr/>
            <p:nvPr/>
          </p:nvGrpSpPr>
          <p:grpSpPr>
            <a:xfrm>
              <a:off x="3815519" y="4098388"/>
              <a:ext cx="147831" cy="291991"/>
              <a:chOff x="3527539" y="4476677"/>
              <a:chExt cx="159232" cy="314510"/>
            </a:xfrm>
          </p:grpSpPr>
          <p:sp>
            <p:nvSpPr>
              <p:cNvPr id="10721" name="Google Shape;10721;p6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3" name="Google Shape;10723;p68"/>
            <p:cNvGrpSpPr/>
            <p:nvPr/>
          </p:nvGrpSpPr>
          <p:grpSpPr>
            <a:xfrm>
              <a:off x="3511696" y="4098388"/>
              <a:ext cx="147831" cy="291991"/>
              <a:chOff x="3527539" y="4476677"/>
              <a:chExt cx="159232" cy="314510"/>
            </a:xfrm>
          </p:grpSpPr>
          <p:sp>
            <p:nvSpPr>
              <p:cNvPr id="10724" name="Google Shape;10724;p6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6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6" name="Google Shape;10726;p68"/>
            <p:cNvGrpSpPr/>
            <p:nvPr/>
          </p:nvGrpSpPr>
          <p:grpSpPr>
            <a:xfrm>
              <a:off x="3207874" y="4098388"/>
              <a:ext cx="147831" cy="291991"/>
              <a:chOff x="3527539" y="4476677"/>
              <a:chExt cx="159232" cy="314510"/>
            </a:xfrm>
          </p:grpSpPr>
          <p:sp>
            <p:nvSpPr>
              <p:cNvPr id="10727" name="Google Shape;10727;p6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9" name="Google Shape;10729;p68"/>
            <p:cNvGrpSpPr/>
            <p:nvPr/>
          </p:nvGrpSpPr>
          <p:grpSpPr>
            <a:xfrm>
              <a:off x="2933305" y="4097347"/>
              <a:ext cx="118572" cy="294074"/>
              <a:chOff x="3343310" y="4475555"/>
              <a:chExt cx="127717" cy="316753"/>
            </a:xfrm>
          </p:grpSpPr>
          <p:sp>
            <p:nvSpPr>
              <p:cNvPr id="10730" name="Google Shape;10730;p6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6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32" name="Google Shape;10732;p68"/>
          <p:cNvGrpSpPr/>
          <p:nvPr/>
        </p:nvGrpSpPr>
        <p:grpSpPr>
          <a:xfrm>
            <a:off x="4277571" y="2080469"/>
            <a:ext cx="1433821" cy="191501"/>
            <a:chOff x="4273350" y="2080469"/>
            <a:chExt cx="1433821" cy="191501"/>
          </a:xfrm>
        </p:grpSpPr>
        <p:grpSp>
          <p:nvGrpSpPr>
            <p:cNvPr id="10733" name="Google Shape;10733;p68"/>
            <p:cNvGrpSpPr/>
            <p:nvPr/>
          </p:nvGrpSpPr>
          <p:grpSpPr>
            <a:xfrm>
              <a:off x="4273350" y="2080469"/>
              <a:ext cx="1433821" cy="0"/>
              <a:chOff x="5224975" y="2962250"/>
              <a:chExt cx="1544400" cy="0"/>
            </a:xfrm>
          </p:grpSpPr>
          <p:cxnSp>
            <p:nvCxnSpPr>
              <p:cNvPr id="10734" name="Google Shape;10734;p6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735" name="Google Shape;10735;p68"/>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736" name="Google Shape;10736;p68"/>
            <p:cNvGrpSpPr/>
            <p:nvPr/>
          </p:nvGrpSpPr>
          <p:grpSpPr>
            <a:xfrm>
              <a:off x="4273350" y="2271969"/>
              <a:ext cx="1433821" cy="0"/>
              <a:chOff x="5224975" y="2962250"/>
              <a:chExt cx="1544400" cy="0"/>
            </a:xfrm>
          </p:grpSpPr>
          <p:cxnSp>
            <p:nvCxnSpPr>
              <p:cNvPr id="10737" name="Google Shape;10737;p68"/>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738" name="Google Shape;10738;p68"/>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739" name="Google Shape;10739;p68"/>
          <p:cNvGrpSpPr/>
          <p:nvPr/>
        </p:nvGrpSpPr>
        <p:grpSpPr>
          <a:xfrm>
            <a:off x="4279126" y="1183036"/>
            <a:ext cx="1430711" cy="743389"/>
            <a:chOff x="5159450" y="1919950"/>
            <a:chExt cx="1541050" cy="862500"/>
          </a:xfrm>
        </p:grpSpPr>
        <p:sp>
          <p:nvSpPr>
            <p:cNvPr id="10740" name="Google Shape;10740;p6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741" name="Google Shape;10741;p68"/>
            <p:cNvGrpSpPr/>
            <p:nvPr/>
          </p:nvGrpSpPr>
          <p:grpSpPr>
            <a:xfrm>
              <a:off x="5159450" y="1919950"/>
              <a:ext cx="1541050" cy="862500"/>
              <a:chOff x="5159450" y="1919950"/>
              <a:chExt cx="1541050" cy="862500"/>
            </a:xfrm>
          </p:grpSpPr>
          <p:cxnSp>
            <p:nvCxnSpPr>
              <p:cNvPr id="10742" name="Google Shape;10742;p6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743" name="Google Shape;10743;p6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744" name="Google Shape;10744;p68"/>
          <p:cNvGrpSpPr/>
          <p:nvPr/>
        </p:nvGrpSpPr>
        <p:grpSpPr>
          <a:xfrm>
            <a:off x="4269239" y="2406364"/>
            <a:ext cx="1450484" cy="1052087"/>
            <a:chOff x="5230575" y="1554475"/>
            <a:chExt cx="2137150" cy="1550150"/>
          </a:xfrm>
        </p:grpSpPr>
        <p:sp>
          <p:nvSpPr>
            <p:cNvPr id="10745" name="Google Shape;10745;p68"/>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68"/>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68"/>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68"/>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68"/>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68"/>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8"/>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8"/>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8"/>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68"/>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68"/>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68"/>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68"/>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8" name="Google Shape;10758;p68"/>
          <p:cNvGrpSpPr/>
          <p:nvPr/>
        </p:nvGrpSpPr>
        <p:grpSpPr>
          <a:xfrm rot="10800000">
            <a:off x="4285790" y="3498553"/>
            <a:ext cx="1417383" cy="887946"/>
            <a:chOff x="5645403" y="2920021"/>
            <a:chExt cx="2650800" cy="2180614"/>
          </a:xfrm>
        </p:grpSpPr>
        <p:sp>
          <p:nvSpPr>
            <p:cNvPr id="10759" name="Google Shape;10759;p68"/>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60" name="Google Shape;10760;p68"/>
            <p:cNvCxnSpPr>
              <a:stCxn id="10759"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761" name="Google Shape;10761;p68"/>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62" name="Google Shape;10762;p68"/>
            <p:cNvCxnSpPr>
              <a:endCxn id="10761"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0763" name="Google Shape;10763;p68"/>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64" name="Google Shape;10764;p68"/>
            <p:cNvCxnSpPr>
              <a:stCxn id="10763"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765" name="Google Shape;10765;p68"/>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66" name="Google Shape;10766;p68"/>
            <p:cNvCxnSpPr>
              <a:endCxn id="10765"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767" name="Google Shape;10767;p68"/>
          <p:cNvGrpSpPr/>
          <p:nvPr/>
        </p:nvGrpSpPr>
        <p:grpSpPr>
          <a:xfrm>
            <a:off x="7386150" y="2401908"/>
            <a:ext cx="1071743" cy="1021579"/>
            <a:chOff x="7189833" y="2022667"/>
            <a:chExt cx="1251159" cy="1192597"/>
          </a:xfrm>
        </p:grpSpPr>
        <p:sp>
          <p:nvSpPr>
            <p:cNvPr id="10768" name="Google Shape;10768;p68"/>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68"/>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68"/>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68"/>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2" name="Google Shape;10772;p68"/>
          <p:cNvGrpSpPr/>
          <p:nvPr/>
        </p:nvGrpSpPr>
        <p:grpSpPr>
          <a:xfrm>
            <a:off x="727421" y="2828315"/>
            <a:ext cx="1695374" cy="1560837"/>
            <a:chOff x="727421" y="2828315"/>
            <a:chExt cx="1695374" cy="1560837"/>
          </a:xfrm>
        </p:grpSpPr>
        <p:grpSp>
          <p:nvGrpSpPr>
            <p:cNvPr id="10773" name="Google Shape;10773;p68"/>
            <p:cNvGrpSpPr/>
            <p:nvPr/>
          </p:nvGrpSpPr>
          <p:grpSpPr>
            <a:xfrm>
              <a:off x="819108" y="2882501"/>
              <a:ext cx="103104" cy="1426186"/>
              <a:chOff x="4674013" y="3100904"/>
              <a:chExt cx="122758" cy="1698043"/>
            </a:xfrm>
          </p:grpSpPr>
          <p:sp>
            <p:nvSpPr>
              <p:cNvPr id="10774" name="Google Shape;10774;p6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6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6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6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6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6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6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1" name="Google Shape;10781;p68"/>
            <p:cNvGrpSpPr/>
            <p:nvPr/>
          </p:nvGrpSpPr>
          <p:grpSpPr>
            <a:xfrm>
              <a:off x="1062475" y="2882501"/>
              <a:ext cx="103104" cy="1426186"/>
              <a:chOff x="4940438" y="3100904"/>
              <a:chExt cx="122758" cy="1698043"/>
            </a:xfrm>
          </p:grpSpPr>
          <p:sp>
            <p:nvSpPr>
              <p:cNvPr id="10782" name="Google Shape;10782;p6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6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6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6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6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6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6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9" name="Google Shape;10789;p68"/>
            <p:cNvGrpSpPr/>
            <p:nvPr/>
          </p:nvGrpSpPr>
          <p:grpSpPr>
            <a:xfrm>
              <a:off x="1299324" y="2882501"/>
              <a:ext cx="103104" cy="1426186"/>
              <a:chOff x="5206863" y="3100904"/>
              <a:chExt cx="122758" cy="1698043"/>
            </a:xfrm>
          </p:grpSpPr>
          <p:sp>
            <p:nvSpPr>
              <p:cNvPr id="10790" name="Google Shape;10790;p6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6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6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6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6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6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6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7" name="Google Shape;10797;p68"/>
            <p:cNvGrpSpPr/>
            <p:nvPr/>
          </p:nvGrpSpPr>
          <p:grpSpPr>
            <a:xfrm>
              <a:off x="1786057" y="2882501"/>
              <a:ext cx="103104" cy="1426186"/>
              <a:chOff x="6006138" y="3143629"/>
              <a:chExt cx="122758" cy="1698043"/>
            </a:xfrm>
          </p:grpSpPr>
          <p:sp>
            <p:nvSpPr>
              <p:cNvPr id="10798" name="Google Shape;10798;p6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6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6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6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6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6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6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5" name="Google Shape;10805;p68"/>
            <p:cNvGrpSpPr/>
            <p:nvPr/>
          </p:nvGrpSpPr>
          <p:grpSpPr>
            <a:xfrm>
              <a:off x="2029422" y="2882501"/>
              <a:ext cx="103104" cy="1426186"/>
              <a:chOff x="6805413" y="3100904"/>
              <a:chExt cx="122758" cy="1698043"/>
            </a:xfrm>
          </p:grpSpPr>
          <p:sp>
            <p:nvSpPr>
              <p:cNvPr id="10806" name="Google Shape;10806;p6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6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6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6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6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6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6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3" name="Google Shape;10813;p68"/>
            <p:cNvGrpSpPr/>
            <p:nvPr/>
          </p:nvGrpSpPr>
          <p:grpSpPr>
            <a:xfrm>
              <a:off x="727421" y="2828315"/>
              <a:ext cx="1695374" cy="1560837"/>
              <a:chOff x="734799" y="2782450"/>
              <a:chExt cx="1571100" cy="1577400"/>
            </a:xfrm>
          </p:grpSpPr>
          <p:cxnSp>
            <p:nvCxnSpPr>
              <p:cNvPr id="10814" name="Google Shape;10814;p6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815" name="Google Shape;10815;p6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816" name="Google Shape;10816;p68"/>
            <p:cNvGrpSpPr/>
            <p:nvPr/>
          </p:nvGrpSpPr>
          <p:grpSpPr>
            <a:xfrm>
              <a:off x="2272795" y="2882501"/>
              <a:ext cx="103104" cy="1426186"/>
              <a:chOff x="5206863" y="3100904"/>
              <a:chExt cx="122758" cy="1698043"/>
            </a:xfrm>
          </p:grpSpPr>
          <p:sp>
            <p:nvSpPr>
              <p:cNvPr id="10817" name="Google Shape;10817;p6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6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6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6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6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6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6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4" name="Google Shape;10824;p68"/>
            <p:cNvGrpSpPr/>
            <p:nvPr/>
          </p:nvGrpSpPr>
          <p:grpSpPr>
            <a:xfrm>
              <a:off x="1542694" y="2882501"/>
              <a:ext cx="103104" cy="1426186"/>
              <a:chOff x="6006138" y="3143629"/>
              <a:chExt cx="122758" cy="1698043"/>
            </a:xfrm>
          </p:grpSpPr>
          <p:sp>
            <p:nvSpPr>
              <p:cNvPr id="10825" name="Google Shape;10825;p6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6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6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6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6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6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6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32" name="Google Shape;10832;p68"/>
          <p:cNvGrpSpPr/>
          <p:nvPr/>
        </p:nvGrpSpPr>
        <p:grpSpPr>
          <a:xfrm>
            <a:off x="5936000" y="2405887"/>
            <a:ext cx="1248543" cy="1025319"/>
            <a:chOff x="5183758" y="1210600"/>
            <a:chExt cx="3605380" cy="2960783"/>
          </a:xfrm>
        </p:grpSpPr>
        <p:sp>
          <p:nvSpPr>
            <p:cNvPr id="10833" name="Google Shape;10833;p6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6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6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6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37" name="Google Shape;10837;p68"/>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838" name="Google Shape;10838;p68"/>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839" name="Google Shape;10839;p68"/>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840" name="Google Shape;10840;p68"/>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841" name="Google Shape;10841;p68"/>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2" name="Google Shape;10842;p68"/>
          <p:cNvGrpSpPr/>
          <p:nvPr/>
        </p:nvGrpSpPr>
        <p:grpSpPr>
          <a:xfrm>
            <a:off x="5793062" y="3544204"/>
            <a:ext cx="2664831" cy="843440"/>
            <a:chOff x="5916567" y="1099697"/>
            <a:chExt cx="2556683" cy="809211"/>
          </a:xfrm>
        </p:grpSpPr>
        <p:sp>
          <p:nvSpPr>
            <p:cNvPr id="10843" name="Google Shape;10843;p68"/>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68"/>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68"/>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68"/>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68"/>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68"/>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68"/>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68"/>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1" name="Google Shape;10851;p68"/>
          <p:cNvGrpSpPr/>
          <p:nvPr/>
        </p:nvGrpSpPr>
        <p:grpSpPr>
          <a:xfrm>
            <a:off x="5900602" y="1193063"/>
            <a:ext cx="1299851" cy="1023338"/>
            <a:chOff x="5900602" y="1193063"/>
            <a:chExt cx="1299851" cy="1023338"/>
          </a:xfrm>
        </p:grpSpPr>
        <p:grpSp>
          <p:nvGrpSpPr>
            <p:cNvPr id="10852" name="Google Shape;10852;p68"/>
            <p:cNvGrpSpPr/>
            <p:nvPr/>
          </p:nvGrpSpPr>
          <p:grpSpPr>
            <a:xfrm>
              <a:off x="6743564" y="1193063"/>
              <a:ext cx="456889" cy="700379"/>
              <a:chOff x="6743564" y="1193063"/>
              <a:chExt cx="456889" cy="700379"/>
            </a:xfrm>
          </p:grpSpPr>
          <p:grpSp>
            <p:nvGrpSpPr>
              <p:cNvPr id="10853" name="Google Shape;10853;p68"/>
              <p:cNvGrpSpPr/>
              <p:nvPr/>
            </p:nvGrpSpPr>
            <p:grpSpPr>
              <a:xfrm>
                <a:off x="6743564" y="1690731"/>
                <a:ext cx="214402" cy="202710"/>
                <a:chOff x="6743564" y="1690731"/>
                <a:chExt cx="214402" cy="202710"/>
              </a:xfrm>
            </p:grpSpPr>
            <p:sp>
              <p:nvSpPr>
                <p:cNvPr id="10854" name="Google Shape;10854;p68"/>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68"/>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6" name="Google Shape;10856;p68"/>
              <p:cNvGrpSpPr/>
              <p:nvPr/>
            </p:nvGrpSpPr>
            <p:grpSpPr>
              <a:xfrm>
                <a:off x="6915505" y="1193063"/>
                <a:ext cx="284947" cy="589637"/>
                <a:chOff x="6915505" y="1193063"/>
                <a:chExt cx="284947" cy="589637"/>
              </a:xfrm>
            </p:grpSpPr>
            <p:sp>
              <p:nvSpPr>
                <p:cNvPr id="10857" name="Google Shape;10857;p6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58" name="Google Shape;10858;p68"/>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859" name="Google Shape;10859;p68"/>
            <p:cNvGrpSpPr/>
            <p:nvPr/>
          </p:nvGrpSpPr>
          <p:grpSpPr>
            <a:xfrm>
              <a:off x="6520337" y="1193063"/>
              <a:ext cx="341815" cy="801589"/>
              <a:chOff x="6520337" y="1193063"/>
              <a:chExt cx="341815" cy="801589"/>
            </a:xfrm>
          </p:grpSpPr>
          <p:grpSp>
            <p:nvGrpSpPr>
              <p:cNvPr id="10860" name="Google Shape;10860;p68"/>
              <p:cNvGrpSpPr/>
              <p:nvPr/>
            </p:nvGrpSpPr>
            <p:grpSpPr>
              <a:xfrm>
                <a:off x="6520337" y="1589527"/>
                <a:ext cx="213950" cy="405125"/>
                <a:chOff x="6520337" y="1589527"/>
                <a:chExt cx="213950" cy="405125"/>
              </a:xfrm>
            </p:grpSpPr>
            <p:sp>
              <p:nvSpPr>
                <p:cNvPr id="10861" name="Google Shape;10861;p6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68"/>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3" name="Google Shape;10863;p68"/>
              <p:cNvGrpSpPr/>
              <p:nvPr/>
            </p:nvGrpSpPr>
            <p:grpSpPr>
              <a:xfrm>
                <a:off x="6577204" y="1193063"/>
                <a:ext cx="284947" cy="453562"/>
                <a:chOff x="6577204" y="1193063"/>
                <a:chExt cx="284947" cy="453562"/>
              </a:xfrm>
            </p:grpSpPr>
            <p:sp>
              <p:nvSpPr>
                <p:cNvPr id="10864" name="Google Shape;10864;p6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65" name="Google Shape;10865;p68"/>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866" name="Google Shape;10866;p68"/>
            <p:cNvGrpSpPr/>
            <p:nvPr/>
          </p:nvGrpSpPr>
          <p:grpSpPr>
            <a:xfrm>
              <a:off x="6238903" y="1193063"/>
              <a:ext cx="300475" cy="901782"/>
              <a:chOff x="6238903" y="1193063"/>
              <a:chExt cx="300475" cy="901782"/>
            </a:xfrm>
          </p:grpSpPr>
          <p:grpSp>
            <p:nvGrpSpPr>
              <p:cNvPr id="10867" name="Google Shape;10867;p68"/>
              <p:cNvGrpSpPr/>
              <p:nvPr/>
            </p:nvGrpSpPr>
            <p:grpSpPr>
              <a:xfrm>
                <a:off x="6290865" y="1489315"/>
                <a:ext cx="248514" cy="605530"/>
                <a:chOff x="6290865" y="1489315"/>
                <a:chExt cx="248514" cy="605530"/>
              </a:xfrm>
            </p:grpSpPr>
            <p:sp>
              <p:nvSpPr>
                <p:cNvPr id="10868" name="Google Shape;10868;p6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68"/>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0" name="Google Shape;10870;p68"/>
              <p:cNvGrpSpPr/>
              <p:nvPr/>
            </p:nvGrpSpPr>
            <p:grpSpPr>
              <a:xfrm>
                <a:off x="6238903" y="1193063"/>
                <a:ext cx="284947" cy="327512"/>
                <a:chOff x="6238903" y="1193063"/>
                <a:chExt cx="284947" cy="327512"/>
              </a:xfrm>
            </p:grpSpPr>
            <p:sp>
              <p:nvSpPr>
                <p:cNvPr id="10871" name="Google Shape;10871;p6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72" name="Google Shape;10872;p68"/>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873" name="Google Shape;10873;p68"/>
            <p:cNvGrpSpPr/>
            <p:nvPr/>
          </p:nvGrpSpPr>
          <p:grpSpPr>
            <a:xfrm>
              <a:off x="5900602" y="1193063"/>
              <a:ext cx="444345" cy="1023338"/>
              <a:chOff x="5900602" y="1193063"/>
              <a:chExt cx="444345" cy="1023338"/>
            </a:xfrm>
          </p:grpSpPr>
          <p:grpSp>
            <p:nvGrpSpPr>
              <p:cNvPr id="10874" name="Google Shape;10874;p68"/>
              <p:cNvGrpSpPr/>
              <p:nvPr/>
            </p:nvGrpSpPr>
            <p:grpSpPr>
              <a:xfrm>
                <a:off x="6046501" y="1367785"/>
                <a:ext cx="298446" cy="848616"/>
                <a:chOff x="6046501" y="1367785"/>
                <a:chExt cx="298446" cy="848616"/>
              </a:xfrm>
            </p:grpSpPr>
            <p:sp>
              <p:nvSpPr>
                <p:cNvPr id="10875" name="Google Shape;10875;p6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68"/>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7" name="Google Shape;10877;p68"/>
              <p:cNvGrpSpPr/>
              <p:nvPr/>
            </p:nvGrpSpPr>
            <p:grpSpPr>
              <a:xfrm>
                <a:off x="5900602" y="1193063"/>
                <a:ext cx="284947" cy="182312"/>
                <a:chOff x="5900602" y="1193063"/>
                <a:chExt cx="284947" cy="182312"/>
              </a:xfrm>
            </p:grpSpPr>
            <p:sp>
              <p:nvSpPr>
                <p:cNvPr id="10878" name="Google Shape;10878;p6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79" name="Google Shape;10879;p6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880" name="Google Shape;10880;p68"/>
          <p:cNvGrpSpPr/>
          <p:nvPr/>
        </p:nvGrpSpPr>
        <p:grpSpPr>
          <a:xfrm>
            <a:off x="7238484" y="1193208"/>
            <a:ext cx="1219413" cy="1051365"/>
            <a:chOff x="7287122" y="1165658"/>
            <a:chExt cx="1219413" cy="1051365"/>
          </a:xfrm>
        </p:grpSpPr>
        <p:grpSp>
          <p:nvGrpSpPr>
            <p:cNvPr id="10881" name="Google Shape;10881;p68"/>
            <p:cNvGrpSpPr/>
            <p:nvPr/>
          </p:nvGrpSpPr>
          <p:grpSpPr>
            <a:xfrm>
              <a:off x="7287122" y="1969723"/>
              <a:ext cx="1219413" cy="247300"/>
              <a:chOff x="7287122" y="1969723"/>
              <a:chExt cx="1219413" cy="247300"/>
            </a:xfrm>
          </p:grpSpPr>
          <p:sp>
            <p:nvSpPr>
              <p:cNvPr id="10882" name="Google Shape;10882;p6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3" name="Google Shape;10883;p68"/>
              <p:cNvGrpSpPr/>
              <p:nvPr/>
            </p:nvGrpSpPr>
            <p:grpSpPr>
              <a:xfrm>
                <a:off x="7287122" y="2063892"/>
                <a:ext cx="1151753" cy="73428"/>
                <a:chOff x="7287122" y="2063892"/>
                <a:chExt cx="1151753" cy="73428"/>
              </a:xfrm>
            </p:grpSpPr>
            <p:sp>
              <p:nvSpPr>
                <p:cNvPr id="10884" name="Google Shape;10884;p6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85" name="Google Shape;10885;p6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886" name="Google Shape;10886;p68"/>
            <p:cNvGrpSpPr/>
            <p:nvPr/>
          </p:nvGrpSpPr>
          <p:grpSpPr>
            <a:xfrm>
              <a:off x="7287122" y="1712201"/>
              <a:ext cx="1219403" cy="246767"/>
              <a:chOff x="7287122" y="1712201"/>
              <a:chExt cx="1219403" cy="246767"/>
            </a:xfrm>
          </p:grpSpPr>
          <p:sp>
            <p:nvSpPr>
              <p:cNvPr id="10887" name="Google Shape;10887;p6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8" name="Google Shape;10888;p68"/>
              <p:cNvGrpSpPr/>
              <p:nvPr/>
            </p:nvGrpSpPr>
            <p:grpSpPr>
              <a:xfrm>
                <a:off x="7287122" y="1842861"/>
                <a:ext cx="1005303" cy="73419"/>
                <a:chOff x="7287122" y="1842861"/>
                <a:chExt cx="1005303" cy="73419"/>
              </a:xfrm>
            </p:grpSpPr>
            <p:sp>
              <p:nvSpPr>
                <p:cNvPr id="10889" name="Google Shape;10889;p6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90" name="Google Shape;10890;p6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891" name="Google Shape;10891;p68"/>
            <p:cNvGrpSpPr/>
            <p:nvPr/>
          </p:nvGrpSpPr>
          <p:grpSpPr>
            <a:xfrm>
              <a:off x="7287122" y="1447520"/>
              <a:ext cx="1219403" cy="286667"/>
              <a:chOff x="7287122" y="1447520"/>
              <a:chExt cx="1219403" cy="286667"/>
            </a:xfrm>
          </p:grpSpPr>
          <p:sp>
            <p:nvSpPr>
              <p:cNvPr id="10892" name="Google Shape;10892;p6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3" name="Google Shape;10893;p68"/>
              <p:cNvGrpSpPr/>
              <p:nvPr/>
            </p:nvGrpSpPr>
            <p:grpSpPr>
              <a:xfrm>
                <a:off x="7287122" y="1581977"/>
                <a:ext cx="852803" cy="73428"/>
                <a:chOff x="7287122" y="1581977"/>
                <a:chExt cx="852803" cy="73428"/>
              </a:xfrm>
            </p:grpSpPr>
            <p:sp>
              <p:nvSpPr>
                <p:cNvPr id="10894" name="Google Shape;10894;p6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95" name="Google Shape;10895;p6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896" name="Google Shape;10896;p68"/>
            <p:cNvGrpSpPr/>
            <p:nvPr/>
          </p:nvGrpSpPr>
          <p:grpSpPr>
            <a:xfrm>
              <a:off x="7287122" y="1165658"/>
              <a:ext cx="1219403" cy="344253"/>
              <a:chOff x="7287122" y="1165658"/>
              <a:chExt cx="1219403" cy="344253"/>
            </a:xfrm>
          </p:grpSpPr>
          <p:sp>
            <p:nvSpPr>
              <p:cNvPr id="10897" name="Google Shape;10897;p6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8" name="Google Shape;10898;p68"/>
              <p:cNvGrpSpPr/>
              <p:nvPr/>
            </p:nvGrpSpPr>
            <p:grpSpPr>
              <a:xfrm>
                <a:off x="7287122" y="1341025"/>
                <a:ext cx="695703" cy="73419"/>
                <a:chOff x="7287122" y="1341025"/>
                <a:chExt cx="695703" cy="73419"/>
              </a:xfrm>
            </p:grpSpPr>
            <p:sp>
              <p:nvSpPr>
                <p:cNvPr id="10899" name="Google Shape;10899;p6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00" name="Google Shape;10900;p6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904" name="Shape 10904"/>
        <p:cNvGrpSpPr/>
        <p:nvPr/>
      </p:nvGrpSpPr>
      <p:grpSpPr>
        <a:xfrm>
          <a:off x="0" y="0"/>
          <a:ext cx="0" cy="0"/>
          <a:chOff x="0" y="0"/>
          <a:chExt cx="0" cy="0"/>
        </a:xfrm>
      </p:grpSpPr>
      <p:sp>
        <p:nvSpPr>
          <p:cNvPr id="10905" name="Google Shape;10905;p6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906" name="Google Shape;10906;p69"/>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907" name="Google Shape;10907;p69"/>
          <p:cNvGrpSpPr/>
          <p:nvPr/>
        </p:nvGrpSpPr>
        <p:grpSpPr>
          <a:xfrm>
            <a:off x="866243" y="2291587"/>
            <a:ext cx="415546" cy="355053"/>
            <a:chOff x="866243" y="2291587"/>
            <a:chExt cx="415546" cy="355053"/>
          </a:xfrm>
        </p:grpSpPr>
        <p:sp>
          <p:nvSpPr>
            <p:cNvPr id="10908" name="Google Shape;10908;p69"/>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69"/>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69"/>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69"/>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69"/>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13" name="Google Shape;10913;p69"/>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14" name="Google Shape;10914;p69"/>
          <p:cNvGrpSpPr/>
          <p:nvPr/>
        </p:nvGrpSpPr>
        <p:grpSpPr>
          <a:xfrm>
            <a:off x="1958520" y="2302574"/>
            <a:ext cx="359213" cy="327807"/>
            <a:chOff x="1958520" y="2302574"/>
            <a:chExt cx="359213" cy="327807"/>
          </a:xfrm>
        </p:grpSpPr>
        <p:sp>
          <p:nvSpPr>
            <p:cNvPr id="10915" name="Google Shape;10915;p69"/>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69"/>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9"/>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69"/>
          <p:cNvGrpSpPr/>
          <p:nvPr/>
        </p:nvGrpSpPr>
        <p:grpSpPr>
          <a:xfrm>
            <a:off x="2579882" y="2287427"/>
            <a:ext cx="207582" cy="359594"/>
            <a:chOff x="2656082" y="2287427"/>
            <a:chExt cx="207582" cy="359594"/>
          </a:xfrm>
        </p:grpSpPr>
        <p:sp>
          <p:nvSpPr>
            <p:cNvPr id="10919" name="Google Shape;10919;p69"/>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69"/>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69"/>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69"/>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69"/>
          <p:cNvGrpSpPr/>
          <p:nvPr/>
        </p:nvGrpSpPr>
        <p:grpSpPr>
          <a:xfrm>
            <a:off x="3049653" y="2321468"/>
            <a:ext cx="362991" cy="290018"/>
            <a:chOff x="3049653" y="2321468"/>
            <a:chExt cx="362991" cy="290018"/>
          </a:xfrm>
        </p:grpSpPr>
        <p:sp>
          <p:nvSpPr>
            <p:cNvPr id="10924" name="Google Shape;10924;p69"/>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9"/>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9"/>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69"/>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8" name="Google Shape;10928;p69"/>
          <p:cNvGrpSpPr/>
          <p:nvPr/>
        </p:nvGrpSpPr>
        <p:grpSpPr>
          <a:xfrm>
            <a:off x="3564243" y="2289904"/>
            <a:ext cx="422342" cy="355243"/>
            <a:chOff x="3564243" y="2289904"/>
            <a:chExt cx="422342" cy="355243"/>
          </a:xfrm>
        </p:grpSpPr>
        <p:sp>
          <p:nvSpPr>
            <p:cNvPr id="10929" name="Google Shape;10929;p69"/>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69"/>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69"/>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9"/>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69"/>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4" name="Google Shape;10934;p69"/>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5" name="Google Shape;10935;p69"/>
          <p:cNvGrpSpPr/>
          <p:nvPr/>
        </p:nvGrpSpPr>
        <p:grpSpPr>
          <a:xfrm>
            <a:off x="4687894" y="2289713"/>
            <a:ext cx="359594" cy="353909"/>
            <a:chOff x="4687894" y="2289713"/>
            <a:chExt cx="359594" cy="353909"/>
          </a:xfrm>
        </p:grpSpPr>
        <p:sp>
          <p:nvSpPr>
            <p:cNvPr id="10936" name="Google Shape;10936;p69"/>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69"/>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69"/>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9" name="Google Shape;10939;p69"/>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0" name="Google Shape;10940;p69"/>
          <p:cNvGrpSpPr/>
          <p:nvPr/>
        </p:nvGrpSpPr>
        <p:grpSpPr>
          <a:xfrm>
            <a:off x="6372624" y="2308227"/>
            <a:ext cx="263567" cy="317614"/>
            <a:chOff x="6421399" y="2308227"/>
            <a:chExt cx="263567" cy="317614"/>
          </a:xfrm>
        </p:grpSpPr>
        <p:sp>
          <p:nvSpPr>
            <p:cNvPr id="10941" name="Google Shape;10941;p69"/>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69"/>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69"/>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9"/>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69"/>
          <p:cNvGrpSpPr/>
          <p:nvPr/>
        </p:nvGrpSpPr>
        <p:grpSpPr>
          <a:xfrm>
            <a:off x="6870193" y="2295620"/>
            <a:ext cx="360356" cy="343462"/>
            <a:chOff x="6870193" y="2295620"/>
            <a:chExt cx="360356" cy="343462"/>
          </a:xfrm>
        </p:grpSpPr>
        <p:sp>
          <p:nvSpPr>
            <p:cNvPr id="10946" name="Google Shape;10946;p69"/>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69"/>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8" name="Google Shape;10948;p69"/>
          <p:cNvGrpSpPr/>
          <p:nvPr/>
        </p:nvGrpSpPr>
        <p:grpSpPr>
          <a:xfrm>
            <a:off x="7441465" y="2302860"/>
            <a:ext cx="342192" cy="327140"/>
            <a:chOff x="7441465" y="2302860"/>
            <a:chExt cx="342192" cy="327140"/>
          </a:xfrm>
        </p:grpSpPr>
        <p:sp>
          <p:nvSpPr>
            <p:cNvPr id="10949" name="Google Shape;10949;p69"/>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69"/>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1" name="Google Shape;10951;p69"/>
          <p:cNvGrpSpPr/>
          <p:nvPr/>
        </p:nvGrpSpPr>
        <p:grpSpPr>
          <a:xfrm>
            <a:off x="7989683" y="2350207"/>
            <a:ext cx="332761" cy="234066"/>
            <a:chOff x="7989683" y="2350207"/>
            <a:chExt cx="332761" cy="234066"/>
          </a:xfrm>
        </p:grpSpPr>
        <p:sp>
          <p:nvSpPr>
            <p:cNvPr id="10952" name="Google Shape;10952;p69"/>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9"/>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9"/>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69"/>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69"/>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69"/>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8" name="Google Shape;10958;p69"/>
          <p:cNvGrpSpPr/>
          <p:nvPr/>
        </p:nvGrpSpPr>
        <p:grpSpPr>
          <a:xfrm>
            <a:off x="5823294" y="2309751"/>
            <a:ext cx="315327" cy="314978"/>
            <a:chOff x="5823294" y="2309751"/>
            <a:chExt cx="315327" cy="314978"/>
          </a:xfrm>
        </p:grpSpPr>
        <p:sp>
          <p:nvSpPr>
            <p:cNvPr id="10959" name="Google Shape;10959;p69"/>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69"/>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69"/>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69"/>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9"/>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69"/>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69"/>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69"/>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69"/>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9"/>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69"/>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69"/>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9"/>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69"/>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9"/>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69"/>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69"/>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69"/>
          <p:cNvGrpSpPr/>
          <p:nvPr/>
        </p:nvGrpSpPr>
        <p:grpSpPr>
          <a:xfrm>
            <a:off x="2497275" y="2744159"/>
            <a:ext cx="370930" cy="370549"/>
            <a:chOff x="2497275" y="2744159"/>
            <a:chExt cx="370930" cy="370549"/>
          </a:xfrm>
        </p:grpSpPr>
        <p:sp>
          <p:nvSpPr>
            <p:cNvPr id="10977" name="Google Shape;10977;p69"/>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69"/>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69"/>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69"/>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69"/>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69"/>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69"/>
          <p:cNvGrpSpPr/>
          <p:nvPr/>
        </p:nvGrpSpPr>
        <p:grpSpPr>
          <a:xfrm>
            <a:off x="860940" y="2746477"/>
            <a:ext cx="371883" cy="365691"/>
            <a:chOff x="860940" y="2746477"/>
            <a:chExt cx="371883" cy="365691"/>
          </a:xfrm>
        </p:grpSpPr>
        <p:sp>
          <p:nvSpPr>
            <p:cNvPr id="10984" name="Google Shape;10984;p69"/>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69"/>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69"/>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69"/>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69"/>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69"/>
          <p:cNvGrpSpPr/>
          <p:nvPr/>
        </p:nvGrpSpPr>
        <p:grpSpPr>
          <a:xfrm>
            <a:off x="1493849" y="2775533"/>
            <a:ext cx="283985" cy="341080"/>
            <a:chOff x="1493849" y="2775533"/>
            <a:chExt cx="283985" cy="341080"/>
          </a:xfrm>
        </p:grpSpPr>
        <p:sp>
          <p:nvSpPr>
            <p:cNvPr id="10990" name="Google Shape;10990;p69"/>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69"/>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2" name="Google Shape;10992;p69"/>
          <p:cNvGrpSpPr/>
          <p:nvPr/>
        </p:nvGrpSpPr>
        <p:grpSpPr>
          <a:xfrm>
            <a:off x="1952836" y="2774422"/>
            <a:ext cx="372835" cy="342573"/>
            <a:chOff x="1952836" y="2774422"/>
            <a:chExt cx="372835" cy="342573"/>
          </a:xfrm>
        </p:grpSpPr>
        <p:sp>
          <p:nvSpPr>
            <p:cNvPr id="10993" name="Google Shape;10993;p69"/>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69"/>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69"/>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69"/>
          <p:cNvGrpSpPr/>
          <p:nvPr/>
        </p:nvGrpSpPr>
        <p:grpSpPr>
          <a:xfrm>
            <a:off x="3079916" y="2744477"/>
            <a:ext cx="332729" cy="372518"/>
            <a:chOff x="3079916" y="2744477"/>
            <a:chExt cx="332729" cy="372518"/>
          </a:xfrm>
        </p:grpSpPr>
        <p:sp>
          <p:nvSpPr>
            <p:cNvPr id="10997" name="Google Shape;10997;p69"/>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69"/>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69"/>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0" name="Google Shape;11000;p69"/>
          <p:cNvGrpSpPr/>
          <p:nvPr/>
        </p:nvGrpSpPr>
        <p:grpSpPr>
          <a:xfrm>
            <a:off x="3620576" y="2745525"/>
            <a:ext cx="336889" cy="355592"/>
            <a:chOff x="3620576" y="2745525"/>
            <a:chExt cx="336889" cy="355592"/>
          </a:xfrm>
        </p:grpSpPr>
        <p:sp>
          <p:nvSpPr>
            <p:cNvPr id="11001" name="Google Shape;11001;p69"/>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69"/>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3" name="Google Shape;11003;p69"/>
          <p:cNvGrpSpPr/>
          <p:nvPr/>
        </p:nvGrpSpPr>
        <p:grpSpPr>
          <a:xfrm>
            <a:off x="4126815" y="2760704"/>
            <a:ext cx="380393" cy="363118"/>
            <a:chOff x="4126815" y="2760704"/>
            <a:chExt cx="380393" cy="363118"/>
          </a:xfrm>
        </p:grpSpPr>
        <p:sp>
          <p:nvSpPr>
            <p:cNvPr id="11004" name="Google Shape;11004;p69"/>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69"/>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69"/>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69"/>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8" name="Google Shape;11008;p69"/>
          <p:cNvGrpSpPr/>
          <p:nvPr/>
        </p:nvGrpSpPr>
        <p:grpSpPr>
          <a:xfrm>
            <a:off x="4675986" y="2745684"/>
            <a:ext cx="381346" cy="368644"/>
            <a:chOff x="4675986" y="2745684"/>
            <a:chExt cx="381346" cy="368644"/>
          </a:xfrm>
        </p:grpSpPr>
        <p:sp>
          <p:nvSpPr>
            <p:cNvPr id="11009" name="Google Shape;11009;p69"/>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69"/>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69"/>
          <p:cNvGrpSpPr/>
          <p:nvPr/>
        </p:nvGrpSpPr>
        <p:grpSpPr>
          <a:xfrm>
            <a:off x="5220616" y="2791061"/>
            <a:ext cx="373185" cy="302466"/>
            <a:chOff x="5220616" y="2791061"/>
            <a:chExt cx="373185" cy="302466"/>
          </a:xfrm>
        </p:grpSpPr>
        <p:sp>
          <p:nvSpPr>
            <p:cNvPr id="11012" name="Google Shape;11012;p69"/>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69"/>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69"/>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69"/>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69"/>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69"/>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69"/>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69"/>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69"/>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69"/>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69"/>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69"/>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69"/>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69"/>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69"/>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69"/>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69"/>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69"/>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0" name="Google Shape;11030;p69"/>
          <p:cNvGrpSpPr/>
          <p:nvPr/>
        </p:nvGrpSpPr>
        <p:grpSpPr>
          <a:xfrm>
            <a:off x="5788661" y="2772517"/>
            <a:ext cx="284366" cy="344097"/>
            <a:chOff x="5864861" y="2772517"/>
            <a:chExt cx="284366" cy="344097"/>
          </a:xfrm>
        </p:grpSpPr>
        <p:sp>
          <p:nvSpPr>
            <p:cNvPr id="11031" name="Google Shape;11031;p69"/>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69"/>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69"/>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9"/>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9"/>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9"/>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37" name="Google Shape;11037;p69"/>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8" name="Google Shape;11038;p69"/>
          <p:cNvGrpSpPr/>
          <p:nvPr/>
        </p:nvGrpSpPr>
        <p:grpSpPr>
          <a:xfrm>
            <a:off x="6974158" y="2789537"/>
            <a:ext cx="255247" cy="327458"/>
            <a:chOff x="6974158" y="2789537"/>
            <a:chExt cx="255247" cy="327458"/>
          </a:xfrm>
        </p:grpSpPr>
        <p:sp>
          <p:nvSpPr>
            <p:cNvPr id="11039" name="Google Shape;11039;p69"/>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69"/>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69"/>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9"/>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69"/>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69"/>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5" name="Google Shape;11045;p69"/>
          <p:cNvGrpSpPr/>
          <p:nvPr/>
        </p:nvGrpSpPr>
        <p:grpSpPr>
          <a:xfrm>
            <a:off x="7530697" y="2790299"/>
            <a:ext cx="244291" cy="326314"/>
            <a:chOff x="7530697" y="2790299"/>
            <a:chExt cx="244291" cy="326314"/>
          </a:xfrm>
        </p:grpSpPr>
        <p:sp>
          <p:nvSpPr>
            <p:cNvPr id="11046" name="Google Shape;11046;p69"/>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69"/>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9"/>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69"/>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69"/>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69"/>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2" name="Google Shape;11052;p69"/>
          <p:cNvGrpSpPr/>
          <p:nvPr/>
        </p:nvGrpSpPr>
        <p:grpSpPr>
          <a:xfrm>
            <a:off x="7988191" y="2832248"/>
            <a:ext cx="332348" cy="283985"/>
            <a:chOff x="7988191" y="2832248"/>
            <a:chExt cx="332348" cy="283985"/>
          </a:xfrm>
        </p:grpSpPr>
        <p:sp>
          <p:nvSpPr>
            <p:cNvPr id="11053" name="Google Shape;11053;p69"/>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69"/>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69"/>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6" name="Google Shape;11056;p69"/>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7" name="Google Shape;11057;p69"/>
          <p:cNvGrpSpPr/>
          <p:nvPr/>
        </p:nvGrpSpPr>
        <p:grpSpPr>
          <a:xfrm>
            <a:off x="3588440" y="3258368"/>
            <a:ext cx="364484" cy="262423"/>
            <a:chOff x="3588440" y="3258368"/>
            <a:chExt cx="364484" cy="262423"/>
          </a:xfrm>
        </p:grpSpPr>
        <p:sp>
          <p:nvSpPr>
            <p:cNvPr id="11058" name="Google Shape;11058;p69"/>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9"/>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9"/>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69"/>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69"/>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9"/>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64" name="Google Shape;11064;p69"/>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5" name="Google Shape;11065;p69"/>
          <p:cNvGrpSpPr/>
          <p:nvPr/>
        </p:nvGrpSpPr>
        <p:grpSpPr>
          <a:xfrm>
            <a:off x="5765817" y="3227724"/>
            <a:ext cx="364865" cy="324822"/>
            <a:chOff x="5765817" y="3227724"/>
            <a:chExt cx="364865" cy="324822"/>
          </a:xfrm>
        </p:grpSpPr>
        <p:sp>
          <p:nvSpPr>
            <p:cNvPr id="11066" name="Google Shape;11066;p69"/>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9"/>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69"/>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69"/>
          <p:cNvGrpSpPr/>
          <p:nvPr/>
        </p:nvGrpSpPr>
        <p:grpSpPr>
          <a:xfrm>
            <a:off x="6228583" y="3237664"/>
            <a:ext cx="446539" cy="303895"/>
            <a:chOff x="6228583" y="3237664"/>
            <a:chExt cx="446539" cy="303895"/>
          </a:xfrm>
        </p:grpSpPr>
        <p:sp>
          <p:nvSpPr>
            <p:cNvPr id="11070" name="Google Shape;11070;p69"/>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9"/>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9"/>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9"/>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9"/>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69"/>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69"/>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69"/>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69"/>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69"/>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69"/>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69"/>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9"/>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69"/>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69"/>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9"/>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69"/>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7" name="Google Shape;11087;p69"/>
          <p:cNvGrpSpPr/>
          <p:nvPr/>
        </p:nvGrpSpPr>
        <p:grpSpPr>
          <a:xfrm>
            <a:off x="865862" y="3207306"/>
            <a:ext cx="364484" cy="364897"/>
            <a:chOff x="865862" y="3207306"/>
            <a:chExt cx="364484" cy="364897"/>
          </a:xfrm>
        </p:grpSpPr>
        <p:sp>
          <p:nvSpPr>
            <p:cNvPr id="11088" name="Google Shape;11088;p69"/>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69"/>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69"/>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69"/>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69"/>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69"/>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69"/>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9"/>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9"/>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9"/>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9"/>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69"/>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69"/>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9"/>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69"/>
          <p:cNvGrpSpPr/>
          <p:nvPr/>
        </p:nvGrpSpPr>
        <p:grpSpPr>
          <a:xfrm>
            <a:off x="1404617" y="3226962"/>
            <a:ext cx="370168" cy="325965"/>
            <a:chOff x="1404617" y="3226962"/>
            <a:chExt cx="370168" cy="325965"/>
          </a:xfrm>
        </p:grpSpPr>
        <p:sp>
          <p:nvSpPr>
            <p:cNvPr id="11103" name="Google Shape;11103;p69"/>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9"/>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69"/>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69"/>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69"/>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69"/>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69"/>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69"/>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69"/>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2" name="Google Shape;11112;p69"/>
          <p:cNvGrpSpPr/>
          <p:nvPr/>
        </p:nvGrpSpPr>
        <p:grpSpPr>
          <a:xfrm>
            <a:off x="1954741" y="3212419"/>
            <a:ext cx="366389" cy="354481"/>
            <a:chOff x="1954741" y="3212419"/>
            <a:chExt cx="366389" cy="354481"/>
          </a:xfrm>
        </p:grpSpPr>
        <p:sp>
          <p:nvSpPr>
            <p:cNvPr id="11113" name="Google Shape;11113;p69"/>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69"/>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69"/>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69"/>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9"/>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69"/>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69"/>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0" name="Google Shape;11120;p69"/>
          <p:cNvGrpSpPr/>
          <p:nvPr/>
        </p:nvGrpSpPr>
        <p:grpSpPr>
          <a:xfrm>
            <a:off x="3043239" y="3215626"/>
            <a:ext cx="366008" cy="348670"/>
            <a:chOff x="3043239" y="3215626"/>
            <a:chExt cx="366008" cy="348670"/>
          </a:xfrm>
        </p:grpSpPr>
        <p:sp>
          <p:nvSpPr>
            <p:cNvPr id="11121" name="Google Shape;11121;p69"/>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9"/>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3" name="Google Shape;11123;p69"/>
          <p:cNvGrpSpPr/>
          <p:nvPr/>
        </p:nvGrpSpPr>
        <p:grpSpPr>
          <a:xfrm>
            <a:off x="4218333" y="3184982"/>
            <a:ext cx="209107" cy="383442"/>
            <a:chOff x="4218333" y="3184982"/>
            <a:chExt cx="209107" cy="383442"/>
          </a:xfrm>
        </p:grpSpPr>
        <p:sp>
          <p:nvSpPr>
            <p:cNvPr id="11124" name="Google Shape;11124;p69"/>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9"/>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26" name="Google Shape;11126;p69"/>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27" name="Google Shape;11127;p69"/>
          <p:cNvGrpSpPr/>
          <p:nvPr/>
        </p:nvGrpSpPr>
        <p:grpSpPr>
          <a:xfrm>
            <a:off x="6896644" y="3216007"/>
            <a:ext cx="322917" cy="347876"/>
            <a:chOff x="6896644" y="3216007"/>
            <a:chExt cx="322917" cy="347876"/>
          </a:xfrm>
        </p:grpSpPr>
        <p:sp>
          <p:nvSpPr>
            <p:cNvPr id="11128" name="Google Shape;11128;p69"/>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69"/>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69"/>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69"/>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69"/>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9"/>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69"/>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5" name="Google Shape;11135;p69"/>
          <p:cNvGrpSpPr/>
          <p:nvPr/>
        </p:nvGrpSpPr>
        <p:grpSpPr>
          <a:xfrm>
            <a:off x="7429366" y="3223183"/>
            <a:ext cx="334634" cy="333904"/>
            <a:chOff x="7429366" y="3223183"/>
            <a:chExt cx="334634" cy="333904"/>
          </a:xfrm>
        </p:grpSpPr>
        <p:sp>
          <p:nvSpPr>
            <p:cNvPr id="11136" name="Google Shape;11136;p69"/>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69"/>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8" name="Google Shape;11138;p69"/>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9" name="Google Shape;11139;p69"/>
          <p:cNvGrpSpPr/>
          <p:nvPr/>
        </p:nvGrpSpPr>
        <p:grpSpPr>
          <a:xfrm>
            <a:off x="5216456" y="3725484"/>
            <a:ext cx="356196" cy="265631"/>
            <a:chOff x="5216456" y="3725484"/>
            <a:chExt cx="356196" cy="265631"/>
          </a:xfrm>
        </p:grpSpPr>
        <p:sp>
          <p:nvSpPr>
            <p:cNvPr id="11140" name="Google Shape;11140;p69"/>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69"/>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2" name="Google Shape;11142;p69"/>
          <p:cNvGrpSpPr/>
          <p:nvPr/>
        </p:nvGrpSpPr>
        <p:grpSpPr>
          <a:xfrm>
            <a:off x="6849393" y="3733994"/>
            <a:ext cx="355053" cy="248038"/>
            <a:chOff x="6849393" y="3733994"/>
            <a:chExt cx="355053" cy="248038"/>
          </a:xfrm>
        </p:grpSpPr>
        <p:sp>
          <p:nvSpPr>
            <p:cNvPr id="11143" name="Google Shape;11143;p69"/>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9"/>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9"/>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9"/>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69"/>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8" name="Google Shape;11148;p69"/>
          <p:cNvGrpSpPr/>
          <p:nvPr/>
        </p:nvGrpSpPr>
        <p:grpSpPr>
          <a:xfrm>
            <a:off x="7918997" y="3714687"/>
            <a:ext cx="392111" cy="280206"/>
            <a:chOff x="7918997" y="3714687"/>
            <a:chExt cx="392111" cy="280206"/>
          </a:xfrm>
        </p:grpSpPr>
        <p:sp>
          <p:nvSpPr>
            <p:cNvPr id="11149" name="Google Shape;11149;p69"/>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9"/>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69"/>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69"/>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69"/>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4" name="Google Shape;11154;p69"/>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5" name="Google Shape;11155;p69"/>
          <p:cNvGrpSpPr/>
          <p:nvPr/>
        </p:nvGrpSpPr>
        <p:grpSpPr>
          <a:xfrm>
            <a:off x="1408777" y="3680964"/>
            <a:ext cx="357720" cy="355148"/>
            <a:chOff x="1408777" y="3680964"/>
            <a:chExt cx="357720" cy="355148"/>
          </a:xfrm>
        </p:grpSpPr>
        <p:sp>
          <p:nvSpPr>
            <p:cNvPr id="11156" name="Google Shape;11156;p69"/>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69"/>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69"/>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69"/>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9"/>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1" name="Google Shape;11161;p69"/>
          <p:cNvGrpSpPr/>
          <p:nvPr/>
        </p:nvGrpSpPr>
        <p:grpSpPr>
          <a:xfrm>
            <a:off x="1952836" y="3680964"/>
            <a:ext cx="357720" cy="355148"/>
            <a:chOff x="1952836" y="3680964"/>
            <a:chExt cx="357720" cy="355148"/>
          </a:xfrm>
        </p:grpSpPr>
        <p:sp>
          <p:nvSpPr>
            <p:cNvPr id="11162" name="Google Shape;11162;p69"/>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69"/>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69"/>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69"/>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69"/>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7" name="Google Shape;11167;p69"/>
          <p:cNvGrpSpPr/>
          <p:nvPr/>
        </p:nvGrpSpPr>
        <p:grpSpPr>
          <a:xfrm>
            <a:off x="2496894" y="3680964"/>
            <a:ext cx="357720" cy="355148"/>
            <a:chOff x="2496894" y="3680964"/>
            <a:chExt cx="357720" cy="355148"/>
          </a:xfrm>
        </p:grpSpPr>
        <p:sp>
          <p:nvSpPr>
            <p:cNvPr id="11168" name="Google Shape;11168;p69"/>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69"/>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69"/>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69"/>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9"/>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69"/>
          <p:cNvGrpSpPr/>
          <p:nvPr/>
        </p:nvGrpSpPr>
        <p:grpSpPr>
          <a:xfrm>
            <a:off x="3040984" y="3681059"/>
            <a:ext cx="356164" cy="355815"/>
            <a:chOff x="3040984" y="3681059"/>
            <a:chExt cx="356164" cy="355815"/>
          </a:xfrm>
        </p:grpSpPr>
        <p:sp>
          <p:nvSpPr>
            <p:cNvPr id="11174" name="Google Shape;11174;p69"/>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69"/>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69"/>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69"/>
          <p:cNvGrpSpPr/>
          <p:nvPr/>
        </p:nvGrpSpPr>
        <p:grpSpPr>
          <a:xfrm>
            <a:off x="3584280" y="3699191"/>
            <a:ext cx="358069" cy="317995"/>
            <a:chOff x="3584280" y="3699191"/>
            <a:chExt cx="358069" cy="317995"/>
          </a:xfrm>
        </p:grpSpPr>
        <p:sp>
          <p:nvSpPr>
            <p:cNvPr id="11178" name="Google Shape;11178;p69"/>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69"/>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9"/>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69"/>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2" name="Google Shape;11182;p69"/>
          <p:cNvGrpSpPr/>
          <p:nvPr/>
        </p:nvGrpSpPr>
        <p:grpSpPr>
          <a:xfrm>
            <a:off x="4129482" y="3681059"/>
            <a:ext cx="355402" cy="354291"/>
            <a:chOff x="4129482" y="3681059"/>
            <a:chExt cx="355402" cy="354291"/>
          </a:xfrm>
        </p:grpSpPr>
        <p:sp>
          <p:nvSpPr>
            <p:cNvPr id="11183" name="Google Shape;11183;p69"/>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9"/>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69"/>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69"/>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7" name="Google Shape;11187;p69"/>
          <p:cNvGrpSpPr/>
          <p:nvPr/>
        </p:nvGrpSpPr>
        <p:grpSpPr>
          <a:xfrm>
            <a:off x="4673540" y="3680297"/>
            <a:ext cx="355434" cy="355815"/>
            <a:chOff x="4673540" y="3680297"/>
            <a:chExt cx="355434" cy="355815"/>
          </a:xfrm>
        </p:grpSpPr>
        <p:sp>
          <p:nvSpPr>
            <p:cNvPr id="11188" name="Google Shape;11188;p69"/>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69"/>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69"/>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69"/>
          <p:cNvGrpSpPr/>
          <p:nvPr/>
        </p:nvGrpSpPr>
        <p:grpSpPr>
          <a:xfrm>
            <a:off x="5779408" y="3699191"/>
            <a:ext cx="317645" cy="318757"/>
            <a:chOff x="5779408" y="3699191"/>
            <a:chExt cx="317645" cy="318757"/>
          </a:xfrm>
        </p:grpSpPr>
        <p:sp>
          <p:nvSpPr>
            <p:cNvPr id="11192" name="Google Shape;11192;p69"/>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69"/>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4" name="Google Shape;11194;p69"/>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5" name="Google Shape;11195;p69"/>
          <p:cNvGrpSpPr/>
          <p:nvPr/>
        </p:nvGrpSpPr>
        <p:grpSpPr>
          <a:xfrm>
            <a:off x="7390435" y="3680868"/>
            <a:ext cx="372073" cy="355243"/>
            <a:chOff x="7390435" y="3680868"/>
            <a:chExt cx="372073" cy="355243"/>
          </a:xfrm>
        </p:grpSpPr>
        <p:sp>
          <p:nvSpPr>
            <p:cNvPr id="11196" name="Google Shape;11196;p69"/>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9"/>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69"/>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9"/>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9"/>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69"/>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69"/>
          <p:cNvGrpSpPr/>
          <p:nvPr/>
        </p:nvGrpSpPr>
        <p:grpSpPr>
          <a:xfrm>
            <a:off x="1421638" y="4125629"/>
            <a:ext cx="374709" cy="374010"/>
            <a:chOff x="1421638" y="4125629"/>
            <a:chExt cx="374709" cy="374010"/>
          </a:xfrm>
        </p:grpSpPr>
        <p:sp>
          <p:nvSpPr>
            <p:cNvPr id="11203" name="Google Shape;11203;p69"/>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69"/>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5" name="Google Shape;11205;p69"/>
          <p:cNvGrpSpPr/>
          <p:nvPr/>
        </p:nvGrpSpPr>
        <p:grpSpPr>
          <a:xfrm>
            <a:off x="1973254" y="4156304"/>
            <a:ext cx="357720" cy="342192"/>
            <a:chOff x="1973254" y="4156304"/>
            <a:chExt cx="357720" cy="342192"/>
          </a:xfrm>
        </p:grpSpPr>
        <p:sp>
          <p:nvSpPr>
            <p:cNvPr id="11206" name="Google Shape;11206;p69"/>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9"/>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9"/>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69"/>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9"/>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69"/>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2" name="Google Shape;11212;p69"/>
          <p:cNvGrpSpPr/>
          <p:nvPr/>
        </p:nvGrpSpPr>
        <p:grpSpPr>
          <a:xfrm>
            <a:off x="2523759" y="4135505"/>
            <a:ext cx="341049" cy="340318"/>
            <a:chOff x="2523759" y="4135505"/>
            <a:chExt cx="341049" cy="340318"/>
          </a:xfrm>
        </p:grpSpPr>
        <p:sp>
          <p:nvSpPr>
            <p:cNvPr id="11213" name="Google Shape;11213;p69"/>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69"/>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5" name="Google Shape;11215;p69"/>
          <p:cNvGrpSpPr/>
          <p:nvPr/>
        </p:nvGrpSpPr>
        <p:grpSpPr>
          <a:xfrm>
            <a:off x="3040603" y="4130360"/>
            <a:ext cx="392079" cy="350353"/>
            <a:chOff x="3040603" y="4130360"/>
            <a:chExt cx="392079" cy="350353"/>
          </a:xfrm>
        </p:grpSpPr>
        <p:sp>
          <p:nvSpPr>
            <p:cNvPr id="11216" name="Google Shape;11216;p69"/>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9"/>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9"/>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9"/>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9"/>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9"/>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9"/>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9"/>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9"/>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69"/>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6" name="Google Shape;11226;p69"/>
          <p:cNvGrpSpPr/>
          <p:nvPr/>
        </p:nvGrpSpPr>
        <p:grpSpPr>
          <a:xfrm>
            <a:off x="3662144" y="4135505"/>
            <a:ext cx="232955" cy="340318"/>
            <a:chOff x="3662144" y="4135505"/>
            <a:chExt cx="232955" cy="340318"/>
          </a:xfrm>
        </p:grpSpPr>
        <p:sp>
          <p:nvSpPr>
            <p:cNvPr id="11227" name="Google Shape;11227;p69"/>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9"/>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9"/>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69"/>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69"/>
          <p:cNvGrpSpPr/>
          <p:nvPr/>
        </p:nvGrpSpPr>
        <p:grpSpPr>
          <a:xfrm>
            <a:off x="4149138" y="4121151"/>
            <a:ext cx="344065" cy="368644"/>
            <a:chOff x="4149138" y="4121151"/>
            <a:chExt cx="344065" cy="368644"/>
          </a:xfrm>
        </p:grpSpPr>
        <p:sp>
          <p:nvSpPr>
            <p:cNvPr id="11232" name="Google Shape;11232;p69"/>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9"/>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9"/>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9"/>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69"/>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69"/>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9"/>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9"/>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9"/>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9"/>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9"/>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69"/>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4" name="Google Shape;11244;p69"/>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5" name="Google Shape;11245;p69"/>
          <p:cNvGrpSpPr/>
          <p:nvPr/>
        </p:nvGrpSpPr>
        <p:grpSpPr>
          <a:xfrm>
            <a:off x="5206262" y="4174817"/>
            <a:ext cx="397763" cy="262804"/>
            <a:chOff x="5206262" y="4174817"/>
            <a:chExt cx="397763" cy="262804"/>
          </a:xfrm>
        </p:grpSpPr>
        <p:sp>
          <p:nvSpPr>
            <p:cNvPr id="11246" name="Google Shape;11246;p69"/>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69"/>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69"/>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9"/>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9"/>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9"/>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9"/>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3" name="Google Shape;11253;p69"/>
          <p:cNvGrpSpPr/>
          <p:nvPr/>
        </p:nvGrpSpPr>
        <p:grpSpPr>
          <a:xfrm>
            <a:off x="5727616" y="4204699"/>
            <a:ext cx="440505" cy="290018"/>
            <a:chOff x="5727616" y="4204699"/>
            <a:chExt cx="440505" cy="290018"/>
          </a:xfrm>
        </p:grpSpPr>
        <p:sp>
          <p:nvSpPr>
            <p:cNvPr id="11254" name="Google Shape;11254;p69"/>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9"/>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69"/>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9"/>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69"/>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69"/>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9"/>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9"/>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2" name="Google Shape;11262;p69"/>
          <p:cNvGrpSpPr/>
          <p:nvPr/>
        </p:nvGrpSpPr>
        <p:grpSpPr>
          <a:xfrm>
            <a:off x="6410063" y="4135124"/>
            <a:ext cx="159950" cy="364516"/>
            <a:chOff x="6410063" y="4135124"/>
            <a:chExt cx="159950" cy="364516"/>
          </a:xfrm>
        </p:grpSpPr>
        <p:sp>
          <p:nvSpPr>
            <p:cNvPr id="11263" name="Google Shape;11263;p69"/>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9"/>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9"/>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9"/>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7" name="Google Shape;11267;p69"/>
          <p:cNvGrpSpPr/>
          <p:nvPr/>
        </p:nvGrpSpPr>
        <p:grpSpPr>
          <a:xfrm>
            <a:off x="6924652" y="4135505"/>
            <a:ext cx="214378" cy="364135"/>
            <a:chOff x="6924652" y="4135505"/>
            <a:chExt cx="214378" cy="364135"/>
          </a:xfrm>
        </p:grpSpPr>
        <p:sp>
          <p:nvSpPr>
            <p:cNvPr id="11268" name="Google Shape;11268;p69"/>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69"/>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69"/>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9"/>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2" name="Google Shape;11272;p69"/>
          <p:cNvGrpSpPr/>
          <p:nvPr/>
        </p:nvGrpSpPr>
        <p:grpSpPr>
          <a:xfrm>
            <a:off x="7384751" y="4147984"/>
            <a:ext cx="380012" cy="351274"/>
            <a:chOff x="7384751" y="4147984"/>
            <a:chExt cx="380012" cy="351274"/>
          </a:xfrm>
        </p:grpSpPr>
        <p:sp>
          <p:nvSpPr>
            <p:cNvPr id="11273" name="Google Shape;11273;p69"/>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9"/>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9"/>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9"/>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9"/>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81" name="Shape 11281"/>
        <p:cNvGrpSpPr/>
        <p:nvPr/>
      </p:nvGrpSpPr>
      <p:grpSpPr>
        <a:xfrm>
          <a:off x="0" y="0"/>
          <a:ext cx="0" cy="0"/>
          <a:chOff x="0" y="0"/>
          <a:chExt cx="0" cy="0"/>
        </a:xfrm>
      </p:grpSpPr>
      <p:sp>
        <p:nvSpPr>
          <p:cNvPr id="11282" name="Google Shape;11282;p70"/>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83" name="Google Shape;11283;p70"/>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284" name="Google Shape;11284;p70"/>
          <p:cNvGrpSpPr/>
          <p:nvPr/>
        </p:nvGrpSpPr>
        <p:grpSpPr>
          <a:xfrm>
            <a:off x="1989449" y="4282269"/>
            <a:ext cx="374774" cy="346073"/>
            <a:chOff x="1989449" y="4282269"/>
            <a:chExt cx="374774" cy="346073"/>
          </a:xfrm>
        </p:grpSpPr>
        <p:sp>
          <p:nvSpPr>
            <p:cNvPr id="11285" name="Google Shape;11285;p70"/>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0"/>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0"/>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0"/>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0"/>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70"/>
          <p:cNvGrpSpPr/>
          <p:nvPr/>
        </p:nvGrpSpPr>
        <p:grpSpPr>
          <a:xfrm>
            <a:off x="2487439" y="4280740"/>
            <a:ext cx="198775" cy="348972"/>
            <a:chOff x="2487439" y="4280740"/>
            <a:chExt cx="198775" cy="348972"/>
          </a:xfrm>
        </p:grpSpPr>
        <p:sp>
          <p:nvSpPr>
            <p:cNvPr id="11291" name="Google Shape;11291;p70"/>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0"/>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0"/>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0"/>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5" name="Google Shape;11295;p70"/>
          <p:cNvGrpSpPr/>
          <p:nvPr/>
        </p:nvGrpSpPr>
        <p:grpSpPr>
          <a:xfrm>
            <a:off x="2810958" y="4273923"/>
            <a:ext cx="353145" cy="361873"/>
            <a:chOff x="2810958" y="4273923"/>
            <a:chExt cx="353145" cy="361873"/>
          </a:xfrm>
        </p:grpSpPr>
        <p:sp>
          <p:nvSpPr>
            <p:cNvPr id="11296" name="Google Shape;11296;p70"/>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0"/>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0"/>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0"/>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0"/>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0"/>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0"/>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3" name="Google Shape;11303;p70"/>
          <p:cNvGrpSpPr/>
          <p:nvPr/>
        </p:nvGrpSpPr>
        <p:grpSpPr>
          <a:xfrm>
            <a:off x="6275635" y="4282651"/>
            <a:ext cx="209383" cy="366778"/>
            <a:chOff x="6275635" y="4282651"/>
            <a:chExt cx="209383" cy="366778"/>
          </a:xfrm>
        </p:grpSpPr>
        <p:sp>
          <p:nvSpPr>
            <p:cNvPr id="11304" name="Google Shape;11304;p70"/>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0"/>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6" name="Google Shape;11306;p70"/>
          <p:cNvGrpSpPr/>
          <p:nvPr/>
        </p:nvGrpSpPr>
        <p:grpSpPr>
          <a:xfrm>
            <a:off x="6701186" y="4283033"/>
            <a:ext cx="280292" cy="366396"/>
            <a:chOff x="6701186" y="4283033"/>
            <a:chExt cx="280292" cy="366396"/>
          </a:xfrm>
        </p:grpSpPr>
        <p:sp>
          <p:nvSpPr>
            <p:cNvPr id="11307" name="Google Shape;11307;p70"/>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0"/>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9" name="Google Shape;11309;p70"/>
          <p:cNvGrpSpPr/>
          <p:nvPr/>
        </p:nvGrpSpPr>
        <p:grpSpPr>
          <a:xfrm>
            <a:off x="2609571" y="3824958"/>
            <a:ext cx="373627" cy="347347"/>
            <a:chOff x="2609571" y="3824958"/>
            <a:chExt cx="373627" cy="347347"/>
          </a:xfrm>
        </p:grpSpPr>
        <p:sp>
          <p:nvSpPr>
            <p:cNvPr id="11310" name="Google Shape;11310;p70"/>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0"/>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2" name="Google Shape;11312;p70"/>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13" name="Google Shape;11313;p70"/>
          <p:cNvGrpSpPr/>
          <p:nvPr/>
        </p:nvGrpSpPr>
        <p:grpSpPr>
          <a:xfrm>
            <a:off x="916127" y="3807056"/>
            <a:ext cx="221902" cy="380795"/>
            <a:chOff x="916127" y="3807056"/>
            <a:chExt cx="221902" cy="380795"/>
          </a:xfrm>
        </p:grpSpPr>
        <p:sp>
          <p:nvSpPr>
            <p:cNvPr id="11314" name="Google Shape;11314;p70"/>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0"/>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0"/>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0"/>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18" name="Google Shape;11318;p70"/>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0"/>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0" name="Google Shape;11320;p70"/>
          <p:cNvGrpSpPr/>
          <p:nvPr/>
        </p:nvGrpSpPr>
        <p:grpSpPr>
          <a:xfrm>
            <a:off x="3513010" y="3816134"/>
            <a:ext cx="362223" cy="361108"/>
            <a:chOff x="3513010" y="3816134"/>
            <a:chExt cx="362223" cy="361108"/>
          </a:xfrm>
        </p:grpSpPr>
        <p:sp>
          <p:nvSpPr>
            <p:cNvPr id="11321" name="Google Shape;11321;p70"/>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0"/>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0"/>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0"/>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70"/>
          <p:cNvGrpSpPr/>
          <p:nvPr/>
        </p:nvGrpSpPr>
        <p:grpSpPr>
          <a:xfrm>
            <a:off x="3950316" y="3820307"/>
            <a:ext cx="369805" cy="353782"/>
            <a:chOff x="3950316" y="3820307"/>
            <a:chExt cx="369805" cy="353782"/>
          </a:xfrm>
        </p:grpSpPr>
        <p:sp>
          <p:nvSpPr>
            <p:cNvPr id="11326" name="Google Shape;11326;p70"/>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0"/>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0"/>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0"/>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0" name="Google Shape;11330;p70"/>
          <p:cNvGrpSpPr/>
          <p:nvPr/>
        </p:nvGrpSpPr>
        <p:grpSpPr>
          <a:xfrm>
            <a:off x="1761909" y="3811961"/>
            <a:ext cx="307974" cy="371716"/>
            <a:chOff x="1761909" y="3811961"/>
            <a:chExt cx="307974" cy="371716"/>
          </a:xfrm>
        </p:grpSpPr>
        <p:sp>
          <p:nvSpPr>
            <p:cNvPr id="11331" name="Google Shape;11331;p70"/>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0"/>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0"/>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0"/>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0"/>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0"/>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0"/>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0"/>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0"/>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0"/>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1" name="Google Shape;11341;p70"/>
          <p:cNvGrpSpPr/>
          <p:nvPr/>
        </p:nvGrpSpPr>
        <p:grpSpPr>
          <a:xfrm>
            <a:off x="5373342" y="3808935"/>
            <a:ext cx="231395" cy="353145"/>
            <a:chOff x="5373342" y="3808935"/>
            <a:chExt cx="231395" cy="353145"/>
          </a:xfrm>
        </p:grpSpPr>
        <p:sp>
          <p:nvSpPr>
            <p:cNvPr id="11342" name="Google Shape;11342;p70"/>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0"/>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0"/>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0"/>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0"/>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0"/>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0"/>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0"/>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0"/>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1" name="Google Shape;11351;p70"/>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52" name="Google Shape;11352;p70"/>
          <p:cNvGrpSpPr/>
          <p:nvPr/>
        </p:nvGrpSpPr>
        <p:grpSpPr>
          <a:xfrm>
            <a:off x="5833775" y="3809445"/>
            <a:ext cx="235185" cy="352253"/>
            <a:chOff x="5833775" y="3809445"/>
            <a:chExt cx="235185" cy="352253"/>
          </a:xfrm>
        </p:grpSpPr>
        <p:sp>
          <p:nvSpPr>
            <p:cNvPr id="11353" name="Google Shape;11353;p70"/>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0"/>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0"/>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6" name="Google Shape;11356;p70"/>
          <p:cNvGrpSpPr/>
          <p:nvPr/>
        </p:nvGrpSpPr>
        <p:grpSpPr>
          <a:xfrm>
            <a:off x="4942472" y="3809318"/>
            <a:ext cx="238976" cy="352762"/>
            <a:chOff x="4942472" y="3809318"/>
            <a:chExt cx="238976" cy="352762"/>
          </a:xfrm>
        </p:grpSpPr>
        <p:sp>
          <p:nvSpPr>
            <p:cNvPr id="11357" name="Google Shape;11357;p70"/>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0"/>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0"/>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0"/>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0"/>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0"/>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0"/>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4" name="Google Shape;11364;p70"/>
          <p:cNvGrpSpPr/>
          <p:nvPr/>
        </p:nvGrpSpPr>
        <p:grpSpPr>
          <a:xfrm>
            <a:off x="6266525" y="3807788"/>
            <a:ext cx="260223" cy="353527"/>
            <a:chOff x="6266525" y="3807788"/>
            <a:chExt cx="260223" cy="353527"/>
          </a:xfrm>
        </p:grpSpPr>
        <p:sp>
          <p:nvSpPr>
            <p:cNvPr id="11365" name="Google Shape;11365;p70"/>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0"/>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0"/>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0"/>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9" name="Google Shape;11369;p70"/>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70" name="Google Shape;11370;p70"/>
          <p:cNvGrpSpPr/>
          <p:nvPr/>
        </p:nvGrpSpPr>
        <p:grpSpPr>
          <a:xfrm>
            <a:off x="7184363" y="3809604"/>
            <a:ext cx="202184" cy="352762"/>
            <a:chOff x="7184363" y="3809604"/>
            <a:chExt cx="202184" cy="352762"/>
          </a:xfrm>
        </p:grpSpPr>
        <p:sp>
          <p:nvSpPr>
            <p:cNvPr id="11371" name="Google Shape;11371;p70"/>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0"/>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70"/>
          <p:cNvGrpSpPr/>
          <p:nvPr/>
        </p:nvGrpSpPr>
        <p:grpSpPr>
          <a:xfrm>
            <a:off x="7571624" y="3808935"/>
            <a:ext cx="292047" cy="352762"/>
            <a:chOff x="7571624" y="3808935"/>
            <a:chExt cx="292047" cy="352762"/>
          </a:xfrm>
        </p:grpSpPr>
        <p:sp>
          <p:nvSpPr>
            <p:cNvPr id="11374" name="Google Shape;11374;p70"/>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0"/>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0"/>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0"/>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0"/>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0"/>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0" name="Google Shape;11380;p70"/>
          <p:cNvGrpSpPr/>
          <p:nvPr/>
        </p:nvGrpSpPr>
        <p:grpSpPr>
          <a:xfrm>
            <a:off x="2174559" y="3356116"/>
            <a:ext cx="364135" cy="359930"/>
            <a:chOff x="2174559" y="3356116"/>
            <a:chExt cx="364135" cy="359930"/>
          </a:xfrm>
        </p:grpSpPr>
        <p:sp>
          <p:nvSpPr>
            <p:cNvPr id="11381" name="Google Shape;11381;p70"/>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0"/>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70"/>
          <p:cNvGrpSpPr/>
          <p:nvPr/>
        </p:nvGrpSpPr>
        <p:grpSpPr>
          <a:xfrm>
            <a:off x="1731934" y="3355639"/>
            <a:ext cx="368371" cy="361554"/>
            <a:chOff x="1731934" y="3355639"/>
            <a:chExt cx="368371" cy="361554"/>
          </a:xfrm>
        </p:grpSpPr>
        <p:sp>
          <p:nvSpPr>
            <p:cNvPr id="11384" name="Google Shape;11384;p70"/>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0"/>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70"/>
          <p:cNvGrpSpPr/>
          <p:nvPr/>
        </p:nvGrpSpPr>
        <p:grpSpPr>
          <a:xfrm>
            <a:off x="3990517" y="3354173"/>
            <a:ext cx="279559" cy="363402"/>
            <a:chOff x="3990517" y="3354173"/>
            <a:chExt cx="279559" cy="363402"/>
          </a:xfrm>
        </p:grpSpPr>
        <p:sp>
          <p:nvSpPr>
            <p:cNvPr id="11387" name="Google Shape;11387;p70"/>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0"/>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0"/>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0" name="Google Shape;11390;p70"/>
          <p:cNvGrpSpPr/>
          <p:nvPr/>
        </p:nvGrpSpPr>
        <p:grpSpPr>
          <a:xfrm>
            <a:off x="3497847" y="3417374"/>
            <a:ext cx="379680" cy="237606"/>
            <a:chOff x="3497847" y="3417374"/>
            <a:chExt cx="379680" cy="237606"/>
          </a:xfrm>
        </p:grpSpPr>
        <p:sp>
          <p:nvSpPr>
            <p:cNvPr id="11391" name="Google Shape;11391;p70"/>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0"/>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0"/>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0"/>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5" name="Google Shape;11395;p70"/>
          <p:cNvGrpSpPr/>
          <p:nvPr/>
        </p:nvGrpSpPr>
        <p:grpSpPr>
          <a:xfrm>
            <a:off x="2612597" y="3367075"/>
            <a:ext cx="376271" cy="337982"/>
            <a:chOff x="2612597" y="3367075"/>
            <a:chExt cx="376271" cy="337982"/>
          </a:xfrm>
        </p:grpSpPr>
        <p:sp>
          <p:nvSpPr>
            <p:cNvPr id="11396" name="Google Shape;11396;p70"/>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0"/>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8" name="Google Shape;11398;p70"/>
          <p:cNvGrpSpPr/>
          <p:nvPr/>
        </p:nvGrpSpPr>
        <p:grpSpPr>
          <a:xfrm>
            <a:off x="3071914" y="3364431"/>
            <a:ext cx="343652" cy="342505"/>
            <a:chOff x="3071914" y="3364431"/>
            <a:chExt cx="343652" cy="342505"/>
          </a:xfrm>
        </p:grpSpPr>
        <p:sp>
          <p:nvSpPr>
            <p:cNvPr id="11399" name="Google Shape;11399;p70"/>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0"/>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0"/>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0"/>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0"/>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4" name="Google Shape;11404;p70"/>
          <p:cNvGrpSpPr/>
          <p:nvPr/>
        </p:nvGrpSpPr>
        <p:grpSpPr>
          <a:xfrm>
            <a:off x="897141" y="3359875"/>
            <a:ext cx="257962" cy="352762"/>
            <a:chOff x="897141" y="3359875"/>
            <a:chExt cx="257962" cy="352762"/>
          </a:xfrm>
        </p:grpSpPr>
        <p:sp>
          <p:nvSpPr>
            <p:cNvPr id="11405" name="Google Shape;11405;p70"/>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0"/>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0"/>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0"/>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0"/>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0"/>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0"/>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0"/>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70"/>
          <p:cNvGrpSpPr/>
          <p:nvPr/>
        </p:nvGrpSpPr>
        <p:grpSpPr>
          <a:xfrm>
            <a:off x="1333682" y="3344330"/>
            <a:ext cx="271213" cy="383088"/>
            <a:chOff x="1333682" y="3344330"/>
            <a:chExt cx="271213" cy="383088"/>
          </a:xfrm>
        </p:grpSpPr>
        <p:sp>
          <p:nvSpPr>
            <p:cNvPr id="11414" name="Google Shape;11414;p70"/>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0"/>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0"/>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0"/>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0"/>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0"/>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0"/>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0"/>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0"/>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0"/>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0"/>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70"/>
          <p:cNvGrpSpPr/>
          <p:nvPr/>
        </p:nvGrpSpPr>
        <p:grpSpPr>
          <a:xfrm>
            <a:off x="6664394" y="3346974"/>
            <a:ext cx="353113" cy="351998"/>
            <a:chOff x="6664394" y="3346974"/>
            <a:chExt cx="353113" cy="351998"/>
          </a:xfrm>
        </p:grpSpPr>
        <p:sp>
          <p:nvSpPr>
            <p:cNvPr id="11426" name="Google Shape;11426;p70"/>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0"/>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0"/>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0"/>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0"/>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1" name="Google Shape;11431;p70"/>
          <p:cNvGrpSpPr/>
          <p:nvPr/>
        </p:nvGrpSpPr>
        <p:grpSpPr>
          <a:xfrm>
            <a:off x="849741" y="1959307"/>
            <a:ext cx="399398" cy="375443"/>
            <a:chOff x="849741" y="1959307"/>
            <a:chExt cx="399398" cy="375443"/>
          </a:xfrm>
        </p:grpSpPr>
        <p:sp>
          <p:nvSpPr>
            <p:cNvPr id="11432" name="Google Shape;11432;p70"/>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0"/>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70"/>
          <p:cNvGrpSpPr/>
          <p:nvPr/>
        </p:nvGrpSpPr>
        <p:grpSpPr>
          <a:xfrm>
            <a:off x="1284212" y="1963766"/>
            <a:ext cx="379489" cy="366046"/>
            <a:chOff x="1284212" y="1963766"/>
            <a:chExt cx="379489" cy="366046"/>
          </a:xfrm>
        </p:grpSpPr>
        <p:sp>
          <p:nvSpPr>
            <p:cNvPr id="11435" name="Google Shape;11435;p70"/>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0"/>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70"/>
          <p:cNvGrpSpPr/>
          <p:nvPr/>
        </p:nvGrpSpPr>
        <p:grpSpPr>
          <a:xfrm>
            <a:off x="3037766" y="1969564"/>
            <a:ext cx="370219" cy="354928"/>
            <a:chOff x="3037766" y="1969564"/>
            <a:chExt cx="370219" cy="354928"/>
          </a:xfrm>
        </p:grpSpPr>
        <p:sp>
          <p:nvSpPr>
            <p:cNvPr id="11438" name="Google Shape;11438;p70"/>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0"/>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0"/>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0"/>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2" name="Google Shape;11442;p70"/>
          <p:cNvGrpSpPr/>
          <p:nvPr/>
        </p:nvGrpSpPr>
        <p:grpSpPr>
          <a:xfrm>
            <a:off x="3982553" y="1971730"/>
            <a:ext cx="304566" cy="350501"/>
            <a:chOff x="3982553" y="1971730"/>
            <a:chExt cx="304566" cy="350501"/>
          </a:xfrm>
        </p:grpSpPr>
        <p:sp>
          <p:nvSpPr>
            <p:cNvPr id="11443" name="Google Shape;11443;p70"/>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0"/>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5" name="Google Shape;11445;p70"/>
          <p:cNvGrpSpPr/>
          <p:nvPr/>
        </p:nvGrpSpPr>
        <p:grpSpPr>
          <a:xfrm>
            <a:off x="2567841" y="1994124"/>
            <a:ext cx="399812" cy="306477"/>
            <a:chOff x="2567841" y="1994124"/>
            <a:chExt cx="399812" cy="306477"/>
          </a:xfrm>
        </p:grpSpPr>
        <p:sp>
          <p:nvSpPr>
            <p:cNvPr id="11446" name="Google Shape;11446;p70"/>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0"/>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0"/>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9" name="Google Shape;11449;p70"/>
          <p:cNvGrpSpPr/>
          <p:nvPr/>
        </p:nvGrpSpPr>
        <p:grpSpPr>
          <a:xfrm>
            <a:off x="2212084" y="1960358"/>
            <a:ext cx="324698" cy="372863"/>
            <a:chOff x="2212084" y="1960358"/>
            <a:chExt cx="324698" cy="372863"/>
          </a:xfrm>
        </p:grpSpPr>
        <p:sp>
          <p:nvSpPr>
            <p:cNvPr id="11450" name="Google Shape;11450;p70"/>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0"/>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0"/>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70"/>
          <p:cNvGrpSpPr/>
          <p:nvPr/>
        </p:nvGrpSpPr>
        <p:grpSpPr>
          <a:xfrm>
            <a:off x="1805901" y="1960358"/>
            <a:ext cx="284847" cy="373627"/>
            <a:chOff x="1805901" y="1960358"/>
            <a:chExt cx="284847" cy="373627"/>
          </a:xfrm>
        </p:grpSpPr>
        <p:sp>
          <p:nvSpPr>
            <p:cNvPr id="11454" name="Google Shape;11454;p70"/>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0"/>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6" name="Google Shape;11456;p70"/>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0"/>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0"/>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9" name="Google Shape;11459;p70"/>
          <p:cNvGrpSpPr/>
          <p:nvPr/>
        </p:nvGrpSpPr>
        <p:grpSpPr>
          <a:xfrm>
            <a:off x="6656812" y="2029388"/>
            <a:ext cx="368690" cy="245793"/>
            <a:chOff x="6656812" y="2029388"/>
            <a:chExt cx="368690" cy="245793"/>
          </a:xfrm>
        </p:grpSpPr>
        <p:sp>
          <p:nvSpPr>
            <p:cNvPr id="11460" name="Google Shape;11460;p70"/>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0"/>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0"/>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0"/>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0"/>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0"/>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0"/>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0"/>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0"/>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0"/>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0" name="Google Shape;11470;p70"/>
          <p:cNvGrpSpPr/>
          <p:nvPr/>
        </p:nvGrpSpPr>
        <p:grpSpPr>
          <a:xfrm>
            <a:off x="4869651" y="2012218"/>
            <a:ext cx="376654" cy="281566"/>
            <a:chOff x="4869651" y="2012218"/>
            <a:chExt cx="376654" cy="281566"/>
          </a:xfrm>
        </p:grpSpPr>
        <p:sp>
          <p:nvSpPr>
            <p:cNvPr id="11471" name="Google Shape;11471;p70"/>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0"/>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0"/>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0"/>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5" name="Google Shape;11475;p70"/>
          <p:cNvGrpSpPr/>
          <p:nvPr/>
        </p:nvGrpSpPr>
        <p:grpSpPr>
          <a:xfrm>
            <a:off x="5306224" y="2012313"/>
            <a:ext cx="367925" cy="281694"/>
            <a:chOff x="5306224" y="2012313"/>
            <a:chExt cx="367925" cy="281694"/>
          </a:xfrm>
        </p:grpSpPr>
        <p:sp>
          <p:nvSpPr>
            <p:cNvPr id="11476" name="Google Shape;11476;p70"/>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0"/>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8" name="Google Shape;11478;p70"/>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9" name="Google Shape;11479;p70"/>
          <p:cNvGrpSpPr/>
          <p:nvPr/>
        </p:nvGrpSpPr>
        <p:grpSpPr>
          <a:xfrm>
            <a:off x="6195998" y="1983102"/>
            <a:ext cx="368308" cy="338746"/>
            <a:chOff x="6195998" y="1983102"/>
            <a:chExt cx="368308" cy="338746"/>
          </a:xfrm>
        </p:grpSpPr>
        <p:sp>
          <p:nvSpPr>
            <p:cNvPr id="11480" name="Google Shape;11480;p70"/>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0"/>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0"/>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70"/>
          <p:cNvGrpSpPr/>
          <p:nvPr/>
        </p:nvGrpSpPr>
        <p:grpSpPr>
          <a:xfrm>
            <a:off x="7542031" y="2011835"/>
            <a:ext cx="369072" cy="280037"/>
            <a:chOff x="7542031" y="2011835"/>
            <a:chExt cx="369072" cy="280037"/>
          </a:xfrm>
        </p:grpSpPr>
        <p:sp>
          <p:nvSpPr>
            <p:cNvPr id="11484" name="Google Shape;11484;p70"/>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0"/>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0"/>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0"/>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0"/>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0"/>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0"/>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0"/>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0"/>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3" name="Google Shape;11493;p70"/>
          <p:cNvGrpSpPr/>
          <p:nvPr/>
        </p:nvGrpSpPr>
        <p:grpSpPr>
          <a:xfrm>
            <a:off x="8010427" y="3348503"/>
            <a:ext cx="278795" cy="351615"/>
            <a:chOff x="8010427" y="3348503"/>
            <a:chExt cx="278795" cy="351615"/>
          </a:xfrm>
        </p:grpSpPr>
        <p:sp>
          <p:nvSpPr>
            <p:cNvPr id="11494" name="Google Shape;11494;p70"/>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0"/>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0"/>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0"/>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8" name="Google Shape;11498;p70"/>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9" name="Google Shape;11499;p70"/>
          <p:cNvGrpSpPr/>
          <p:nvPr/>
        </p:nvGrpSpPr>
        <p:grpSpPr>
          <a:xfrm>
            <a:off x="7141900" y="3349204"/>
            <a:ext cx="281057" cy="351010"/>
            <a:chOff x="7141900" y="3349204"/>
            <a:chExt cx="281057" cy="351010"/>
          </a:xfrm>
        </p:grpSpPr>
        <p:sp>
          <p:nvSpPr>
            <p:cNvPr id="11500" name="Google Shape;11500;p70"/>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0"/>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0"/>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70"/>
          <p:cNvGrpSpPr/>
          <p:nvPr/>
        </p:nvGrpSpPr>
        <p:grpSpPr>
          <a:xfrm>
            <a:off x="5314188" y="3350032"/>
            <a:ext cx="363752" cy="353113"/>
            <a:chOff x="5314188" y="3350032"/>
            <a:chExt cx="363752" cy="353113"/>
          </a:xfrm>
        </p:grpSpPr>
        <p:sp>
          <p:nvSpPr>
            <p:cNvPr id="11504" name="Google Shape;11504;p70"/>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0"/>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70"/>
          <p:cNvGrpSpPr/>
          <p:nvPr/>
        </p:nvGrpSpPr>
        <p:grpSpPr>
          <a:xfrm>
            <a:off x="6203579" y="3348981"/>
            <a:ext cx="351615" cy="350373"/>
            <a:chOff x="6203579" y="3348981"/>
            <a:chExt cx="351615" cy="350373"/>
          </a:xfrm>
        </p:grpSpPr>
        <p:sp>
          <p:nvSpPr>
            <p:cNvPr id="11507" name="Google Shape;11507;p70"/>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0"/>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0"/>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0"/>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0"/>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2" name="Google Shape;11512;p70"/>
          <p:cNvGrpSpPr/>
          <p:nvPr/>
        </p:nvGrpSpPr>
        <p:grpSpPr>
          <a:xfrm>
            <a:off x="5829984" y="3350032"/>
            <a:ext cx="220755" cy="352348"/>
            <a:chOff x="5829984" y="3350032"/>
            <a:chExt cx="220755" cy="352348"/>
          </a:xfrm>
        </p:grpSpPr>
        <p:sp>
          <p:nvSpPr>
            <p:cNvPr id="11513" name="Google Shape;11513;p70"/>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0"/>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0"/>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0"/>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7" name="Google Shape;11517;p70"/>
          <p:cNvGrpSpPr/>
          <p:nvPr/>
        </p:nvGrpSpPr>
        <p:grpSpPr>
          <a:xfrm>
            <a:off x="4882170" y="3349841"/>
            <a:ext cx="358464" cy="352316"/>
            <a:chOff x="4882170" y="3349841"/>
            <a:chExt cx="358464" cy="352316"/>
          </a:xfrm>
        </p:grpSpPr>
        <p:sp>
          <p:nvSpPr>
            <p:cNvPr id="11518" name="Google Shape;11518;p70"/>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0"/>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0" name="Google Shape;11520;p70"/>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0"/>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22" name="Google Shape;11522;p70"/>
          <p:cNvGrpSpPr/>
          <p:nvPr/>
        </p:nvGrpSpPr>
        <p:grpSpPr>
          <a:xfrm>
            <a:off x="3044965" y="2435220"/>
            <a:ext cx="400194" cy="324316"/>
            <a:chOff x="3044965" y="2435220"/>
            <a:chExt cx="400194" cy="324316"/>
          </a:xfrm>
        </p:grpSpPr>
        <p:sp>
          <p:nvSpPr>
            <p:cNvPr id="11523" name="Google Shape;11523;p70"/>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0"/>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0"/>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70"/>
          <p:cNvGrpSpPr/>
          <p:nvPr/>
        </p:nvGrpSpPr>
        <p:grpSpPr>
          <a:xfrm>
            <a:off x="4878379" y="2473892"/>
            <a:ext cx="367161" cy="287523"/>
            <a:chOff x="4878379" y="2473892"/>
            <a:chExt cx="367161" cy="287523"/>
          </a:xfrm>
        </p:grpSpPr>
        <p:sp>
          <p:nvSpPr>
            <p:cNvPr id="11527" name="Google Shape;11527;p70"/>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0"/>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0"/>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0"/>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0"/>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2" name="Google Shape;11532;p70"/>
          <p:cNvGrpSpPr/>
          <p:nvPr/>
        </p:nvGrpSpPr>
        <p:grpSpPr>
          <a:xfrm>
            <a:off x="1325719" y="2887689"/>
            <a:ext cx="290581" cy="372481"/>
            <a:chOff x="1325719" y="2887689"/>
            <a:chExt cx="290581" cy="372481"/>
          </a:xfrm>
        </p:grpSpPr>
        <p:sp>
          <p:nvSpPr>
            <p:cNvPr id="11533" name="Google Shape;11533;p70"/>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0"/>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5" name="Google Shape;11535;p70"/>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6" name="Google Shape;11536;p70"/>
          <p:cNvGrpSpPr/>
          <p:nvPr/>
        </p:nvGrpSpPr>
        <p:grpSpPr>
          <a:xfrm>
            <a:off x="3510335" y="2892499"/>
            <a:ext cx="360726" cy="361204"/>
            <a:chOff x="3510335" y="2892499"/>
            <a:chExt cx="360726" cy="361204"/>
          </a:xfrm>
        </p:grpSpPr>
        <p:sp>
          <p:nvSpPr>
            <p:cNvPr id="11537" name="Google Shape;11537;p70"/>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0"/>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0"/>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0"/>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0"/>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2" name="Google Shape;11542;p70"/>
          <p:cNvGrpSpPr/>
          <p:nvPr/>
        </p:nvGrpSpPr>
        <p:grpSpPr>
          <a:xfrm>
            <a:off x="3086313" y="2877049"/>
            <a:ext cx="320143" cy="392581"/>
            <a:chOff x="3086313" y="2877049"/>
            <a:chExt cx="320143" cy="392581"/>
          </a:xfrm>
        </p:grpSpPr>
        <p:sp>
          <p:nvSpPr>
            <p:cNvPr id="11543" name="Google Shape;11543;p70"/>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0"/>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0"/>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0"/>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0"/>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0"/>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0"/>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0"/>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0"/>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0"/>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0"/>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0"/>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5" name="Google Shape;11555;p70"/>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6" name="Google Shape;11556;p70"/>
          <p:cNvGrpSpPr/>
          <p:nvPr/>
        </p:nvGrpSpPr>
        <p:grpSpPr>
          <a:xfrm>
            <a:off x="861113" y="2885746"/>
            <a:ext cx="333809" cy="373277"/>
            <a:chOff x="861113" y="2885746"/>
            <a:chExt cx="333809" cy="373277"/>
          </a:xfrm>
        </p:grpSpPr>
        <p:sp>
          <p:nvSpPr>
            <p:cNvPr id="11557" name="Google Shape;11557;p70"/>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0"/>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0"/>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0" name="Google Shape;11560;p70"/>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0"/>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2" name="Google Shape;11562;p70"/>
          <p:cNvGrpSpPr/>
          <p:nvPr/>
        </p:nvGrpSpPr>
        <p:grpSpPr>
          <a:xfrm>
            <a:off x="1297654" y="1504481"/>
            <a:ext cx="349354" cy="362223"/>
            <a:chOff x="1297654" y="1504481"/>
            <a:chExt cx="349354" cy="362223"/>
          </a:xfrm>
        </p:grpSpPr>
        <p:sp>
          <p:nvSpPr>
            <p:cNvPr id="11563" name="Google Shape;11563;p70"/>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0"/>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0"/>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6" name="Google Shape;11566;p70"/>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7" name="Google Shape;11567;p70"/>
          <p:cNvGrpSpPr/>
          <p:nvPr/>
        </p:nvGrpSpPr>
        <p:grpSpPr>
          <a:xfrm>
            <a:off x="852385" y="1510916"/>
            <a:ext cx="353145" cy="351998"/>
            <a:chOff x="852385" y="1510916"/>
            <a:chExt cx="353145" cy="351998"/>
          </a:xfrm>
        </p:grpSpPr>
        <p:sp>
          <p:nvSpPr>
            <p:cNvPr id="11568" name="Google Shape;11568;p70"/>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0"/>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0"/>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1" name="Google Shape;11571;p70"/>
          <p:cNvGrpSpPr/>
          <p:nvPr/>
        </p:nvGrpSpPr>
        <p:grpSpPr>
          <a:xfrm>
            <a:off x="1745217" y="1515471"/>
            <a:ext cx="343269" cy="342505"/>
            <a:chOff x="1745217" y="1515471"/>
            <a:chExt cx="343269" cy="342505"/>
          </a:xfrm>
        </p:grpSpPr>
        <p:sp>
          <p:nvSpPr>
            <p:cNvPr id="11572" name="Google Shape;11572;p70"/>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0"/>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0"/>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0"/>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6" name="Google Shape;11576;p70"/>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7" name="Google Shape;11577;p70"/>
          <p:cNvGrpSpPr/>
          <p:nvPr/>
        </p:nvGrpSpPr>
        <p:grpSpPr>
          <a:xfrm>
            <a:off x="3042703" y="1529137"/>
            <a:ext cx="411535" cy="315587"/>
            <a:chOff x="3042703" y="1529137"/>
            <a:chExt cx="411535" cy="315587"/>
          </a:xfrm>
        </p:grpSpPr>
        <p:sp>
          <p:nvSpPr>
            <p:cNvPr id="11578" name="Google Shape;11578;p70"/>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0"/>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0"/>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0"/>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0"/>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0"/>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0"/>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0"/>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0"/>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0"/>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70"/>
          <p:cNvGrpSpPr/>
          <p:nvPr/>
        </p:nvGrpSpPr>
        <p:grpSpPr>
          <a:xfrm>
            <a:off x="2629289" y="1544682"/>
            <a:ext cx="350501" cy="284497"/>
            <a:chOff x="2629289" y="1544682"/>
            <a:chExt cx="350501" cy="284497"/>
          </a:xfrm>
        </p:grpSpPr>
        <p:sp>
          <p:nvSpPr>
            <p:cNvPr id="11589" name="Google Shape;11589;p70"/>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0"/>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0"/>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0"/>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0"/>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70"/>
          <p:cNvGrpSpPr/>
          <p:nvPr/>
        </p:nvGrpSpPr>
        <p:grpSpPr>
          <a:xfrm>
            <a:off x="5305077" y="1502633"/>
            <a:ext cx="367893" cy="365218"/>
            <a:chOff x="5305077" y="1502633"/>
            <a:chExt cx="367893" cy="365218"/>
          </a:xfrm>
        </p:grpSpPr>
        <p:sp>
          <p:nvSpPr>
            <p:cNvPr id="11595" name="Google Shape;11595;p70"/>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0"/>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7" name="Google Shape;11597;p70"/>
          <p:cNvGrpSpPr/>
          <p:nvPr/>
        </p:nvGrpSpPr>
        <p:grpSpPr>
          <a:xfrm>
            <a:off x="7100170" y="1500117"/>
            <a:ext cx="368308" cy="367033"/>
            <a:chOff x="7100170" y="1500117"/>
            <a:chExt cx="368308" cy="367033"/>
          </a:xfrm>
        </p:grpSpPr>
        <p:sp>
          <p:nvSpPr>
            <p:cNvPr id="11598" name="Google Shape;11598;p70"/>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0"/>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0"/>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0"/>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0"/>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0"/>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0"/>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0"/>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0"/>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0"/>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0"/>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0"/>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0"/>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1" name="Google Shape;11611;p70"/>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2" name="Google Shape;11612;p70"/>
          <p:cNvGrpSpPr/>
          <p:nvPr/>
        </p:nvGrpSpPr>
        <p:grpSpPr>
          <a:xfrm>
            <a:off x="6649231" y="1500021"/>
            <a:ext cx="390287" cy="367065"/>
            <a:chOff x="6649231" y="1500021"/>
            <a:chExt cx="390287" cy="367065"/>
          </a:xfrm>
        </p:grpSpPr>
        <p:sp>
          <p:nvSpPr>
            <p:cNvPr id="11613" name="Google Shape;11613;p70"/>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0"/>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0"/>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0"/>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0"/>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0"/>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0"/>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0"/>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0"/>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0"/>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0"/>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0"/>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5" name="Google Shape;11625;p70"/>
          <p:cNvGrpSpPr/>
          <p:nvPr/>
        </p:nvGrpSpPr>
        <p:grpSpPr>
          <a:xfrm>
            <a:off x="5746938" y="1543503"/>
            <a:ext cx="387261" cy="280356"/>
            <a:chOff x="5746938" y="1543503"/>
            <a:chExt cx="387261" cy="280356"/>
          </a:xfrm>
        </p:grpSpPr>
        <p:sp>
          <p:nvSpPr>
            <p:cNvPr id="11626" name="Google Shape;11626;p70"/>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0"/>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70"/>
          <p:cNvGrpSpPr/>
          <p:nvPr/>
        </p:nvGrpSpPr>
        <p:grpSpPr>
          <a:xfrm>
            <a:off x="6196730" y="1525346"/>
            <a:ext cx="369072" cy="317467"/>
            <a:chOff x="6196730" y="1525346"/>
            <a:chExt cx="369072" cy="317467"/>
          </a:xfrm>
        </p:grpSpPr>
        <p:sp>
          <p:nvSpPr>
            <p:cNvPr id="11629" name="Google Shape;11629;p70"/>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0"/>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0"/>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2" name="Google Shape;11632;p70"/>
          <p:cNvGrpSpPr/>
          <p:nvPr/>
        </p:nvGrpSpPr>
        <p:grpSpPr>
          <a:xfrm>
            <a:off x="4940592" y="1500690"/>
            <a:ext cx="246558" cy="367161"/>
            <a:chOff x="4940592" y="1500690"/>
            <a:chExt cx="246558" cy="367161"/>
          </a:xfrm>
        </p:grpSpPr>
        <p:sp>
          <p:nvSpPr>
            <p:cNvPr id="11633" name="Google Shape;11633;p70"/>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0"/>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0"/>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0"/>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70"/>
          <p:cNvGrpSpPr/>
          <p:nvPr/>
        </p:nvGrpSpPr>
        <p:grpSpPr>
          <a:xfrm>
            <a:off x="7964906" y="1499894"/>
            <a:ext cx="380858" cy="367575"/>
            <a:chOff x="7964906" y="1499894"/>
            <a:chExt cx="380858" cy="367575"/>
          </a:xfrm>
        </p:grpSpPr>
        <p:sp>
          <p:nvSpPr>
            <p:cNvPr id="11638" name="Google Shape;11638;p70"/>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0"/>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0"/>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41" name="Google Shape;11641;p70"/>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2" name="Google Shape;11642;p70"/>
          <p:cNvGrpSpPr/>
          <p:nvPr/>
        </p:nvGrpSpPr>
        <p:grpSpPr>
          <a:xfrm>
            <a:off x="8007400" y="2902278"/>
            <a:ext cx="285230" cy="355597"/>
            <a:chOff x="8007400" y="2902278"/>
            <a:chExt cx="285230" cy="355597"/>
          </a:xfrm>
        </p:grpSpPr>
        <p:sp>
          <p:nvSpPr>
            <p:cNvPr id="11643" name="Google Shape;11643;p70"/>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0"/>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5" name="Google Shape;11645;p70"/>
          <p:cNvGrpSpPr/>
          <p:nvPr/>
        </p:nvGrpSpPr>
        <p:grpSpPr>
          <a:xfrm>
            <a:off x="6219124" y="2902788"/>
            <a:ext cx="318231" cy="355470"/>
            <a:chOff x="6219124" y="2902788"/>
            <a:chExt cx="318231" cy="355470"/>
          </a:xfrm>
        </p:grpSpPr>
        <p:sp>
          <p:nvSpPr>
            <p:cNvPr id="11646" name="Google Shape;11646;p70"/>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0"/>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0"/>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70"/>
          <p:cNvGrpSpPr/>
          <p:nvPr/>
        </p:nvGrpSpPr>
        <p:grpSpPr>
          <a:xfrm>
            <a:off x="4969421" y="2902852"/>
            <a:ext cx="185109" cy="355406"/>
            <a:chOff x="4969421" y="2902852"/>
            <a:chExt cx="185109" cy="355406"/>
          </a:xfrm>
        </p:grpSpPr>
        <p:sp>
          <p:nvSpPr>
            <p:cNvPr id="11650" name="Google Shape;11650;p70"/>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0"/>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0"/>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0"/>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0"/>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0"/>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6" name="Google Shape;11656;p70"/>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0"/>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8" name="Google Shape;11658;p70"/>
          <p:cNvGrpSpPr/>
          <p:nvPr/>
        </p:nvGrpSpPr>
        <p:grpSpPr>
          <a:xfrm>
            <a:off x="6685259" y="2902852"/>
            <a:ext cx="311414" cy="355406"/>
            <a:chOff x="6685259" y="2902852"/>
            <a:chExt cx="311414" cy="355406"/>
          </a:xfrm>
        </p:grpSpPr>
        <p:sp>
          <p:nvSpPr>
            <p:cNvPr id="11659" name="Google Shape;11659;p70"/>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0"/>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0"/>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70"/>
          <p:cNvGrpSpPr/>
          <p:nvPr/>
        </p:nvGrpSpPr>
        <p:grpSpPr>
          <a:xfrm>
            <a:off x="5309250" y="2903170"/>
            <a:ext cx="359579" cy="355852"/>
            <a:chOff x="5309250" y="2903170"/>
            <a:chExt cx="359579" cy="355852"/>
          </a:xfrm>
        </p:grpSpPr>
        <p:sp>
          <p:nvSpPr>
            <p:cNvPr id="11663" name="Google Shape;11663;p70"/>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0"/>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0"/>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6" name="Google Shape;11666;p70"/>
          <p:cNvGrpSpPr/>
          <p:nvPr/>
        </p:nvGrpSpPr>
        <p:grpSpPr>
          <a:xfrm>
            <a:off x="2199565" y="2421172"/>
            <a:ext cx="312179" cy="353431"/>
            <a:chOff x="2199565" y="2421172"/>
            <a:chExt cx="312179" cy="353431"/>
          </a:xfrm>
        </p:grpSpPr>
        <p:sp>
          <p:nvSpPr>
            <p:cNvPr id="11667" name="Google Shape;11667;p70"/>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0"/>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70"/>
          <p:cNvGrpSpPr/>
          <p:nvPr/>
        </p:nvGrpSpPr>
        <p:grpSpPr>
          <a:xfrm>
            <a:off x="1750887" y="2425727"/>
            <a:ext cx="320143" cy="343269"/>
            <a:chOff x="1750887" y="2425727"/>
            <a:chExt cx="320143" cy="343269"/>
          </a:xfrm>
        </p:grpSpPr>
        <p:sp>
          <p:nvSpPr>
            <p:cNvPr id="11670" name="Google Shape;11670;p70"/>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0"/>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70"/>
          <p:cNvGrpSpPr/>
          <p:nvPr/>
        </p:nvGrpSpPr>
        <p:grpSpPr>
          <a:xfrm>
            <a:off x="1298037" y="2425727"/>
            <a:ext cx="338364" cy="342887"/>
            <a:chOff x="1298037" y="2425727"/>
            <a:chExt cx="338364" cy="342887"/>
          </a:xfrm>
        </p:grpSpPr>
        <p:sp>
          <p:nvSpPr>
            <p:cNvPr id="11673" name="Google Shape;11673;p70"/>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0"/>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0"/>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0"/>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7" name="Google Shape;11677;p70"/>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8" name="Google Shape;11678;p70"/>
          <p:cNvGrpSpPr/>
          <p:nvPr/>
        </p:nvGrpSpPr>
        <p:grpSpPr>
          <a:xfrm>
            <a:off x="3974207" y="2429009"/>
            <a:ext cx="320143" cy="338491"/>
            <a:chOff x="3974207" y="2429009"/>
            <a:chExt cx="320143" cy="338491"/>
          </a:xfrm>
        </p:grpSpPr>
        <p:sp>
          <p:nvSpPr>
            <p:cNvPr id="11679" name="Google Shape;11679;p70"/>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0"/>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70"/>
          <p:cNvGrpSpPr/>
          <p:nvPr/>
        </p:nvGrpSpPr>
        <p:grpSpPr>
          <a:xfrm>
            <a:off x="2623237" y="2431047"/>
            <a:ext cx="355024" cy="332630"/>
            <a:chOff x="2623237" y="2431047"/>
            <a:chExt cx="355024" cy="332630"/>
          </a:xfrm>
        </p:grpSpPr>
        <p:sp>
          <p:nvSpPr>
            <p:cNvPr id="11682" name="Google Shape;11682;p70"/>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0"/>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0"/>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0"/>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6" name="Google Shape;11686;p70"/>
          <p:cNvGrpSpPr/>
          <p:nvPr/>
        </p:nvGrpSpPr>
        <p:grpSpPr>
          <a:xfrm>
            <a:off x="6657194" y="2434073"/>
            <a:ext cx="375507" cy="367925"/>
            <a:chOff x="6657194" y="2434073"/>
            <a:chExt cx="375507" cy="367925"/>
          </a:xfrm>
        </p:grpSpPr>
        <p:sp>
          <p:nvSpPr>
            <p:cNvPr id="11687" name="Google Shape;11687;p70"/>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0"/>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0"/>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70"/>
          <p:cNvGrpSpPr/>
          <p:nvPr/>
        </p:nvGrpSpPr>
        <p:grpSpPr>
          <a:xfrm>
            <a:off x="7101317" y="2441655"/>
            <a:ext cx="367925" cy="352380"/>
            <a:chOff x="7101317" y="2441655"/>
            <a:chExt cx="367925" cy="352380"/>
          </a:xfrm>
        </p:grpSpPr>
        <p:sp>
          <p:nvSpPr>
            <p:cNvPr id="11691" name="Google Shape;11691;p70"/>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0"/>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70"/>
          <p:cNvGrpSpPr/>
          <p:nvPr/>
        </p:nvGrpSpPr>
        <p:grpSpPr>
          <a:xfrm>
            <a:off x="5756399" y="2434456"/>
            <a:ext cx="367925" cy="367161"/>
            <a:chOff x="5756399" y="2434456"/>
            <a:chExt cx="367925" cy="367161"/>
          </a:xfrm>
        </p:grpSpPr>
        <p:sp>
          <p:nvSpPr>
            <p:cNvPr id="11694" name="Google Shape;11694;p70"/>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0"/>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0"/>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0"/>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0"/>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0"/>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0"/>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1" name="Google Shape;11701;p70"/>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0"/>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3" name="Google Shape;11703;p70"/>
          <p:cNvGrpSpPr/>
          <p:nvPr/>
        </p:nvGrpSpPr>
        <p:grpSpPr>
          <a:xfrm>
            <a:off x="7964906" y="2434073"/>
            <a:ext cx="373627" cy="367925"/>
            <a:chOff x="7964906" y="2434073"/>
            <a:chExt cx="373627" cy="367925"/>
          </a:xfrm>
        </p:grpSpPr>
        <p:sp>
          <p:nvSpPr>
            <p:cNvPr id="11704" name="Google Shape;11704;p70"/>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0"/>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6" name="Google Shape;11706;p70"/>
          <p:cNvGrpSpPr/>
          <p:nvPr/>
        </p:nvGrpSpPr>
        <p:grpSpPr>
          <a:xfrm>
            <a:off x="6194086" y="2437737"/>
            <a:ext cx="369837" cy="360471"/>
            <a:chOff x="6194086" y="2437737"/>
            <a:chExt cx="369837" cy="360471"/>
          </a:xfrm>
        </p:grpSpPr>
        <p:sp>
          <p:nvSpPr>
            <p:cNvPr id="11707" name="Google Shape;11707;p70"/>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0"/>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712" name="Shape 11712"/>
        <p:cNvGrpSpPr/>
        <p:nvPr/>
      </p:nvGrpSpPr>
      <p:grpSpPr>
        <a:xfrm>
          <a:off x="0" y="0"/>
          <a:ext cx="0" cy="0"/>
          <a:chOff x="0" y="0"/>
          <a:chExt cx="0" cy="0"/>
        </a:xfrm>
      </p:grpSpPr>
      <p:sp>
        <p:nvSpPr>
          <p:cNvPr id="11713" name="Google Shape;11713;p71"/>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14" name="Google Shape;11714;p71"/>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715" name="Google Shape;11715;p71"/>
          <p:cNvGrpSpPr/>
          <p:nvPr/>
        </p:nvGrpSpPr>
        <p:grpSpPr>
          <a:xfrm>
            <a:off x="3541011" y="1508594"/>
            <a:ext cx="350166" cy="349434"/>
            <a:chOff x="3541011" y="1508594"/>
            <a:chExt cx="350166" cy="349434"/>
          </a:xfrm>
        </p:grpSpPr>
        <p:sp>
          <p:nvSpPr>
            <p:cNvPr id="11716" name="Google Shape;11716;p71"/>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1"/>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1"/>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1"/>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1"/>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1"/>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1"/>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1"/>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1"/>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1"/>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1"/>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1"/>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1"/>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71"/>
          <p:cNvGrpSpPr/>
          <p:nvPr/>
        </p:nvGrpSpPr>
        <p:grpSpPr>
          <a:xfrm>
            <a:off x="3122257" y="1508594"/>
            <a:ext cx="294850" cy="349434"/>
            <a:chOff x="3122257" y="1508594"/>
            <a:chExt cx="294850" cy="349434"/>
          </a:xfrm>
        </p:grpSpPr>
        <p:sp>
          <p:nvSpPr>
            <p:cNvPr id="11730" name="Google Shape;11730;p71"/>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1"/>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1"/>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1"/>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1"/>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5" name="Google Shape;11735;p71"/>
          <p:cNvGrpSpPr/>
          <p:nvPr/>
        </p:nvGrpSpPr>
        <p:grpSpPr>
          <a:xfrm>
            <a:off x="910723" y="1508212"/>
            <a:ext cx="251660" cy="350166"/>
            <a:chOff x="910723" y="1508212"/>
            <a:chExt cx="251660" cy="350166"/>
          </a:xfrm>
        </p:grpSpPr>
        <p:sp>
          <p:nvSpPr>
            <p:cNvPr id="11736" name="Google Shape;11736;p71"/>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1"/>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1"/>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1"/>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1"/>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1"/>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1"/>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1"/>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1"/>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1"/>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1"/>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1"/>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1"/>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1"/>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1"/>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1"/>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1"/>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71"/>
          <p:cNvGrpSpPr/>
          <p:nvPr/>
        </p:nvGrpSpPr>
        <p:grpSpPr>
          <a:xfrm>
            <a:off x="1308631" y="1507830"/>
            <a:ext cx="350166" cy="350198"/>
            <a:chOff x="1308631" y="1507830"/>
            <a:chExt cx="350166" cy="350198"/>
          </a:xfrm>
        </p:grpSpPr>
        <p:sp>
          <p:nvSpPr>
            <p:cNvPr id="11754" name="Google Shape;11754;p71"/>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1"/>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1"/>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1"/>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8" name="Google Shape;11758;p71"/>
          <p:cNvGrpSpPr/>
          <p:nvPr/>
        </p:nvGrpSpPr>
        <p:grpSpPr>
          <a:xfrm>
            <a:off x="1756921" y="1509739"/>
            <a:ext cx="345997" cy="345997"/>
            <a:chOff x="1756921" y="1509739"/>
            <a:chExt cx="345997" cy="345997"/>
          </a:xfrm>
        </p:grpSpPr>
        <p:sp>
          <p:nvSpPr>
            <p:cNvPr id="11759" name="Google Shape;11759;p71"/>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1"/>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1"/>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1"/>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1"/>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1"/>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1"/>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1"/>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1"/>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1"/>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1"/>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1"/>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1"/>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1"/>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1"/>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1"/>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1"/>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6" name="Google Shape;11776;p71"/>
          <p:cNvGrpSpPr/>
          <p:nvPr/>
        </p:nvGrpSpPr>
        <p:grpSpPr>
          <a:xfrm>
            <a:off x="2216956" y="1510503"/>
            <a:ext cx="318721" cy="345615"/>
            <a:chOff x="2216956" y="1510503"/>
            <a:chExt cx="318721" cy="345615"/>
          </a:xfrm>
        </p:grpSpPr>
        <p:sp>
          <p:nvSpPr>
            <p:cNvPr id="11777" name="Google Shape;11777;p71"/>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1"/>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1"/>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1"/>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1"/>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2" name="Google Shape;11782;p71"/>
          <p:cNvGrpSpPr/>
          <p:nvPr/>
        </p:nvGrpSpPr>
        <p:grpSpPr>
          <a:xfrm>
            <a:off x="3988156" y="1568461"/>
            <a:ext cx="349052" cy="230049"/>
            <a:chOff x="3988156" y="1568461"/>
            <a:chExt cx="349052" cy="230049"/>
          </a:xfrm>
        </p:grpSpPr>
        <p:sp>
          <p:nvSpPr>
            <p:cNvPr id="11783" name="Google Shape;11783;p71"/>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1"/>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1"/>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1"/>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1"/>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1"/>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1"/>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0" name="Google Shape;11790;p71"/>
          <p:cNvGrpSpPr/>
          <p:nvPr/>
        </p:nvGrpSpPr>
        <p:grpSpPr>
          <a:xfrm>
            <a:off x="2633037" y="1499873"/>
            <a:ext cx="379002" cy="366112"/>
            <a:chOff x="2633037" y="1499873"/>
            <a:chExt cx="379002" cy="366112"/>
          </a:xfrm>
        </p:grpSpPr>
        <p:sp>
          <p:nvSpPr>
            <p:cNvPr id="11791" name="Google Shape;11791;p71"/>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1"/>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1"/>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1"/>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1"/>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1"/>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7" name="Google Shape;11797;p71"/>
          <p:cNvGrpSpPr/>
          <p:nvPr/>
        </p:nvGrpSpPr>
        <p:grpSpPr>
          <a:xfrm>
            <a:off x="6675256" y="1516169"/>
            <a:ext cx="327823" cy="357009"/>
            <a:chOff x="6675256" y="1516169"/>
            <a:chExt cx="327823" cy="357009"/>
          </a:xfrm>
        </p:grpSpPr>
        <p:sp>
          <p:nvSpPr>
            <p:cNvPr id="11798" name="Google Shape;11798;p71"/>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1"/>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1"/>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1"/>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1"/>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1"/>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1"/>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1"/>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1"/>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7" name="Google Shape;11807;p71"/>
          <p:cNvGrpSpPr/>
          <p:nvPr/>
        </p:nvGrpSpPr>
        <p:grpSpPr>
          <a:xfrm>
            <a:off x="8020159" y="1516551"/>
            <a:ext cx="300897" cy="356627"/>
            <a:chOff x="8020159" y="1516551"/>
            <a:chExt cx="300897" cy="356627"/>
          </a:xfrm>
        </p:grpSpPr>
        <p:sp>
          <p:nvSpPr>
            <p:cNvPr id="11808" name="Google Shape;11808;p71"/>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1"/>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1"/>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1"/>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1"/>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3" name="Google Shape;11813;p71"/>
          <p:cNvGrpSpPr/>
          <p:nvPr/>
        </p:nvGrpSpPr>
        <p:grpSpPr>
          <a:xfrm>
            <a:off x="5377363" y="1516169"/>
            <a:ext cx="257357" cy="356627"/>
            <a:chOff x="5377363" y="1516169"/>
            <a:chExt cx="257357" cy="356627"/>
          </a:xfrm>
        </p:grpSpPr>
        <p:sp>
          <p:nvSpPr>
            <p:cNvPr id="11814" name="Google Shape;11814;p71"/>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1"/>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1"/>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1"/>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1"/>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1"/>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1"/>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1"/>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1"/>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1"/>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1"/>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1"/>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1"/>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1"/>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1"/>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1"/>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1"/>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71"/>
          <p:cNvGrpSpPr/>
          <p:nvPr/>
        </p:nvGrpSpPr>
        <p:grpSpPr>
          <a:xfrm>
            <a:off x="4880567" y="1535870"/>
            <a:ext cx="356245" cy="317607"/>
            <a:chOff x="4880567" y="1535870"/>
            <a:chExt cx="356245" cy="317607"/>
          </a:xfrm>
        </p:grpSpPr>
        <p:sp>
          <p:nvSpPr>
            <p:cNvPr id="11832" name="Google Shape;11832;p71"/>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1"/>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1"/>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71"/>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1"/>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71"/>
          <p:cNvGrpSpPr/>
          <p:nvPr/>
        </p:nvGrpSpPr>
        <p:grpSpPr>
          <a:xfrm>
            <a:off x="5771483" y="1515787"/>
            <a:ext cx="357359" cy="357391"/>
            <a:chOff x="5771483" y="1515787"/>
            <a:chExt cx="357359" cy="357391"/>
          </a:xfrm>
        </p:grpSpPr>
        <p:sp>
          <p:nvSpPr>
            <p:cNvPr id="11838" name="Google Shape;11838;p71"/>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1"/>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1"/>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1"/>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2" name="Google Shape;11842;p71"/>
          <p:cNvGrpSpPr/>
          <p:nvPr/>
        </p:nvGrpSpPr>
        <p:grpSpPr>
          <a:xfrm>
            <a:off x="7121669" y="1533610"/>
            <a:ext cx="321362" cy="321362"/>
            <a:chOff x="7121669" y="1533610"/>
            <a:chExt cx="321362" cy="321362"/>
          </a:xfrm>
        </p:grpSpPr>
        <p:sp>
          <p:nvSpPr>
            <p:cNvPr id="11843" name="Google Shape;11843;p71"/>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1"/>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1"/>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1"/>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7" name="Google Shape;11847;p71"/>
          <p:cNvGrpSpPr/>
          <p:nvPr/>
        </p:nvGrpSpPr>
        <p:grpSpPr>
          <a:xfrm>
            <a:off x="7562766" y="1514864"/>
            <a:ext cx="327059" cy="360192"/>
            <a:chOff x="7562766" y="1514864"/>
            <a:chExt cx="327059" cy="360192"/>
          </a:xfrm>
        </p:grpSpPr>
        <p:sp>
          <p:nvSpPr>
            <p:cNvPr id="11848" name="Google Shape;11848;p71"/>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1"/>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1"/>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1"/>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2" name="Google Shape;11852;p71"/>
          <p:cNvGrpSpPr/>
          <p:nvPr/>
        </p:nvGrpSpPr>
        <p:grpSpPr>
          <a:xfrm>
            <a:off x="6221229" y="1498673"/>
            <a:ext cx="361636" cy="362183"/>
            <a:chOff x="6259175" y="1559008"/>
            <a:chExt cx="271743" cy="272093"/>
          </a:xfrm>
        </p:grpSpPr>
        <p:sp>
          <p:nvSpPr>
            <p:cNvPr id="11853" name="Google Shape;11853;p71"/>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1"/>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1"/>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1"/>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1"/>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1"/>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1"/>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1"/>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1"/>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1"/>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1"/>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1"/>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1"/>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1"/>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1"/>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1"/>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1"/>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0" name="Google Shape;11870;p71"/>
          <p:cNvGrpSpPr/>
          <p:nvPr/>
        </p:nvGrpSpPr>
        <p:grpSpPr>
          <a:xfrm>
            <a:off x="2661459" y="2015001"/>
            <a:ext cx="322508" cy="273494"/>
            <a:chOff x="2661459" y="2015001"/>
            <a:chExt cx="322508" cy="273494"/>
          </a:xfrm>
        </p:grpSpPr>
        <p:sp>
          <p:nvSpPr>
            <p:cNvPr id="11871" name="Google Shape;11871;p71"/>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1"/>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71"/>
          <p:cNvGrpSpPr/>
          <p:nvPr/>
        </p:nvGrpSpPr>
        <p:grpSpPr>
          <a:xfrm>
            <a:off x="6671087" y="2009304"/>
            <a:ext cx="332757" cy="281833"/>
            <a:chOff x="6671087" y="2009304"/>
            <a:chExt cx="332757" cy="281833"/>
          </a:xfrm>
        </p:grpSpPr>
        <p:sp>
          <p:nvSpPr>
            <p:cNvPr id="11874" name="Google Shape;11874;p71"/>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1"/>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6" name="Google Shape;11876;p71"/>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7" name="Google Shape;11877;p71"/>
          <p:cNvGrpSpPr/>
          <p:nvPr/>
        </p:nvGrpSpPr>
        <p:grpSpPr>
          <a:xfrm>
            <a:off x="2201806" y="1976585"/>
            <a:ext cx="349784" cy="349434"/>
            <a:chOff x="2201806" y="1976585"/>
            <a:chExt cx="349784" cy="349434"/>
          </a:xfrm>
        </p:grpSpPr>
        <p:sp>
          <p:nvSpPr>
            <p:cNvPr id="11878" name="Google Shape;11878;p71"/>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1"/>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1"/>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1"/>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71"/>
          <p:cNvGrpSpPr/>
          <p:nvPr/>
        </p:nvGrpSpPr>
        <p:grpSpPr>
          <a:xfrm>
            <a:off x="3094217" y="1976585"/>
            <a:ext cx="350198" cy="350548"/>
            <a:chOff x="3094217" y="1976585"/>
            <a:chExt cx="350198" cy="350548"/>
          </a:xfrm>
        </p:grpSpPr>
        <p:sp>
          <p:nvSpPr>
            <p:cNvPr id="11883" name="Google Shape;11883;p71"/>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1"/>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1"/>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1"/>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1"/>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1"/>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1"/>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1"/>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1"/>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1"/>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1"/>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1"/>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1"/>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6" name="Google Shape;11896;p71"/>
          <p:cNvGrpSpPr/>
          <p:nvPr/>
        </p:nvGrpSpPr>
        <p:grpSpPr>
          <a:xfrm>
            <a:off x="870939" y="1975821"/>
            <a:ext cx="332375" cy="350071"/>
            <a:chOff x="870939" y="1975821"/>
            <a:chExt cx="332375" cy="350071"/>
          </a:xfrm>
        </p:grpSpPr>
        <p:sp>
          <p:nvSpPr>
            <p:cNvPr id="11897" name="Google Shape;11897;p71"/>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1"/>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1"/>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1"/>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1" name="Google Shape;11901;p71"/>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2" name="Google Shape;11902;p71"/>
          <p:cNvGrpSpPr/>
          <p:nvPr/>
        </p:nvGrpSpPr>
        <p:grpSpPr>
          <a:xfrm>
            <a:off x="3979435" y="1976585"/>
            <a:ext cx="345265" cy="349848"/>
            <a:chOff x="3979435" y="1976585"/>
            <a:chExt cx="345265" cy="349848"/>
          </a:xfrm>
        </p:grpSpPr>
        <p:sp>
          <p:nvSpPr>
            <p:cNvPr id="11903" name="Google Shape;11903;p71"/>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1"/>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1"/>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1"/>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1"/>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1"/>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1"/>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1"/>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1"/>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1"/>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1"/>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1"/>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1"/>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1"/>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1"/>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1"/>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1"/>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0" name="Google Shape;11920;p71"/>
          <p:cNvGrpSpPr/>
          <p:nvPr/>
        </p:nvGrpSpPr>
        <p:grpSpPr>
          <a:xfrm>
            <a:off x="3576626" y="1975821"/>
            <a:ext cx="284251" cy="351694"/>
            <a:chOff x="3576626" y="1975821"/>
            <a:chExt cx="284251" cy="351694"/>
          </a:xfrm>
        </p:grpSpPr>
        <p:sp>
          <p:nvSpPr>
            <p:cNvPr id="11921" name="Google Shape;11921;p71"/>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1"/>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1"/>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4" name="Google Shape;11924;p71"/>
          <p:cNvGrpSpPr/>
          <p:nvPr/>
        </p:nvGrpSpPr>
        <p:grpSpPr>
          <a:xfrm>
            <a:off x="2722090" y="2890162"/>
            <a:ext cx="238770" cy="371841"/>
            <a:chOff x="2722090" y="2890162"/>
            <a:chExt cx="238770" cy="371841"/>
          </a:xfrm>
        </p:grpSpPr>
        <p:sp>
          <p:nvSpPr>
            <p:cNvPr id="11925" name="Google Shape;11925;p71"/>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1"/>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1"/>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8" name="Google Shape;11928;p71"/>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9" name="Google Shape;11929;p71"/>
          <p:cNvGrpSpPr/>
          <p:nvPr/>
        </p:nvGrpSpPr>
        <p:grpSpPr>
          <a:xfrm>
            <a:off x="6216367" y="1970156"/>
            <a:ext cx="361147" cy="361147"/>
            <a:chOff x="6216367" y="1970156"/>
            <a:chExt cx="361147" cy="361147"/>
          </a:xfrm>
        </p:grpSpPr>
        <p:sp>
          <p:nvSpPr>
            <p:cNvPr id="11930" name="Google Shape;11930;p71"/>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1"/>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1"/>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1"/>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4" name="Google Shape;11934;p71"/>
          <p:cNvGrpSpPr/>
          <p:nvPr/>
        </p:nvGrpSpPr>
        <p:grpSpPr>
          <a:xfrm>
            <a:off x="1289311" y="2926222"/>
            <a:ext cx="408156" cy="299783"/>
            <a:chOff x="1289311" y="2926222"/>
            <a:chExt cx="408156" cy="299783"/>
          </a:xfrm>
        </p:grpSpPr>
        <p:sp>
          <p:nvSpPr>
            <p:cNvPr id="11935" name="Google Shape;11935;p71"/>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1"/>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71"/>
          <p:cNvGrpSpPr/>
          <p:nvPr/>
        </p:nvGrpSpPr>
        <p:grpSpPr>
          <a:xfrm>
            <a:off x="7978465" y="1969392"/>
            <a:ext cx="361147" cy="360797"/>
            <a:chOff x="7978465" y="1969392"/>
            <a:chExt cx="361147" cy="360797"/>
          </a:xfrm>
        </p:grpSpPr>
        <p:sp>
          <p:nvSpPr>
            <p:cNvPr id="11938" name="Google Shape;11938;p71"/>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1"/>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1"/>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1"/>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1"/>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1"/>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1"/>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1"/>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1"/>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7" name="Google Shape;11947;p71"/>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8" name="Google Shape;11948;p71"/>
          <p:cNvGrpSpPr/>
          <p:nvPr/>
        </p:nvGrpSpPr>
        <p:grpSpPr>
          <a:xfrm>
            <a:off x="854261" y="2908813"/>
            <a:ext cx="377474" cy="335748"/>
            <a:chOff x="854261" y="2908813"/>
            <a:chExt cx="377474" cy="335748"/>
          </a:xfrm>
        </p:grpSpPr>
        <p:sp>
          <p:nvSpPr>
            <p:cNvPr id="11949" name="Google Shape;11949;p71"/>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1"/>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1"/>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1"/>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1"/>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71"/>
          <p:cNvGrpSpPr/>
          <p:nvPr/>
        </p:nvGrpSpPr>
        <p:grpSpPr>
          <a:xfrm>
            <a:off x="1749728" y="2894777"/>
            <a:ext cx="386927" cy="363438"/>
            <a:chOff x="1749728" y="2894777"/>
            <a:chExt cx="386927" cy="363438"/>
          </a:xfrm>
        </p:grpSpPr>
        <p:sp>
          <p:nvSpPr>
            <p:cNvPr id="11955" name="Google Shape;11955;p71"/>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1"/>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1"/>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1"/>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1"/>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1"/>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1"/>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71"/>
          <p:cNvGrpSpPr/>
          <p:nvPr/>
        </p:nvGrpSpPr>
        <p:grpSpPr>
          <a:xfrm>
            <a:off x="7098912" y="1969392"/>
            <a:ext cx="359651" cy="361560"/>
            <a:chOff x="7098912" y="1969392"/>
            <a:chExt cx="359651" cy="361560"/>
          </a:xfrm>
        </p:grpSpPr>
        <p:sp>
          <p:nvSpPr>
            <p:cNvPr id="11963" name="Google Shape;11963;p71"/>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1"/>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1"/>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1"/>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1"/>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1"/>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1"/>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1"/>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1"/>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1"/>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1"/>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1"/>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1"/>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6" name="Google Shape;11976;p71"/>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7" name="Google Shape;11977;p71"/>
          <p:cNvGrpSpPr/>
          <p:nvPr/>
        </p:nvGrpSpPr>
        <p:grpSpPr>
          <a:xfrm>
            <a:off x="5352728" y="1990239"/>
            <a:ext cx="327091" cy="322508"/>
            <a:chOff x="5352728" y="1990239"/>
            <a:chExt cx="327091" cy="322508"/>
          </a:xfrm>
        </p:grpSpPr>
        <p:sp>
          <p:nvSpPr>
            <p:cNvPr id="11978" name="Google Shape;11978;p71"/>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1"/>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1"/>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1" name="Google Shape;11981;p71"/>
          <p:cNvGrpSpPr/>
          <p:nvPr/>
        </p:nvGrpSpPr>
        <p:grpSpPr>
          <a:xfrm>
            <a:off x="7538896" y="1970156"/>
            <a:ext cx="361147" cy="361529"/>
            <a:chOff x="7538896" y="1970156"/>
            <a:chExt cx="361147" cy="361529"/>
          </a:xfrm>
        </p:grpSpPr>
        <p:sp>
          <p:nvSpPr>
            <p:cNvPr id="11982" name="Google Shape;11982;p71"/>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1"/>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1"/>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1"/>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1"/>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1"/>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8" name="Google Shape;11988;p71"/>
          <p:cNvGrpSpPr/>
          <p:nvPr/>
        </p:nvGrpSpPr>
        <p:grpSpPr>
          <a:xfrm>
            <a:off x="4896099" y="1970920"/>
            <a:ext cx="358155" cy="358123"/>
            <a:chOff x="4896099" y="1970920"/>
            <a:chExt cx="358155" cy="358123"/>
          </a:xfrm>
        </p:grpSpPr>
        <p:sp>
          <p:nvSpPr>
            <p:cNvPr id="11989" name="Google Shape;11989;p71"/>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1"/>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1"/>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71"/>
          <p:cNvGrpSpPr/>
          <p:nvPr/>
        </p:nvGrpSpPr>
        <p:grpSpPr>
          <a:xfrm>
            <a:off x="4048787" y="2977019"/>
            <a:ext cx="283488" cy="198604"/>
            <a:chOff x="4048787" y="2977019"/>
            <a:chExt cx="283488" cy="198604"/>
          </a:xfrm>
        </p:grpSpPr>
        <p:sp>
          <p:nvSpPr>
            <p:cNvPr id="11993" name="Google Shape;11993;p71"/>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1"/>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1"/>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1"/>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1"/>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1"/>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71"/>
          <p:cNvGrpSpPr/>
          <p:nvPr/>
        </p:nvGrpSpPr>
        <p:grpSpPr>
          <a:xfrm>
            <a:off x="4054103" y="2430191"/>
            <a:ext cx="218687" cy="349052"/>
            <a:chOff x="4054103" y="2430191"/>
            <a:chExt cx="218687" cy="349052"/>
          </a:xfrm>
        </p:grpSpPr>
        <p:sp>
          <p:nvSpPr>
            <p:cNvPr id="12000" name="Google Shape;12000;p71"/>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1"/>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2" name="Google Shape;12002;p71"/>
          <p:cNvGrpSpPr/>
          <p:nvPr/>
        </p:nvGrpSpPr>
        <p:grpSpPr>
          <a:xfrm>
            <a:off x="2185128" y="2427549"/>
            <a:ext cx="382758" cy="356595"/>
            <a:chOff x="2185128" y="2427549"/>
            <a:chExt cx="382758" cy="356595"/>
          </a:xfrm>
        </p:grpSpPr>
        <p:sp>
          <p:nvSpPr>
            <p:cNvPr id="12003" name="Google Shape;12003;p71"/>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1"/>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1"/>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1"/>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71"/>
          <p:cNvGrpSpPr/>
          <p:nvPr/>
        </p:nvGrpSpPr>
        <p:grpSpPr>
          <a:xfrm>
            <a:off x="3539102" y="2427549"/>
            <a:ext cx="355099" cy="355481"/>
            <a:chOff x="3539102" y="2427549"/>
            <a:chExt cx="355099" cy="355481"/>
          </a:xfrm>
        </p:grpSpPr>
        <p:sp>
          <p:nvSpPr>
            <p:cNvPr id="12008" name="Google Shape;12008;p71"/>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1"/>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71"/>
          <p:cNvGrpSpPr/>
          <p:nvPr/>
        </p:nvGrpSpPr>
        <p:grpSpPr>
          <a:xfrm>
            <a:off x="2656907" y="2439293"/>
            <a:ext cx="332757" cy="332343"/>
            <a:chOff x="2656907" y="2439293"/>
            <a:chExt cx="332757" cy="332343"/>
          </a:xfrm>
        </p:grpSpPr>
        <p:sp>
          <p:nvSpPr>
            <p:cNvPr id="12011" name="Google Shape;12011;p71"/>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1"/>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1"/>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1"/>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1"/>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1"/>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1"/>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8" name="Google Shape;12018;p71"/>
          <p:cNvGrpSpPr/>
          <p:nvPr/>
        </p:nvGrpSpPr>
        <p:grpSpPr>
          <a:xfrm>
            <a:off x="1731523" y="2422616"/>
            <a:ext cx="399435" cy="365698"/>
            <a:chOff x="1731523" y="2422616"/>
            <a:chExt cx="399435" cy="365698"/>
          </a:xfrm>
        </p:grpSpPr>
        <p:sp>
          <p:nvSpPr>
            <p:cNvPr id="12019" name="Google Shape;12019;p71"/>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1"/>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1"/>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2" name="Google Shape;12022;p71"/>
          <p:cNvGrpSpPr/>
          <p:nvPr/>
        </p:nvGrpSpPr>
        <p:grpSpPr>
          <a:xfrm>
            <a:off x="3097241" y="2433564"/>
            <a:ext cx="344883" cy="343387"/>
            <a:chOff x="3097241" y="2433564"/>
            <a:chExt cx="344883" cy="343387"/>
          </a:xfrm>
        </p:grpSpPr>
        <p:sp>
          <p:nvSpPr>
            <p:cNvPr id="12023" name="Google Shape;12023;p71"/>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1"/>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1"/>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1"/>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1"/>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1"/>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1"/>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1"/>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1"/>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2" name="Google Shape;12032;p71"/>
          <p:cNvGrpSpPr/>
          <p:nvPr/>
        </p:nvGrpSpPr>
        <p:grpSpPr>
          <a:xfrm>
            <a:off x="1278299" y="2439293"/>
            <a:ext cx="410829" cy="332343"/>
            <a:chOff x="1278299" y="2439293"/>
            <a:chExt cx="410829" cy="332343"/>
          </a:xfrm>
        </p:grpSpPr>
        <p:sp>
          <p:nvSpPr>
            <p:cNvPr id="12033" name="Google Shape;12033;p71"/>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1"/>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1"/>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1"/>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1"/>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1"/>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1"/>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1"/>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71"/>
          <p:cNvGrpSpPr/>
          <p:nvPr/>
        </p:nvGrpSpPr>
        <p:grpSpPr>
          <a:xfrm>
            <a:off x="870939" y="2439293"/>
            <a:ext cx="331993" cy="331993"/>
            <a:chOff x="870939" y="2439293"/>
            <a:chExt cx="331993" cy="331993"/>
          </a:xfrm>
        </p:grpSpPr>
        <p:sp>
          <p:nvSpPr>
            <p:cNvPr id="12042" name="Google Shape;12042;p71"/>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1"/>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1"/>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1"/>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1"/>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1"/>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1"/>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1"/>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1"/>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1"/>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1"/>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1"/>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1"/>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1"/>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1"/>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1"/>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8" name="Google Shape;12058;p71"/>
          <p:cNvGrpSpPr/>
          <p:nvPr/>
        </p:nvGrpSpPr>
        <p:grpSpPr>
          <a:xfrm>
            <a:off x="6644957" y="2456353"/>
            <a:ext cx="371395" cy="278904"/>
            <a:chOff x="6644957" y="2456353"/>
            <a:chExt cx="371395" cy="278904"/>
          </a:xfrm>
        </p:grpSpPr>
        <p:sp>
          <p:nvSpPr>
            <p:cNvPr id="12059" name="Google Shape;12059;p71"/>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1"/>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1"/>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1"/>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1"/>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4" name="Google Shape;12064;p71"/>
          <p:cNvGrpSpPr/>
          <p:nvPr/>
        </p:nvGrpSpPr>
        <p:grpSpPr>
          <a:xfrm>
            <a:off x="5388757" y="2414659"/>
            <a:ext cx="260349" cy="362292"/>
            <a:chOff x="5388757" y="2414659"/>
            <a:chExt cx="260349" cy="362292"/>
          </a:xfrm>
        </p:grpSpPr>
        <p:sp>
          <p:nvSpPr>
            <p:cNvPr id="12065" name="Google Shape;12065;p71"/>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1"/>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1"/>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1"/>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1"/>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1"/>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1"/>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1"/>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1"/>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1"/>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1"/>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1"/>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1"/>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1"/>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1"/>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1"/>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1"/>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1"/>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1"/>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1"/>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5" name="Google Shape;12085;p71"/>
          <p:cNvGrpSpPr/>
          <p:nvPr/>
        </p:nvGrpSpPr>
        <p:grpSpPr>
          <a:xfrm>
            <a:off x="3567142" y="2905757"/>
            <a:ext cx="348288" cy="340331"/>
            <a:chOff x="3567142" y="2905757"/>
            <a:chExt cx="348288" cy="340331"/>
          </a:xfrm>
        </p:grpSpPr>
        <p:sp>
          <p:nvSpPr>
            <p:cNvPr id="12086" name="Google Shape;12086;p71"/>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1"/>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1"/>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1"/>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1"/>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71"/>
          <p:cNvGrpSpPr/>
          <p:nvPr/>
        </p:nvGrpSpPr>
        <p:grpSpPr>
          <a:xfrm>
            <a:off x="7967103" y="2415041"/>
            <a:ext cx="355863" cy="361911"/>
            <a:chOff x="7967103" y="2415041"/>
            <a:chExt cx="355863" cy="361911"/>
          </a:xfrm>
        </p:grpSpPr>
        <p:sp>
          <p:nvSpPr>
            <p:cNvPr id="12092" name="Google Shape;12092;p71"/>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1"/>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1"/>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1"/>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1"/>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1"/>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1"/>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1"/>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1"/>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1"/>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1"/>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3" name="Google Shape;12103;p71"/>
          <p:cNvGrpSpPr/>
          <p:nvPr/>
        </p:nvGrpSpPr>
        <p:grpSpPr>
          <a:xfrm>
            <a:off x="7529411" y="2414659"/>
            <a:ext cx="355863" cy="362292"/>
            <a:chOff x="7529411" y="2414659"/>
            <a:chExt cx="355863" cy="362292"/>
          </a:xfrm>
        </p:grpSpPr>
        <p:sp>
          <p:nvSpPr>
            <p:cNvPr id="12104" name="Google Shape;12104;p71"/>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1"/>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1"/>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1"/>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1"/>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1"/>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1"/>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1"/>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1"/>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1"/>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1"/>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1"/>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6" name="Google Shape;12116;p71"/>
          <p:cNvGrpSpPr/>
          <p:nvPr/>
        </p:nvGrpSpPr>
        <p:grpSpPr>
          <a:xfrm>
            <a:off x="5733194" y="2431718"/>
            <a:ext cx="446826" cy="327059"/>
            <a:chOff x="5733194" y="2431718"/>
            <a:chExt cx="446826" cy="327059"/>
          </a:xfrm>
        </p:grpSpPr>
        <p:sp>
          <p:nvSpPr>
            <p:cNvPr id="12117" name="Google Shape;12117;p71"/>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1"/>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1"/>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0" name="Google Shape;12120;p71"/>
          <p:cNvGrpSpPr/>
          <p:nvPr/>
        </p:nvGrpSpPr>
        <p:grpSpPr>
          <a:xfrm>
            <a:off x="4876780" y="2418064"/>
            <a:ext cx="407774" cy="356627"/>
            <a:chOff x="4876780" y="2418064"/>
            <a:chExt cx="407774" cy="356627"/>
          </a:xfrm>
        </p:grpSpPr>
        <p:sp>
          <p:nvSpPr>
            <p:cNvPr id="12121" name="Google Shape;12121;p71"/>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1"/>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1"/>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1"/>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1"/>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1"/>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1"/>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1"/>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71"/>
          <p:cNvGrpSpPr/>
          <p:nvPr/>
        </p:nvGrpSpPr>
        <p:grpSpPr>
          <a:xfrm>
            <a:off x="7070872" y="2410871"/>
            <a:ext cx="398321" cy="371013"/>
            <a:chOff x="7070872" y="2410871"/>
            <a:chExt cx="398321" cy="371013"/>
          </a:xfrm>
        </p:grpSpPr>
        <p:sp>
          <p:nvSpPr>
            <p:cNvPr id="12130" name="Google Shape;12130;p71"/>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1"/>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1"/>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1"/>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4" name="Google Shape;12134;p71"/>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5" name="Google Shape;12135;p71"/>
          <p:cNvGrpSpPr/>
          <p:nvPr/>
        </p:nvGrpSpPr>
        <p:grpSpPr>
          <a:xfrm>
            <a:off x="5318259" y="2982111"/>
            <a:ext cx="371013" cy="220787"/>
            <a:chOff x="5318259" y="2982111"/>
            <a:chExt cx="371013" cy="220787"/>
          </a:xfrm>
        </p:grpSpPr>
        <p:sp>
          <p:nvSpPr>
            <p:cNvPr id="12136" name="Google Shape;12136;p71"/>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1"/>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1"/>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1"/>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1"/>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1"/>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1"/>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1"/>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71"/>
          <p:cNvGrpSpPr/>
          <p:nvPr/>
        </p:nvGrpSpPr>
        <p:grpSpPr>
          <a:xfrm>
            <a:off x="7073928" y="2905757"/>
            <a:ext cx="371395" cy="371809"/>
            <a:chOff x="7073928" y="2905757"/>
            <a:chExt cx="371395" cy="371809"/>
          </a:xfrm>
        </p:grpSpPr>
        <p:sp>
          <p:nvSpPr>
            <p:cNvPr id="12145" name="Google Shape;12145;p71"/>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1"/>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1"/>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8" name="Google Shape;12148;p71"/>
          <p:cNvGrpSpPr/>
          <p:nvPr/>
        </p:nvGrpSpPr>
        <p:grpSpPr>
          <a:xfrm>
            <a:off x="6188327" y="2955408"/>
            <a:ext cx="371395" cy="272857"/>
            <a:chOff x="6188327" y="2955408"/>
            <a:chExt cx="371395" cy="272857"/>
          </a:xfrm>
        </p:grpSpPr>
        <p:sp>
          <p:nvSpPr>
            <p:cNvPr id="12149" name="Google Shape;12149;p71"/>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1"/>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1" name="Google Shape;12151;p71"/>
          <p:cNvGrpSpPr/>
          <p:nvPr/>
        </p:nvGrpSpPr>
        <p:grpSpPr>
          <a:xfrm>
            <a:off x="7521454" y="2906139"/>
            <a:ext cx="359651" cy="371013"/>
            <a:chOff x="7521454" y="2906139"/>
            <a:chExt cx="359651" cy="371013"/>
          </a:xfrm>
        </p:grpSpPr>
        <p:sp>
          <p:nvSpPr>
            <p:cNvPr id="12152" name="Google Shape;12152;p71"/>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1"/>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1"/>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1"/>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1"/>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7" name="Google Shape;12157;p71"/>
          <p:cNvGrpSpPr/>
          <p:nvPr/>
        </p:nvGrpSpPr>
        <p:grpSpPr>
          <a:xfrm>
            <a:off x="5782845" y="2906521"/>
            <a:ext cx="301661" cy="371013"/>
            <a:chOff x="5782845" y="2906521"/>
            <a:chExt cx="301661" cy="371013"/>
          </a:xfrm>
        </p:grpSpPr>
        <p:sp>
          <p:nvSpPr>
            <p:cNvPr id="12158" name="Google Shape;12158;p71"/>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1"/>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1"/>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1" name="Google Shape;12161;p71"/>
          <p:cNvGrpSpPr/>
          <p:nvPr/>
        </p:nvGrpSpPr>
        <p:grpSpPr>
          <a:xfrm>
            <a:off x="6630539" y="2917502"/>
            <a:ext cx="371777" cy="349434"/>
            <a:chOff x="6630539" y="2917502"/>
            <a:chExt cx="371777" cy="349434"/>
          </a:xfrm>
        </p:grpSpPr>
        <p:sp>
          <p:nvSpPr>
            <p:cNvPr id="12162" name="Google Shape;12162;p71"/>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1"/>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1"/>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1"/>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1"/>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1"/>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1"/>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9" name="Google Shape;12169;p71"/>
          <p:cNvGrpSpPr/>
          <p:nvPr/>
        </p:nvGrpSpPr>
        <p:grpSpPr>
          <a:xfrm>
            <a:off x="2171474" y="3369229"/>
            <a:ext cx="408156" cy="343737"/>
            <a:chOff x="2171474" y="3369229"/>
            <a:chExt cx="408156" cy="343737"/>
          </a:xfrm>
        </p:grpSpPr>
        <p:sp>
          <p:nvSpPr>
            <p:cNvPr id="12170" name="Google Shape;12170;p71"/>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1"/>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1"/>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1"/>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71"/>
          <p:cNvGrpSpPr/>
          <p:nvPr/>
        </p:nvGrpSpPr>
        <p:grpSpPr>
          <a:xfrm>
            <a:off x="4891198" y="2925108"/>
            <a:ext cx="334634" cy="334634"/>
            <a:chOff x="4891198" y="2925108"/>
            <a:chExt cx="334634" cy="334634"/>
          </a:xfrm>
        </p:grpSpPr>
        <p:sp>
          <p:nvSpPr>
            <p:cNvPr id="12175" name="Google Shape;12175;p71"/>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1"/>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1"/>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1"/>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1"/>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1"/>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1"/>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1"/>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71"/>
          <p:cNvGrpSpPr/>
          <p:nvPr/>
        </p:nvGrpSpPr>
        <p:grpSpPr>
          <a:xfrm>
            <a:off x="7976174" y="2925108"/>
            <a:ext cx="334666" cy="334634"/>
            <a:chOff x="7976174" y="2925108"/>
            <a:chExt cx="334666" cy="334634"/>
          </a:xfrm>
        </p:grpSpPr>
        <p:sp>
          <p:nvSpPr>
            <p:cNvPr id="12184" name="Google Shape;12184;p71"/>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1"/>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71"/>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1"/>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1"/>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1"/>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1"/>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1"/>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1"/>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71"/>
          <p:cNvGrpSpPr/>
          <p:nvPr/>
        </p:nvGrpSpPr>
        <p:grpSpPr>
          <a:xfrm>
            <a:off x="3091957" y="3374131"/>
            <a:ext cx="354717" cy="332757"/>
            <a:chOff x="3091957" y="3374131"/>
            <a:chExt cx="354717" cy="332757"/>
          </a:xfrm>
        </p:grpSpPr>
        <p:sp>
          <p:nvSpPr>
            <p:cNvPr id="12194" name="Google Shape;12194;p71"/>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1"/>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1"/>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1"/>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1"/>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1"/>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0" name="Google Shape;12200;p71"/>
          <p:cNvGrpSpPr/>
          <p:nvPr/>
        </p:nvGrpSpPr>
        <p:grpSpPr>
          <a:xfrm>
            <a:off x="3988156" y="3380210"/>
            <a:ext cx="353954" cy="318880"/>
            <a:chOff x="3988156" y="3380210"/>
            <a:chExt cx="353954" cy="318880"/>
          </a:xfrm>
        </p:grpSpPr>
        <p:sp>
          <p:nvSpPr>
            <p:cNvPr id="12201" name="Google Shape;12201;p71"/>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1"/>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1"/>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1"/>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1"/>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6" name="Google Shape;12206;p71"/>
          <p:cNvGrpSpPr/>
          <p:nvPr/>
        </p:nvGrpSpPr>
        <p:grpSpPr>
          <a:xfrm>
            <a:off x="3541011" y="3367320"/>
            <a:ext cx="348257" cy="346188"/>
            <a:chOff x="3541011" y="3367320"/>
            <a:chExt cx="348257" cy="346188"/>
          </a:xfrm>
        </p:grpSpPr>
        <p:sp>
          <p:nvSpPr>
            <p:cNvPr id="12207" name="Google Shape;12207;p71"/>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1"/>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71"/>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1"/>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1" name="Google Shape;12211;p71"/>
          <p:cNvGrpSpPr/>
          <p:nvPr/>
        </p:nvGrpSpPr>
        <p:grpSpPr>
          <a:xfrm>
            <a:off x="850092" y="3352934"/>
            <a:ext cx="369517" cy="375660"/>
            <a:chOff x="850092" y="3352934"/>
            <a:chExt cx="369517" cy="375660"/>
          </a:xfrm>
        </p:grpSpPr>
        <p:sp>
          <p:nvSpPr>
            <p:cNvPr id="12212" name="Google Shape;12212;p71"/>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1"/>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1"/>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1"/>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1"/>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7" name="Google Shape;12217;p71"/>
          <p:cNvGrpSpPr/>
          <p:nvPr/>
        </p:nvGrpSpPr>
        <p:grpSpPr>
          <a:xfrm>
            <a:off x="1314678" y="3358217"/>
            <a:ext cx="334666" cy="365348"/>
            <a:chOff x="1314678" y="3358217"/>
            <a:chExt cx="334666" cy="365348"/>
          </a:xfrm>
        </p:grpSpPr>
        <p:sp>
          <p:nvSpPr>
            <p:cNvPr id="12218" name="Google Shape;12218;p71"/>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1"/>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1"/>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1"/>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1"/>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3" name="Google Shape;12223;p71"/>
          <p:cNvGrpSpPr/>
          <p:nvPr/>
        </p:nvGrpSpPr>
        <p:grpSpPr>
          <a:xfrm>
            <a:off x="1748582" y="3372635"/>
            <a:ext cx="359269" cy="335780"/>
            <a:chOff x="1748582" y="3372635"/>
            <a:chExt cx="359269" cy="335780"/>
          </a:xfrm>
        </p:grpSpPr>
        <p:sp>
          <p:nvSpPr>
            <p:cNvPr id="12224" name="Google Shape;12224;p71"/>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5" name="Google Shape;12225;p71"/>
            <p:cNvGrpSpPr/>
            <p:nvPr/>
          </p:nvGrpSpPr>
          <p:grpSpPr>
            <a:xfrm>
              <a:off x="1748582" y="3372635"/>
              <a:ext cx="333520" cy="335780"/>
              <a:chOff x="1748582" y="3372635"/>
              <a:chExt cx="333520" cy="335780"/>
            </a:xfrm>
          </p:grpSpPr>
          <p:sp>
            <p:nvSpPr>
              <p:cNvPr id="12226" name="Google Shape;12226;p71"/>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1"/>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1"/>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29" name="Google Shape;12229;p71"/>
          <p:cNvGrpSpPr/>
          <p:nvPr/>
        </p:nvGrpSpPr>
        <p:grpSpPr>
          <a:xfrm>
            <a:off x="2640993" y="3357835"/>
            <a:ext cx="365348" cy="364966"/>
            <a:chOff x="2640993" y="3357835"/>
            <a:chExt cx="365348" cy="364966"/>
          </a:xfrm>
        </p:grpSpPr>
        <p:sp>
          <p:nvSpPr>
            <p:cNvPr id="12230" name="Google Shape;12230;p71"/>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1"/>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1"/>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1"/>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1"/>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1"/>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1"/>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71"/>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1"/>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1"/>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0" name="Google Shape;12240;p71"/>
          <p:cNvGrpSpPr/>
          <p:nvPr/>
        </p:nvGrpSpPr>
        <p:grpSpPr>
          <a:xfrm>
            <a:off x="4886264" y="3366174"/>
            <a:ext cx="350548" cy="350198"/>
            <a:chOff x="4886264" y="3366174"/>
            <a:chExt cx="350548" cy="350198"/>
          </a:xfrm>
        </p:grpSpPr>
        <p:sp>
          <p:nvSpPr>
            <p:cNvPr id="12241" name="Google Shape;12241;p71"/>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1"/>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1"/>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1"/>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1"/>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1"/>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1"/>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1"/>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1"/>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1"/>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1"/>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1"/>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1"/>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4" name="Google Shape;12254;p71"/>
          <p:cNvGrpSpPr/>
          <p:nvPr/>
        </p:nvGrpSpPr>
        <p:grpSpPr>
          <a:xfrm>
            <a:off x="5331913" y="3413947"/>
            <a:ext cx="347143" cy="254684"/>
            <a:chOff x="5331913" y="3413947"/>
            <a:chExt cx="347143" cy="254684"/>
          </a:xfrm>
        </p:grpSpPr>
        <p:sp>
          <p:nvSpPr>
            <p:cNvPr id="12255" name="Google Shape;12255;p71"/>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1"/>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1"/>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1"/>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1"/>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1"/>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1" name="Google Shape;12261;p71"/>
          <p:cNvGrpSpPr/>
          <p:nvPr/>
        </p:nvGrpSpPr>
        <p:grpSpPr>
          <a:xfrm>
            <a:off x="5776798" y="3409778"/>
            <a:ext cx="346379" cy="264518"/>
            <a:chOff x="5776798" y="3409778"/>
            <a:chExt cx="346379" cy="264518"/>
          </a:xfrm>
        </p:grpSpPr>
        <p:sp>
          <p:nvSpPr>
            <p:cNvPr id="12262" name="Google Shape;12262;p71"/>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1"/>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1"/>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1"/>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1"/>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1"/>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8" name="Google Shape;12268;p71"/>
          <p:cNvGrpSpPr/>
          <p:nvPr/>
        </p:nvGrpSpPr>
        <p:grpSpPr>
          <a:xfrm>
            <a:off x="7108015" y="3396505"/>
            <a:ext cx="344883" cy="290299"/>
            <a:chOff x="7108015" y="3396505"/>
            <a:chExt cx="344883" cy="290299"/>
          </a:xfrm>
        </p:grpSpPr>
        <p:sp>
          <p:nvSpPr>
            <p:cNvPr id="12269" name="Google Shape;12269;p71"/>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1"/>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1"/>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1"/>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3" name="Google Shape;12273;p71"/>
          <p:cNvGrpSpPr/>
          <p:nvPr/>
        </p:nvGrpSpPr>
        <p:grpSpPr>
          <a:xfrm>
            <a:off x="7551754" y="3390808"/>
            <a:ext cx="344883" cy="301311"/>
            <a:chOff x="7551754" y="3390808"/>
            <a:chExt cx="344883" cy="301311"/>
          </a:xfrm>
        </p:grpSpPr>
        <p:sp>
          <p:nvSpPr>
            <p:cNvPr id="12274" name="Google Shape;12274;p71"/>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1"/>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1"/>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1"/>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1"/>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1"/>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1"/>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1"/>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1"/>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1"/>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1"/>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5" name="Google Shape;12285;p71"/>
          <p:cNvGrpSpPr/>
          <p:nvPr/>
        </p:nvGrpSpPr>
        <p:grpSpPr>
          <a:xfrm>
            <a:off x="6707084" y="3387403"/>
            <a:ext cx="261145" cy="308504"/>
            <a:chOff x="6707084" y="3387403"/>
            <a:chExt cx="261145" cy="308504"/>
          </a:xfrm>
        </p:grpSpPr>
        <p:sp>
          <p:nvSpPr>
            <p:cNvPr id="12286" name="Google Shape;12286;p71"/>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1"/>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1"/>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1"/>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71"/>
          <p:cNvGrpSpPr/>
          <p:nvPr/>
        </p:nvGrpSpPr>
        <p:grpSpPr>
          <a:xfrm>
            <a:off x="848978" y="4297637"/>
            <a:ext cx="377824" cy="324418"/>
            <a:chOff x="848978" y="4297637"/>
            <a:chExt cx="377824" cy="324418"/>
          </a:xfrm>
        </p:grpSpPr>
        <p:sp>
          <p:nvSpPr>
            <p:cNvPr id="12291" name="Google Shape;12291;p71"/>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1"/>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71"/>
          <p:cNvGrpSpPr/>
          <p:nvPr/>
        </p:nvGrpSpPr>
        <p:grpSpPr>
          <a:xfrm>
            <a:off x="1754279" y="4286593"/>
            <a:ext cx="351439" cy="345965"/>
            <a:chOff x="1754279" y="4286593"/>
            <a:chExt cx="351439" cy="345965"/>
          </a:xfrm>
        </p:grpSpPr>
        <p:sp>
          <p:nvSpPr>
            <p:cNvPr id="12294" name="Google Shape;12294;p71"/>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1"/>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1"/>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1"/>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1"/>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71"/>
          <p:cNvGrpSpPr/>
          <p:nvPr/>
        </p:nvGrpSpPr>
        <p:grpSpPr>
          <a:xfrm>
            <a:off x="3996113" y="4291176"/>
            <a:ext cx="336512" cy="335048"/>
            <a:chOff x="3996113" y="4291176"/>
            <a:chExt cx="336512" cy="335048"/>
          </a:xfrm>
        </p:grpSpPr>
        <p:sp>
          <p:nvSpPr>
            <p:cNvPr id="12300" name="Google Shape;12300;p71"/>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1"/>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1"/>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3" name="Google Shape;12303;p71"/>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4" name="Google Shape;12304;p71"/>
          <p:cNvGrpSpPr/>
          <p:nvPr/>
        </p:nvGrpSpPr>
        <p:grpSpPr>
          <a:xfrm>
            <a:off x="2179081" y="4285511"/>
            <a:ext cx="397525" cy="348670"/>
            <a:chOff x="2179081" y="4285511"/>
            <a:chExt cx="397525" cy="348670"/>
          </a:xfrm>
        </p:grpSpPr>
        <p:sp>
          <p:nvSpPr>
            <p:cNvPr id="12305" name="Google Shape;12305;p71"/>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1"/>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7" name="Google Shape;12307;p71"/>
          <p:cNvGrpSpPr/>
          <p:nvPr/>
        </p:nvGrpSpPr>
        <p:grpSpPr>
          <a:xfrm>
            <a:off x="3584201" y="4294996"/>
            <a:ext cx="267574" cy="329415"/>
            <a:chOff x="3584201" y="4294996"/>
            <a:chExt cx="267574" cy="329415"/>
          </a:xfrm>
        </p:grpSpPr>
        <p:sp>
          <p:nvSpPr>
            <p:cNvPr id="12308" name="Google Shape;12308;p71"/>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1"/>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1"/>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1"/>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2" name="Google Shape;12312;p71"/>
          <p:cNvGrpSpPr/>
          <p:nvPr/>
        </p:nvGrpSpPr>
        <p:grpSpPr>
          <a:xfrm>
            <a:off x="3082855" y="4295728"/>
            <a:ext cx="375946" cy="327823"/>
            <a:chOff x="3082855" y="4295728"/>
            <a:chExt cx="375946" cy="327823"/>
          </a:xfrm>
        </p:grpSpPr>
        <p:sp>
          <p:nvSpPr>
            <p:cNvPr id="12313" name="Google Shape;12313;p71"/>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1"/>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1"/>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1"/>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1"/>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1"/>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1"/>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1"/>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1"/>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1"/>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1"/>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4" name="Google Shape;12324;p71"/>
          <p:cNvGrpSpPr/>
          <p:nvPr/>
        </p:nvGrpSpPr>
        <p:grpSpPr>
          <a:xfrm>
            <a:off x="2749016" y="4291176"/>
            <a:ext cx="150831" cy="336926"/>
            <a:chOff x="2749016" y="4291176"/>
            <a:chExt cx="150831" cy="336926"/>
          </a:xfrm>
        </p:grpSpPr>
        <p:sp>
          <p:nvSpPr>
            <p:cNvPr id="12325" name="Google Shape;12325;p71"/>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1"/>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1"/>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1"/>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9" name="Google Shape;12329;p71"/>
          <p:cNvGrpSpPr/>
          <p:nvPr/>
        </p:nvGrpSpPr>
        <p:grpSpPr>
          <a:xfrm>
            <a:off x="7127716" y="4279432"/>
            <a:ext cx="248254" cy="361942"/>
            <a:chOff x="7127716" y="4279432"/>
            <a:chExt cx="248254" cy="361942"/>
          </a:xfrm>
        </p:grpSpPr>
        <p:sp>
          <p:nvSpPr>
            <p:cNvPr id="12330" name="Google Shape;12330;p71"/>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1"/>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1"/>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1"/>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1"/>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1"/>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1"/>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1"/>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1"/>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9" name="Google Shape;12339;p71"/>
          <p:cNvGrpSpPr/>
          <p:nvPr/>
        </p:nvGrpSpPr>
        <p:grpSpPr>
          <a:xfrm>
            <a:off x="7565408" y="4279432"/>
            <a:ext cx="248255" cy="361942"/>
            <a:chOff x="7565408" y="4279432"/>
            <a:chExt cx="248255" cy="361942"/>
          </a:xfrm>
        </p:grpSpPr>
        <p:sp>
          <p:nvSpPr>
            <p:cNvPr id="12340" name="Google Shape;12340;p71"/>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1"/>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1"/>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1"/>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1"/>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1"/>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1"/>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1"/>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8" name="Google Shape;12348;p71"/>
          <p:cNvGrpSpPr/>
          <p:nvPr/>
        </p:nvGrpSpPr>
        <p:grpSpPr>
          <a:xfrm>
            <a:off x="6264109" y="4279432"/>
            <a:ext cx="225498" cy="361560"/>
            <a:chOff x="6264109" y="4279432"/>
            <a:chExt cx="225498" cy="361560"/>
          </a:xfrm>
        </p:grpSpPr>
        <p:sp>
          <p:nvSpPr>
            <p:cNvPr id="12349" name="Google Shape;12349;p71"/>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1"/>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1" name="Google Shape;12351;p71"/>
          <p:cNvGrpSpPr/>
          <p:nvPr/>
        </p:nvGrpSpPr>
        <p:grpSpPr>
          <a:xfrm>
            <a:off x="7929578" y="4284365"/>
            <a:ext cx="395266" cy="351312"/>
            <a:chOff x="7929578" y="4284365"/>
            <a:chExt cx="395266" cy="351312"/>
          </a:xfrm>
        </p:grpSpPr>
        <p:sp>
          <p:nvSpPr>
            <p:cNvPr id="12352" name="Google Shape;12352;p71"/>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1"/>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1"/>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1"/>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71"/>
          <p:cNvGrpSpPr/>
          <p:nvPr/>
        </p:nvGrpSpPr>
        <p:grpSpPr>
          <a:xfrm>
            <a:off x="6595502" y="4323777"/>
            <a:ext cx="426315" cy="332826"/>
            <a:chOff x="6639652" y="4323777"/>
            <a:chExt cx="426315" cy="332826"/>
          </a:xfrm>
        </p:grpSpPr>
        <p:sp>
          <p:nvSpPr>
            <p:cNvPr id="12357" name="Google Shape;12357;p71"/>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1"/>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1"/>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1"/>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1"/>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1"/>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1"/>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1"/>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1"/>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1"/>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71"/>
          <p:cNvGrpSpPr/>
          <p:nvPr/>
        </p:nvGrpSpPr>
        <p:grpSpPr>
          <a:xfrm>
            <a:off x="5357662" y="4297637"/>
            <a:ext cx="287275" cy="326296"/>
            <a:chOff x="5357662" y="4297637"/>
            <a:chExt cx="287275" cy="326296"/>
          </a:xfrm>
        </p:grpSpPr>
        <p:sp>
          <p:nvSpPr>
            <p:cNvPr id="12368" name="Google Shape;12368;p71"/>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1"/>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1"/>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1"/>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1"/>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71"/>
          <p:cNvGrpSpPr/>
          <p:nvPr/>
        </p:nvGrpSpPr>
        <p:grpSpPr>
          <a:xfrm>
            <a:off x="5774124" y="4294550"/>
            <a:ext cx="331611" cy="331674"/>
            <a:chOff x="5774124" y="4294550"/>
            <a:chExt cx="331611" cy="331674"/>
          </a:xfrm>
        </p:grpSpPr>
        <p:sp>
          <p:nvSpPr>
            <p:cNvPr id="12374" name="Google Shape;12374;p71"/>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1"/>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6" name="Google Shape;12376;p71"/>
          <p:cNvGrpSpPr/>
          <p:nvPr/>
        </p:nvGrpSpPr>
        <p:grpSpPr>
          <a:xfrm>
            <a:off x="4890434" y="4287389"/>
            <a:ext cx="345997" cy="346029"/>
            <a:chOff x="4890434" y="4287389"/>
            <a:chExt cx="345997" cy="346029"/>
          </a:xfrm>
        </p:grpSpPr>
        <p:sp>
          <p:nvSpPr>
            <p:cNvPr id="12377" name="Google Shape;12377;p71"/>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1"/>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1"/>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1"/>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1"/>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1"/>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1"/>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71"/>
          <p:cNvGrpSpPr/>
          <p:nvPr/>
        </p:nvGrpSpPr>
        <p:grpSpPr>
          <a:xfrm>
            <a:off x="2165809" y="3811059"/>
            <a:ext cx="422542" cy="342973"/>
            <a:chOff x="2165809" y="3811059"/>
            <a:chExt cx="422542" cy="342973"/>
          </a:xfrm>
        </p:grpSpPr>
        <p:sp>
          <p:nvSpPr>
            <p:cNvPr id="12385" name="Google Shape;12385;p71"/>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1"/>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1"/>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1"/>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1"/>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1"/>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1"/>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71"/>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1"/>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1"/>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1"/>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1"/>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1"/>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1"/>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1"/>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1"/>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1"/>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1"/>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3" name="Google Shape;12403;p71"/>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4" name="Google Shape;12404;p71"/>
          <p:cNvGrpSpPr/>
          <p:nvPr/>
        </p:nvGrpSpPr>
        <p:grpSpPr>
          <a:xfrm>
            <a:off x="903530" y="3806125"/>
            <a:ext cx="264550" cy="353222"/>
            <a:chOff x="903530" y="3806125"/>
            <a:chExt cx="264550" cy="353222"/>
          </a:xfrm>
        </p:grpSpPr>
        <p:sp>
          <p:nvSpPr>
            <p:cNvPr id="12405" name="Google Shape;12405;p71"/>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1"/>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1"/>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1"/>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9" name="Google Shape;12409;p71"/>
          <p:cNvGrpSpPr/>
          <p:nvPr/>
        </p:nvGrpSpPr>
        <p:grpSpPr>
          <a:xfrm>
            <a:off x="2611458" y="3816374"/>
            <a:ext cx="426329" cy="332375"/>
            <a:chOff x="2611458" y="3816374"/>
            <a:chExt cx="426329" cy="332375"/>
          </a:xfrm>
        </p:grpSpPr>
        <p:sp>
          <p:nvSpPr>
            <p:cNvPr id="12410" name="Google Shape;12410;p71"/>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1"/>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1"/>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1"/>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1"/>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1"/>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1"/>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1"/>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1"/>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1"/>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0" name="Google Shape;12420;p71"/>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21" name="Google Shape;12421;p71"/>
          <p:cNvGrpSpPr/>
          <p:nvPr/>
        </p:nvGrpSpPr>
        <p:grpSpPr>
          <a:xfrm>
            <a:off x="4019984" y="3805393"/>
            <a:ext cx="293704" cy="353954"/>
            <a:chOff x="4019984" y="3805393"/>
            <a:chExt cx="293704" cy="353954"/>
          </a:xfrm>
        </p:grpSpPr>
        <p:sp>
          <p:nvSpPr>
            <p:cNvPr id="12422" name="Google Shape;12422;p71"/>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1"/>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4" name="Google Shape;12424;p71"/>
          <p:cNvGrpSpPr/>
          <p:nvPr/>
        </p:nvGrpSpPr>
        <p:grpSpPr>
          <a:xfrm>
            <a:off x="8006505" y="3390044"/>
            <a:ext cx="323654" cy="303189"/>
            <a:chOff x="8006505" y="3390044"/>
            <a:chExt cx="323654" cy="303189"/>
          </a:xfrm>
        </p:grpSpPr>
        <p:sp>
          <p:nvSpPr>
            <p:cNvPr id="12425" name="Google Shape;12425;p71"/>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1"/>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1"/>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1"/>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1"/>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1"/>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1" name="Google Shape;12431;p71"/>
          <p:cNvGrpSpPr/>
          <p:nvPr/>
        </p:nvGrpSpPr>
        <p:grpSpPr>
          <a:xfrm>
            <a:off x="1299146" y="3806507"/>
            <a:ext cx="367990" cy="351312"/>
            <a:chOff x="1299146" y="3806507"/>
            <a:chExt cx="367990" cy="351312"/>
          </a:xfrm>
        </p:grpSpPr>
        <p:sp>
          <p:nvSpPr>
            <p:cNvPr id="12432" name="Google Shape;12432;p71"/>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1"/>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4" name="Google Shape;12434;p71"/>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5" name="Google Shape;12435;p71"/>
          <p:cNvGrpSpPr/>
          <p:nvPr/>
        </p:nvGrpSpPr>
        <p:grpSpPr>
          <a:xfrm>
            <a:off x="3095745" y="3805393"/>
            <a:ext cx="352840" cy="354717"/>
            <a:chOff x="3095745" y="3805393"/>
            <a:chExt cx="352840" cy="354717"/>
          </a:xfrm>
        </p:grpSpPr>
        <p:sp>
          <p:nvSpPr>
            <p:cNvPr id="12436" name="Google Shape;12436;p71"/>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1"/>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1"/>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1"/>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1"/>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1"/>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2" name="Google Shape;12442;p71"/>
          <p:cNvGrpSpPr/>
          <p:nvPr/>
        </p:nvGrpSpPr>
        <p:grpSpPr>
          <a:xfrm>
            <a:off x="7550258" y="3832670"/>
            <a:ext cx="371395" cy="301279"/>
            <a:chOff x="7550258" y="3832670"/>
            <a:chExt cx="371395" cy="301279"/>
          </a:xfrm>
        </p:grpSpPr>
        <p:sp>
          <p:nvSpPr>
            <p:cNvPr id="12443" name="Google Shape;12443;p71"/>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1"/>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1"/>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1"/>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1"/>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1"/>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1"/>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1"/>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1"/>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1"/>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1"/>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1"/>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1"/>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1"/>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1"/>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1"/>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1"/>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1"/>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61" name="Google Shape;12461;p71"/>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62" name="Google Shape;12462;p71"/>
          <p:cNvGrpSpPr/>
          <p:nvPr/>
        </p:nvGrpSpPr>
        <p:grpSpPr>
          <a:xfrm>
            <a:off x="6659725" y="3808035"/>
            <a:ext cx="367608" cy="350548"/>
            <a:chOff x="6659725" y="3808035"/>
            <a:chExt cx="367608" cy="350548"/>
          </a:xfrm>
        </p:grpSpPr>
        <p:sp>
          <p:nvSpPr>
            <p:cNvPr id="12463" name="Google Shape;12463;p71"/>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1"/>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5" name="Google Shape;12465;p71"/>
          <p:cNvGrpSpPr/>
          <p:nvPr/>
        </p:nvGrpSpPr>
        <p:grpSpPr>
          <a:xfrm>
            <a:off x="6219391" y="3816756"/>
            <a:ext cx="356627" cy="334252"/>
            <a:chOff x="6219391" y="3816756"/>
            <a:chExt cx="356627" cy="334252"/>
          </a:xfrm>
        </p:grpSpPr>
        <p:sp>
          <p:nvSpPr>
            <p:cNvPr id="12466" name="Google Shape;12466;p71"/>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1"/>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1"/>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1"/>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0" name="Google Shape;12470;p71"/>
          <p:cNvGrpSpPr/>
          <p:nvPr/>
        </p:nvGrpSpPr>
        <p:grpSpPr>
          <a:xfrm>
            <a:off x="5778676" y="3826972"/>
            <a:ext cx="349052" cy="313055"/>
            <a:chOff x="5778676" y="3826972"/>
            <a:chExt cx="349052" cy="313055"/>
          </a:xfrm>
        </p:grpSpPr>
        <p:sp>
          <p:nvSpPr>
            <p:cNvPr id="12471" name="Google Shape;12471;p71"/>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1"/>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1"/>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1"/>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1"/>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6" name="Google Shape;12476;p71"/>
          <p:cNvGrpSpPr/>
          <p:nvPr/>
        </p:nvGrpSpPr>
        <p:grpSpPr>
          <a:xfrm>
            <a:off x="5355784" y="3834547"/>
            <a:ext cx="299019" cy="297905"/>
            <a:chOff x="5355784" y="3834547"/>
            <a:chExt cx="299019" cy="297905"/>
          </a:xfrm>
        </p:grpSpPr>
        <p:sp>
          <p:nvSpPr>
            <p:cNvPr id="12477" name="Google Shape;12477;p71"/>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1"/>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1"/>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1"/>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1" name="Google Shape;12481;p71"/>
          <p:cNvGrpSpPr/>
          <p:nvPr/>
        </p:nvGrpSpPr>
        <p:grpSpPr>
          <a:xfrm>
            <a:off x="8036455" y="3807271"/>
            <a:ext cx="292176" cy="353985"/>
            <a:chOff x="8036455" y="3807271"/>
            <a:chExt cx="292176" cy="353985"/>
          </a:xfrm>
        </p:grpSpPr>
        <p:sp>
          <p:nvSpPr>
            <p:cNvPr id="12482" name="Google Shape;12482;p71"/>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1"/>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71"/>
          <p:cNvGrpSpPr/>
          <p:nvPr/>
        </p:nvGrpSpPr>
        <p:grpSpPr>
          <a:xfrm>
            <a:off x="4874902" y="3808799"/>
            <a:ext cx="345615" cy="350835"/>
            <a:chOff x="4874902" y="3808799"/>
            <a:chExt cx="345615" cy="350835"/>
          </a:xfrm>
        </p:grpSpPr>
        <p:sp>
          <p:nvSpPr>
            <p:cNvPr id="12485" name="Google Shape;12485;p71"/>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1"/>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1"/>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1"/>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1"/>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1"/>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1"/>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1"/>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1"/>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1"/>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1"/>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1"/>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1"/>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1"/>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1"/>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1"/>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1"/>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05" name="Shape 12505"/>
        <p:cNvGrpSpPr/>
        <p:nvPr/>
      </p:nvGrpSpPr>
      <p:grpSpPr>
        <a:xfrm>
          <a:off x="0" y="0"/>
          <a:ext cx="0" cy="0"/>
          <a:chOff x="0" y="0"/>
          <a:chExt cx="0" cy="0"/>
        </a:xfrm>
      </p:grpSpPr>
      <p:sp>
        <p:nvSpPr>
          <p:cNvPr id="12506" name="Google Shape;12506;p7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507" name="Google Shape;12507;p7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508" name="Google Shape;12508;p72"/>
          <p:cNvGrpSpPr/>
          <p:nvPr/>
        </p:nvGrpSpPr>
        <p:grpSpPr>
          <a:xfrm>
            <a:off x="2704005" y="4258781"/>
            <a:ext cx="342144" cy="362704"/>
            <a:chOff x="2704005" y="4258781"/>
            <a:chExt cx="342144" cy="362704"/>
          </a:xfrm>
        </p:grpSpPr>
        <p:sp>
          <p:nvSpPr>
            <p:cNvPr id="12509" name="Google Shape;12509;p72"/>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2"/>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2"/>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2"/>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2"/>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2"/>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2"/>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6" name="Google Shape;12516;p72"/>
          <p:cNvGrpSpPr/>
          <p:nvPr/>
        </p:nvGrpSpPr>
        <p:grpSpPr>
          <a:xfrm>
            <a:off x="2157462" y="4258496"/>
            <a:ext cx="347435" cy="363370"/>
            <a:chOff x="2157462" y="4258496"/>
            <a:chExt cx="347435" cy="363370"/>
          </a:xfrm>
        </p:grpSpPr>
        <p:sp>
          <p:nvSpPr>
            <p:cNvPr id="12517" name="Google Shape;12517;p72"/>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2"/>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2"/>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0" name="Google Shape;12520;p72"/>
          <p:cNvGrpSpPr/>
          <p:nvPr/>
        </p:nvGrpSpPr>
        <p:grpSpPr>
          <a:xfrm>
            <a:off x="4010963" y="3763781"/>
            <a:ext cx="343665" cy="363211"/>
            <a:chOff x="4010963" y="3763781"/>
            <a:chExt cx="343665" cy="363211"/>
          </a:xfrm>
        </p:grpSpPr>
        <p:sp>
          <p:nvSpPr>
            <p:cNvPr id="12521" name="Google Shape;12521;p72"/>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2"/>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2"/>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2"/>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2"/>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6" name="Google Shape;12526;p72"/>
          <p:cNvGrpSpPr/>
          <p:nvPr/>
        </p:nvGrpSpPr>
        <p:grpSpPr>
          <a:xfrm>
            <a:off x="2214042" y="3810509"/>
            <a:ext cx="368153" cy="311193"/>
            <a:chOff x="2214042" y="3810509"/>
            <a:chExt cx="368153" cy="311193"/>
          </a:xfrm>
        </p:grpSpPr>
        <p:sp>
          <p:nvSpPr>
            <p:cNvPr id="12527" name="Google Shape;12527;p72"/>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2"/>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72"/>
          <p:cNvGrpSpPr/>
          <p:nvPr/>
        </p:nvGrpSpPr>
        <p:grpSpPr>
          <a:xfrm>
            <a:off x="1768938" y="3782219"/>
            <a:ext cx="367805" cy="367773"/>
            <a:chOff x="1768938" y="3782219"/>
            <a:chExt cx="367805" cy="367773"/>
          </a:xfrm>
        </p:grpSpPr>
        <p:sp>
          <p:nvSpPr>
            <p:cNvPr id="12530" name="Google Shape;12530;p72"/>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2"/>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2"/>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2"/>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2"/>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5" name="Google Shape;12535;p72"/>
          <p:cNvGrpSpPr/>
          <p:nvPr/>
        </p:nvGrpSpPr>
        <p:grpSpPr>
          <a:xfrm>
            <a:off x="2681385" y="3798439"/>
            <a:ext cx="325544" cy="327413"/>
            <a:chOff x="2681385" y="3798439"/>
            <a:chExt cx="325544" cy="327413"/>
          </a:xfrm>
        </p:grpSpPr>
        <p:sp>
          <p:nvSpPr>
            <p:cNvPr id="12536" name="Google Shape;12536;p72"/>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2"/>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2"/>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2"/>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2"/>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2"/>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2"/>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3" name="Google Shape;12543;p72"/>
          <p:cNvGrpSpPr/>
          <p:nvPr/>
        </p:nvGrpSpPr>
        <p:grpSpPr>
          <a:xfrm>
            <a:off x="6243928" y="4263502"/>
            <a:ext cx="274254" cy="350824"/>
            <a:chOff x="6243928" y="4263502"/>
            <a:chExt cx="274254" cy="350824"/>
          </a:xfrm>
        </p:grpSpPr>
        <p:sp>
          <p:nvSpPr>
            <p:cNvPr id="12544" name="Google Shape;12544;p72"/>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2"/>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2"/>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2"/>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2"/>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2"/>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2"/>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2"/>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72"/>
          <p:cNvGrpSpPr/>
          <p:nvPr/>
        </p:nvGrpSpPr>
        <p:grpSpPr>
          <a:xfrm>
            <a:off x="3560600" y="3763338"/>
            <a:ext cx="352345" cy="363655"/>
            <a:chOff x="3560600" y="3763338"/>
            <a:chExt cx="352345" cy="363655"/>
          </a:xfrm>
        </p:grpSpPr>
        <p:sp>
          <p:nvSpPr>
            <p:cNvPr id="12553" name="Google Shape;12553;p72"/>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2"/>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2"/>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6" name="Google Shape;12556;p72"/>
          <p:cNvGrpSpPr/>
          <p:nvPr/>
        </p:nvGrpSpPr>
        <p:grpSpPr>
          <a:xfrm>
            <a:off x="5790556" y="4261252"/>
            <a:ext cx="279513" cy="356083"/>
            <a:chOff x="5790556" y="4261252"/>
            <a:chExt cx="279513" cy="356083"/>
          </a:xfrm>
        </p:grpSpPr>
        <p:sp>
          <p:nvSpPr>
            <p:cNvPr id="12557" name="Google Shape;12557;p72"/>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2"/>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2"/>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2"/>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2"/>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2"/>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2"/>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4" name="Google Shape;12564;p72"/>
          <p:cNvGrpSpPr/>
          <p:nvPr/>
        </p:nvGrpSpPr>
        <p:grpSpPr>
          <a:xfrm>
            <a:off x="5341333" y="4261252"/>
            <a:ext cx="278752" cy="356463"/>
            <a:chOff x="5341333" y="4261252"/>
            <a:chExt cx="278752" cy="356463"/>
          </a:xfrm>
        </p:grpSpPr>
        <p:sp>
          <p:nvSpPr>
            <p:cNvPr id="12565" name="Google Shape;12565;p72"/>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2"/>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2"/>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2"/>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2"/>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2"/>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2"/>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2" name="Google Shape;12572;p72"/>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3" name="Google Shape;12573;p72"/>
          <p:cNvGrpSpPr/>
          <p:nvPr/>
        </p:nvGrpSpPr>
        <p:grpSpPr>
          <a:xfrm>
            <a:off x="3103646" y="3766076"/>
            <a:ext cx="360233" cy="362451"/>
            <a:chOff x="3107608" y="3763401"/>
            <a:chExt cx="360233" cy="362451"/>
          </a:xfrm>
        </p:grpSpPr>
        <p:sp>
          <p:nvSpPr>
            <p:cNvPr id="12574" name="Google Shape;12574;p72"/>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2"/>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2"/>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72"/>
          <p:cNvGrpSpPr/>
          <p:nvPr/>
        </p:nvGrpSpPr>
        <p:grpSpPr>
          <a:xfrm>
            <a:off x="889343" y="3801227"/>
            <a:ext cx="351585" cy="339705"/>
            <a:chOff x="889343" y="3801227"/>
            <a:chExt cx="351585" cy="339705"/>
          </a:xfrm>
        </p:grpSpPr>
        <p:sp>
          <p:nvSpPr>
            <p:cNvPr id="12578" name="Google Shape;12578;p72"/>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2"/>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2"/>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2"/>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2"/>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3" name="Google Shape;12583;p72"/>
          <p:cNvGrpSpPr/>
          <p:nvPr/>
        </p:nvGrpSpPr>
        <p:grpSpPr>
          <a:xfrm>
            <a:off x="4896609" y="4260872"/>
            <a:ext cx="278784" cy="355323"/>
            <a:chOff x="4896609" y="4260872"/>
            <a:chExt cx="278784" cy="355323"/>
          </a:xfrm>
        </p:grpSpPr>
        <p:sp>
          <p:nvSpPr>
            <p:cNvPr id="12584" name="Google Shape;12584;p72"/>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2"/>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2"/>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2"/>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2"/>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2"/>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0" name="Google Shape;12590;p72"/>
          <p:cNvGrpSpPr/>
          <p:nvPr/>
        </p:nvGrpSpPr>
        <p:grpSpPr>
          <a:xfrm>
            <a:off x="7598438" y="4266131"/>
            <a:ext cx="260283" cy="345914"/>
            <a:chOff x="7598438" y="4266131"/>
            <a:chExt cx="260283" cy="345914"/>
          </a:xfrm>
        </p:grpSpPr>
        <p:sp>
          <p:nvSpPr>
            <p:cNvPr id="12591" name="Google Shape;12591;p72"/>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2"/>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2"/>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2"/>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2"/>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2"/>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2"/>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8" name="Google Shape;12598;p72"/>
          <p:cNvGrpSpPr/>
          <p:nvPr/>
        </p:nvGrpSpPr>
        <p:grpSpPr>
          <a:xfrm>
            <a:off x="1767069" y="3360146"/>
            <a:ext cx="286324" cy="348163"/>
            <a:chOff x="1767069" y="3360146"/>
            <a:chExt cx="286324" cy="348163"/>
          </a:xfrm>
        </p:grpSpPr>
        <p:sp>
          <p:nvSpPr>
            <p:cNvPr id="12599" name="Google Shape;12599;p72"/>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2"/>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2"/>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2"/>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2"/>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2"/>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2"/>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72"/>
          <p:cNvGrpSpPr/>
          <p:nvPr/>
        </p:nvGrpSpPr>
        <p:grpSpPr>
          <a:xfrm>
            <a:off x="7149944" y="4266131"/>
            <a:ext cx="260283" cy="345914"/>
            <a:chOff x="7149944" y="4266131"/>
            <a:chExt cx="260283" cy="345914"/>
          </a:xfrm>
        </p:grpSpPr>
        <p:sp>
          <p:nvSpPr>
            <p:cNvPr id="12607" name="Google Shape;12607;p72"/>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2"/>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2"/>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2"/>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2"/>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2"/>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3" name="Google Shape;12613;p72"/>
          <p:cNvGrpSpPr/>
          <p:nvPr/>
        </p:nvGrpSpPr>
        <p:grpSpPr>
          <a:xfrm>
            <a:off x="6695051" y="4259351"/>
            <a:ext cx="270104" cy="360233"/>
            <a:chOff x="6695051" y="4259351"/>
            <a:chExt cx="270104" cy="360233"/>
          </a:xfrm>
        </p:grpSpPr>
        <p:sp>
          <p:nvSpPr>
            <p:cNvPr id="12614" name="Google Shape;12614;p72"/>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2"/>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2"/>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2"/>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8" name="Google Shape;12618;p72"/>
          <p:cNvGrpSpPr/>
          <p:nvPr/>
        </p:nvGrpSpPr>
        <p:grpSpPr>
          <a:xfrm>
            <a:off x="8047661" y="4257451"/>
            <a:ext cx="277263" cy="362514"/>
            <a:chOff x="8047661" y="4257451"/>
            <a:chExt cx="277263" cy="362514"/>
          </a:xfrm>
        </p:grpSpPr>
        <p:sp>
          <p:nvSpPr>
            <p:cNvPr id="12619" name="Google Shape;12619;p72"/>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2"/>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2"/>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2"/>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3" name="Google Shape;12623;p72"/>
          <p:cNvGrpSpPr/>
          <p:nvPr/>
        </p:nvGrpSpPr>
        <p:grpSpPr>
          <a:xfrm>
            <a:off x="6248078" y="3784468"/>
            <a:ext cx="277263" cy="356115"/>
            <a:chOff x="6248078" y="3784468"/>
            <a:chExt cx="277263" cy="356115"/>
          </a:xfrm>
        </p:grpSpPr>
        <p:sp>
          <p:nvSpPr>
            <p:cNvPr id="12624" name="Google Shape;12624;p72"/>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2"/>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2"/>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2"/>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2"/>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9" name="Google Shape;12629;p72"/>
          <p:cNvGrpSpPr/>
          <p:nvPr/>
        </p:nvGrpSpPr>
        <p:grpSpPr>
          <a:xfrm>
            <a:off x="5800725" y="3785989"/>
            <a:ext cx="277644" cy="354594"/>
            <a:chOff x="5800725" y="3785989"/>
            <a:chExt cx="277644" cy="354594"/>
          </a:xfrm>
        </p:grpSpPr>
        <p:sp>
          <p:nvSpPr>
            <p:cNvPr id="12630" name="Google Shape;12630;p72"/>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2"/>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2"/>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2"/>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2"/>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2"/>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2"/>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7" name="Google Shape;12637;p72"/>
          <p:cNvGrpSpPr/>
          <p:nvPr/>
        </p:nvGrpSpPr>
        <p:grpSpPr>
          <a:xfrm>
            <a:off x="2206122" y="3360748"/>
            <a:ext cx="308183" cy="347561"/>
            <a:chOff x="2206122" y="3360748"/>
            <a:chExt cx="308183" cy="347561"/>
          </a:xfrm>
        </p:grpSpPr>
        <p:sp>
          <p:nvSpPr>
            <p:cNvPr id="12638" name="Google Shape;12638;p72"/>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2"/>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2"/>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2"/>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2"/>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3" name="Google Shape;12643;p72"/>
          <p:cNvGrpSpPr/>
          <p:nvPr/>
        </p:nvGrpSpPr>
        <p:grpSpPr>
          <a:xfrm>
            <a:off x="5353403" y="3785609"/>
            <a:ext cx="277992" cy="354974"/>
            <a:chOff x="5353403" y="3785609"/>
            <a:chExt cx="277992" cy="354974"/>
          </a:xfrm>
        </p:grpSpPr>
        <p:sp>
          <p:nvSpPr>
            <p:cNvPr id="12644" name="Google Shape;12644;p72"/>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2"/>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2"/>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2"/>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2"/>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2"/>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72"/>
          <p:cNvGrpSpPr/>
          <p:nvPr/>
        </p:nvGrpSpPr>
        <p:grpSpPr>
          <a:xfrm>
            <a:off x="4896229" y="3785989"/>
            <a:ext cx="278784" cy="354594"/>
            <a:chOff x="4896229" y="3785989"/>
            <a:chExt cx="278784" cy="354594"/>
          </a:xfrm>
        </p:grpSpPr>
        <p:sp>
          <p:nvSpPr>
            <p:cNvPr id="12651" name="Google Shape;12651;p72"/>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2"/>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2"/>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2"/>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2"/>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2"/>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7" name="Google Shape;12657;p72"/>
          <p:cNvGrpSpPr/>
          <p:nvPr/>
        </p:nvGrpSpPr>
        <p:grpSpPr>
          <a:xfrm>
            <a:off x="7592387" y="3787858"/>
            <a:ext cx="273874" cy="351204"/>
            <a:chOff x="7592387" y="3787858"/>
            <a:chExt cx="273874" cy="351204"/>
          </a:xfrm>
        </p:grpSpPr>
        <p:sp>
          <p:nvSpPr>
            <p:cNvPr id="12658" name="Google Shape;12658;p72"/>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2"/>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2"/>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2"/>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2" name="Google Shape;12662;p72"/>
          <p:cNvGrpSpPr/>
          <p:nvPr/>
        </p:nvGrpSpPr>
        <p:grpSpPr>
          <a:xfrm>
            <a:off x="7145794" y="3787858"/>
            <a:ext cx="274254" cy="350444"/>
            <a:chOff x="7145794" y="3787858"/>
            <a:chExt cx="274254" cy="350444"/>
          </a:xfrm>
        </p:grpSpPr>
        <p:sp>
          <p:nvSpPr>
            <p:cNvPr id="12663" name="Google Shape;12663;p72"/>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2"/>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2"/>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2"/>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2"/>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2"/>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9" name="Google Shape;12669;p72"/>
          <p:cNvGrpSpPr/>
          <p:nvPr/>
        </p:nvGrpSpPr>
        <p:grpSpPr>
          <a:xfrm>
            <a:off x="8054060" y="3787098"/>
            <a:ext cx="266334" cy="353834"/>
            <a:chOff x="8054060" y="3787098"/>
            <a:chExt cx="266334" cy="353834"/>
          </a:xfrm>
        </p:grpSpPr>
        <p:sp>
          <p:nvSpPr>
            <p:cNvPr id="12670" name="Google Shape;12670;p72"/>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2"/>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2"/>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2"/>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72"/>
          <p:cNvGrpSpPr/>
          <p:nvPr/>
        </p:nvGrpSpPr>
        <p:grpSpPr>
          <a:xfrm>
            <a:off x="6702211" y="3782599"/>
            <a:ext cx="270104" cy="361754"/>
            <a:chOff x="6702211" y="3782599"/>
            <a:chExt cx="270104" cy="361754"/>
          </a:xfrm>
        </p:grpSpPr>
        <p:sp>
          <p:nvSpPr>
            <p:cNvPr id="12675" name="Google Shape;12675;p72"/>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2"/>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2"/>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2"/>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2"/>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0" name="Google Shape;12680;p72"/>
          <p:cNvGrpSpPr/>
          <p:nvPr/>
        </p:nvGrpSpPr>
        <p:grpSpPr>
          <a:xfrm>
            <a:off x="3516886" y="3438727"/>
            <a:ext cx="391854" cy="269922"/>
            <a:chOff x="3516850" y="3406526"/>
            <a:chExt cx="369674" cy="254644"/>
          </a:xfrm>
        </p:grpSpPr>
        <p:sp>
          <p:nvSpPr>
            <p:cNvPr id="12681" name="Google Shape;12681;p72"/>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2"/>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2"/>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2"/>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5" name="Google Shape;12685;p72"/>
          <p:cNvGrpSpPr/>
          <p:nvPr/>
        </p:nvGrpSpPr>
        <p:grpSpPr>
          <a:xfrm>
            <a:off x="1310655" y="3360527"/>
            <a:ext cx="306314" cy="347403"/>
            <a:chOff x="1310655" y="3360527"/>
            <a:chExt cx="306314" cy="347403"/>
          </a:xfrm>
        </p:grpSpPr>
        <p:sp>
          <p:nvSpPr>
            <p:cNvPr id="12686" name="Google Shape;12686;p72"/>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2"/>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2"/>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2"/>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2"/>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1" name="Google Shape;12691;p72"/>
          <p:cNvGrpSpPr/>
          <p:nvPr/>
        </p:nvGrpSpPr>
        <p:grpSpPr>
          <a:xfrm>
            <a:off x="3119678" y="3360146"/>
            <a:ext cx="269343" cy="348543"/>
            <a:chOff x="3119678" y="3360146"/>
            <a:chExt cx="269343" cy="348543"/>
          </a:xfrm>
        </p:grpSpPr>
        <p:sp>
          <p:nvSpPr>
            <p:cNvPr id="12692" name="Google Shape;12692;p72"/>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2"/>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2"/>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2"/>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2"/>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2"/>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2"/>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72"/>
          <p:cNvGrpSpPr/>
          <p:nvPr/>
        </p:nvGrpSpPr>
        <p:grpSpPr>
          <a:xfrm>
            <a:off x="3967213" y="3356947"/>
            <a:ext cx="368185" cy="354753"/>
            <a:chOff x="3967213" y="3356947"/>
            <a:chExt cx="368185" cy="354753"/>
          </a:xfrm>
        </p:grpSpPr>
        <p:sp>
          <p:nvSpPr>
            <p:cNvPr id="12700" name="Google Shape;12700;p72"/>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2"/>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2"/>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2"/>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2"/>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5" name="Google Shape;12705;p72"/>
          <p:cNvGrpSpPr/>
          <p:nvPr/>
        </p:nvGrpSpPr>
        <p:grpSpPr>
          <a:xfrm>
            <a:off x="871254" y="3360146"/>
            <a:ext cx="285183" cy="347023"/>
            <a:chOff x="871254" y="3360146"/>
            <a:chExt cx="285183" cy="347023"/>
          </a:xfrm>
        </p:grpSpPr>
        <p:sp>
          <p:nvSpPr>
            <p:cNvPr id="12706" name="Google Shape;12706;p72"/>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2"/>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2"/>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2"/>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0" name="Google Shape;12710;p72"/>
          <p:cNvGrpSpPr/>
          <p:nvPr/>
        </p:nvGrpSpPr>
        <p:grpSpPr>
          <a:xfrm>
            <a:off x="2665165" y="3360146"/>
            <a:ext cx="281794" cy="349684"/>
            <a:chOff x="2665165" y="3360146"/>
            <a:chExt cx="281794" cy="349684"/>
          </a:xfrm>
        </p:grpSpPr>
        <p:sp>
          <p:nvSpPr>
            <p:cNvPr id="12711" name="Google Shape;12711;p72"/>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2"/>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2"/>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2"/>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2"/>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72"/>
          <p:cNvGrpSpPr/>
          <p:nvPr/>
        </p:nvGrpSpPr>
        <p:grpSpPr>
          <a:xfrm>
            <a:off x="7156344" y="3347696"/>
            <a:ext cx="264465" cy="353074"/>
            <a:chOff x="7156344" y="3347696"/>
            <a:chExt cx="264465" cy="353074"/>
          </a:xfrm>
        </p:grpSpPr>
        <p:sp>
          <p:nvSpPr>
            <p:cNvPr id="12717" name="Google Shape;12717;p72"/>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2"/>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2"/>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2"/>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2"/>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2" name="Google Shape;12722;p72"/>
          <p:cNvGrpSpPr/>
          <p:nvPr/>
        </p:nvGrpSpPr>
        <p:grpSpPr>
          <a:xfrm>
            <a:off x="6703732" y="3346936"/>
            <a:ext cx="264813" cy="352693"/>
            <a:chOff x="6703732" y="3346936"/>
            <a:chExt cx="264813" cy="352693"/>
          </a:xfrm>
        </p:grpSpPr>
        <p:sp>
          <p:nvSpPr>
            <p:cNvPr id="12723" name="Google Shape;12723;p72"/>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2"/>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2"/>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2"/>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2"/>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8" name="Google Shape;12728;p72"/>
          <p:cNvGrpSpPr/>
          <p:nvPr/>
        </p:nvGrpSpPr>
        <p:grpSpPr>
          <a:xfrm>
            <a:off x="6252228" y="3346936"/>
            <a:ext cx="265193" cy="352693"/>
            <a:chOff x="6252228" y="3346936"/>
            <a:chExt cx="265193" cy="352693"/>
          </a:xfrm>
        </p:grpSpPr>
        <p:sp>
          <p:nvSpPr>
            <p:cNvPr id="12729" name="Google Shape;12729;p72"/>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2"/>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2"/>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2" name="Google Shape;12732;p72"/>
          <p:cNvGrpSpPr/>
          <p:nvPr/>
        </p:nvGrpSpPr>
        <p:grpSpPr>
          <a:xfrm>
            <a:off x="5801105" y="3347696"/>
            <a:ext cx="264813" cy="351933"/>
            <a:chOff x="5801105" y="3347696"/>
            <a:chExt cx="264813" cy="351933"/>
          </a:xfrm>
        </p:grpSpPr>
        <p:sp>
          <p:nvSpPr>
            <p:cNvPr id="12733" name="Google Shape;12733;p72"/>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2"/>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2"/>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2"/>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7" name="Google Shape;12737;p72"/>
          <p:cNvGrpSpPr/>
          <p:nvPr/>
        </p:nvGrpSpPr>
        <p:grpSpPr>
          <a:xfrm>
            <a:off x="5349253" y="3346936"/>
            <a:ext cx="265922" cy="352693"/>
            <a:chOff x="5349253" y="3346936"/>
            <a:chExt cx="265922" cy="352693"/>
          </a:xfrm>
        </p:grpSpPr>
        <p:sp>
          <p:nvSpPr>
            <p:cNvPr id="12738" name="Google Shape;12738;p72"/>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2"/>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2"/>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2"/>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2"/>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2"/>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4" name="Google Shape;12744;p72"/>
          <p:cNvGrpSpPr/>
          <p:nvPr/>
        </p:nvGrpSpPr>
        <p:grpSpPr>
          <a:xfrm>
            <a:off x="4907159" y="3346936"/>
            <a:ext cx="264845" cy="354214"/>
            <a:chOff x="4907159" y="3346936"/>
            <a:chExt cx="264845" cy="354214"/>
          </a:xfrm>
        </p:grpSpPr>
        <p:sp>
          <p:nvSpPr>
            <p:cNvPr id="12745" name="Google Shape;12745;p72"/>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2"/>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7" name="Google Shape;12747;p72"/>
          <p:cNvGrpSpPr/>
          <p:nvPr/>
        </p:nvGrpSpPr>
        <p:grpSpPr>
          <a:xfrm>
            <a:off x="8048421" y="3334486"/>
            <a:ext cx="276503" cy="369674"/>
            <a:chOff x="8048421" y="3334486"/>
            <a:chExt cx="276503" cy="369674"/>
          </a:xfrm>
        </p:grpSpPr>
        <p:sp>
          <p:nvSpPr>
            <p:cNvPr id="12748" name="Google Shape;12748;p72"/>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2"/>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2"/>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2"/>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2"/>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2"/>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4" name="Google Shape;12754;p72"/>
          <p:cNvGrpSpPr/>
          <p:nvPr/>
        </p:nvGrpSpPr>
        <p:grpSpPr>
          <a:xfrm>
            <a:off x="7575787" y="3329955"/>
            <a:ext cx="295384" cy="376834"/>
            <a:chOff x="7575787" y="3329955"/>
            <a:chExt cx="295384" cy="376834"/>
          </a:xfrm>
        </p:grpSpPr>
        <p:sp>
          <p:nvSpPr>
            <p:cNvPr id="12755" name="Google Shape;12755;p72"/>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2"/>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2"/>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2"/>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2"/>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2"/>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1" name="Google Shape;12761;p72"/>
          <p:cNvGrpSpPr/>
          <p:nvPr/>
        </p:nvGrpSpPr>
        <p:grpSpPr>
          <a:xfrm>
            <a:off x="864062" y="2884503"/>
            <a:ext cx="264084" cy="347783"/>
            <a:chOff x="864062" y="2884503"/>
            <a:chExt cx="264084" cy="347783"/>
          </a:xfrm>
        </p:grpSpPr>
        <p:sp>
          <p:nvSpPr>
            <p:cNvPr id="12762" name="Google Shape;12762;p72"/>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2"/>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2"/>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2"/>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2"/>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2"/>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2"/>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2"/>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2"/>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2"/>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72"/>
          <p:cNvGrpSpPr/>
          <p:nvPr/>
        </p:nvGrpSpPr>
        <p:grpSpPr>
          <a:xfrm>
            <a:off x="3978523" y="2884661"/>
            <a:ext cx="348955" cy="346516"/>
            <a:chOff x="3978523" y="2884661"/>
            <a:chExt cx="348955" cy="346516"/>
          </a:xfrm>
        </p:grpSpPr>
        <p:sp>
          <p:nvSpPr>
            <p:cNvPr id="12773" name="Google Shape;12773;p72"/>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2"/>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2"/>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2"/>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2"/>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2"/>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2"/>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2"/>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1" name="Google Shape;12781;p72"/>
          <p:cNvGrpSpPr/>
          <p:nvPr/>
        </p:nvGrpSpPr>
        <p:grpSpPr>
          <a:xfrm>
            <a:off x="3527780" y="2885263"/>
            <a:ext cx="347435" cy="345534"/>
            <a:chOff x="3527780" y="2885263"/>
            <a:chExt cx="347435" cy="345534"/>
          </a:xfrm>
        </p:grpSpPr>
        <p:sp>
          <p:nvSpPr>
            <p:cNvPr id="12782" name="Google Shape;12782;p72"/>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2"/>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2"/>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2"/>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2"/>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2"/>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2"/>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2"/>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2"/>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2"/>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2"/>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2"/>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2"/>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2"/>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2"/>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2"/>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2"/>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2"/>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2"/>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2"/>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2"/>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2"/>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2"/>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72"/>
          <p:cNvGrpSpPr/>
          <p:nvPr/>
        </p:nvGrpSpPr>
        <p:grpSpPr>
          <a:xfrm>
            <a:off x="2239671" y="2884503"/>
            <a:ext cx="218053" cy="348543"/>
            <a:chOff x="2239671" y="2884503"/>
            <a:chExt cx="218053" cy="348543"/>
          </a:xfrm>
        </p:grpSpPr>
        <p:sp>
          <p:nvSpPr>
            <p:cNvPr id="12806" name="Google Shape;12806;p72"/>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2"/>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2"/>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2"/>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2"/>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1" name="Google Shape;12811;p72"/>
          <p:cNvGrpSpPr/>
          <p:nvPr/>
        </p:nvGrpSpPr>
        <p:grpSpPr>
          <a:xfrm>
            <a:off x="2691555" y="2884503"/>
            <a:ext cx="215044" cy="348924"/>
            <a:chOff x="2691555" y="2884503"/>
            <a:chExt cx="215044" cy="348924"/>
          </a:xfrm>
        </p:grpSpPr>
        <p:sp>
          <p:nvSpPr>
            <p:cNvPr id="12812" name="Google Shape;12812;p72"/>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2"/>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2"/>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5" name="Google Shape;12815;p72"/>
          <p:cNvGrpSpPr/>
          <p:nvPr/>
        </p:nvGrpSpPr>
        <p:grpSpPr>
          <a:xfrm>
            <a:off x="1770459" y="2884503"/>
            <a:ext cx="254644" cy="348828"/>
            <a:chOff x="1770459" y="2884503"/>
            <a:chExt cx="254644" cy="348828"/>
          </a:xfrm>
        </p:grpSpPr>
        <p:sp>
          <p:nvSpPr>
            <p:cNvPr id="12816" name="Google Shape;12816;p72"/>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2"/>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2"/>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2"/>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2"/>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2"/>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2"/>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2"/>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4" name="Google Shape;12824;p72"/>
          <p:cNvGrpSpPr/>
          <p:nvPr/>
        </p:nvGrpSpPr>
        <p:grpSpPr>
          <a:xfrm>
            <a:off x="1317466" y="2884883"/>
            <a:ext cx="258382" cy="348543"/>
            <a:chOff x="1317466" y="2884883"/>
            <a:chExt cx="258382" cy="348543"/>
          </a:xfrm>
        </p:grpSpPr>
        <p:sp>
          <p:nvSpPr>
            <p:cNvPr id="12825" name="Google Shape;12825;p72"/>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2"/>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2"/>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2"/>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2"/>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2"/>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2"/>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72"/>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3" name="Google Shape;12833;p72"/>
          <p:cNvGrpSpPr/>
          <p:nvPr/>
        </p:nvGrpSpPr>
        <p:grpSpPr>
          <a:xfrm>
            <a:off x="3121167" y="2884883"/>
            <a:ext cx="258414" cy="348543"/>
            <a:chOff x="3121167" y="2884883"/>
            <a:chExt cx="258414" cy="348543"/>
          </a:xfrm>
        </p:grpSpPr>
        <p:sp>
          <p:nvSpPr>
            <p:cNvPr id="12834" name="Google Shape;12834;p72"/>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2"/>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2"/>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2"/>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2"/>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2"/>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2"/>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2"/>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2" name="Google Shape;12842;p72"/>
          <p:cNvGrpSpPr/>
          <p:nvPr/>
        </p:nvGrpSpPr>
        <p:grpSpPr>
          <a:xfrm>
            <a:off x="4899999" y="2882095"/>
            <a:ext cx="271244" cy="346801"/>
            <a:chOff x="4899999" y="2882095"/>
            <a:chExt cx="271244" cy="346801"/>
          </a:xfrm>
        </p:grpSpPr>
        <p:sp>
          <p:nvSpPr>
            <p:cNvPr id="12843" name="Google Shape;12843;p72"/>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2"/>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2"/>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2"/>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2"/>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2"/>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2"/>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2"/>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2"/>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2"/>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3" name="Google Shape;12853;p72"/>
          <p:cNvGrpSpPr/>
          <p:nvPr/>
        </p:nvGrpSpPr>
        <p:grpSpPr>
          <a:xfrm>
            <a:off x="7162775" y="2881113"/>
            <a:ext cx="259523" cy="346294"/>
            <a:chOff x="7162775" y="2881113"/>
            <a:chExt cx="259523" cy="346294"/>
          </a:xfrm>
        </p:grpSpPr>
        <p:sp>
          <p:nvSpPr>
            <p:cNvPr id="12854" name="Google Shape;12854;p72"/>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2"/>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2"/>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2"/>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2"/>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2"/>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0" name="Google Shape;12860;p72"/>
          <p:cNvGrpSpPr/>
          <p:nvPr/>
        </p:nvGrpSpPr>
        <p:grpSpPr>
          <a:xfrm>
            <a:off x="6709751" y="2881842"/>
            <a:ext cx="261075" cy="347815"/>
            <a:chOff x="6709751" y="2881842"/>
            <a:chExt cx="261075" cy="347815"/>
          </a:xfrm>
        </p:grpSpPr>
        <p:sp>
          <p:nvSpPr>
            <p:cNvPr id="12861" name="Google Shape;12861;p72"/>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2"/>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2"/>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2"/>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2"/>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2"/>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7" name="Google Shape;12867;p72"/>
          <p:cNvGrpSpPr/>
          <p:nvPr/>
        </p:nvGrpSpPr>
        <p:grpSpPr>
          <a:xfrm>
            <a:off x="5807156" y="2881113"/>
            <a:ext cx="261043" cy="348163"/>
            <a:chOff x="5807156" y="2881113"/>
            <a:chExt cx="261043" cy="348163"/>
          </a:xfrm>
        </p:grpSpPr>
        <p:sp>
          <p:nvSpPr>
            <p:cNvPr id="12868" name="Google Shape;12868;p72"/>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2"/>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2"/>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2"/>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2"/>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3" name="Google Shape;12873;p72"/>
          <p:cNvGrpSpPr/>
          <p:nvPr/>
        </p:nvGrpSpPr>
        <p:grpSpPr>
          <a:xfrm>
            <a:off x="5355653" y="2881493"/>
            <a:ext cx="262184" cy="346643"/>
            <a:chOff x="5355653" y="2881493"/>
            <a:chExt cx="262184" cy="346643"/>
          </a:xfrm>
        </p:grpSpPr>
        <p:sp>
          <p:nvSpPr>
            <p:cNvPr id="12874" name="Google Shape;12874;p72"/>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2"/>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2"/>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2"/>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2"/>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9" name="Google Shape;12879;p72"/>
          <p:cNvGrpSpPr/>
          <p:nvPr/>
        </p:nvGrpSpPr>
        <p:grpSpPr>
          <a:xfrm>
            <a:off x="8055961" y="2881842"/>
            <a:ext cx="260283" cy="345914"/>
            <a:chOff x="8055961" y="2881842"/>
            <a:chExt cx="260283" cy="345914"/>
          </a:xfrm>
        </p:grpSpPr>
        <p:sp>
          <p:nvSpPr>
            <p:cNvPr id="12880" name="Google Shape;12880;p72"/>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2"/>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2"/>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2"/>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4" name="Google Shape;12884;p72"/>
          <p:cNvGrpSpPr/>
          <p:nvPr/>
        </p:nvGrpSpPr>
        <p:grpSpPr>
          <a:xfrm>
            <a:off x="7609368" y="2893912"/>
            <a:ext cx="264813" cy="353105"/>
            <a:chOff x="7609368" y="2893912"/>
            <a:chExt cx="264813" cy="353105"/>
          </a:xfrm>
        </p:grpSpPr>
        <p:sp>
          <p:nvSpPr>
            <p:cNvPr id="12885" name="Google Shape;12885;p72"/>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2"/>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2"/>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2"/>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2"/>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2"/>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1" name="Google Shape;12891;p72"/>
          <p:cNvGrpSpPr/>
          <p:nvPr/>
        </p:nvGrpSpPr>
        <p:grpSpPr>
          <a:xfrm>
            <a:off x="6248458" y="2869772"/>
            <a:ext cx="270864" cy="360645"/>
            <a:chOff x="6248458" y="2869772"/>
            <a:chExt cx="270864" cy="360645"/>
          </a:xfrm>
        </p:grpSpPr>
        <p:sp>
          <p:nvSpPr>
            <p:cNvPr id="12892" name="Google Shape;12892;p72"/>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2"/>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2"/>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2"/>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2"/>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7" name="Google Shape;12897;p72"/>
          <p:cNvGrpSpPr/>
          <p:nvPr/>
        </p:nvGrpSpPr>
        <p:grpSpPr>
          <a:xfrm>
            <a:off x="3075928" y="2445798"/>
            <a:ext cx="363243" cy="300675"/>
            <a:chOff x="3075928" y="2445798"/>
            <a:chExt cx="363243" cy="300675"/>
          </a:xfrm>
        </p:grpSpPr>
        <p:sp>
          <p:nvSpPr>
            <p:cNvPr id="12898" name="Google Shape;12898;p72"/>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2"/>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2"/>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2"/>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2"/>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72"/>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2"/>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2"/>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2"/>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2"/>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2"/>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9" name="Google Shape;12909;p72"/>
          <p:cNvGrpSpPr/>
          <p:nvPr/>
        </p:nvGrpSpPr>
        <p:grpSpPr>
          <a:xfrm>
            <a:off x="2633105" y="2431859"/>
            <a:ext cx="363243" cy="328585"/>
            <a:chOff x="2633105" y="2431859"/>
            <a:chExt cx="363243" cy="328585"/>
          </a:xfrm>
        </p:grpSpPr>
        <p:sp>
          <p:nvSpPr>
            <p:cNvPr id="12910" name="Google Shape;12910;p72"/>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2"/>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2"/>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2"/>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2"/>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2"/>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2"/>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2"/>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8" name="Google Shape;12918;p72"/>
          <p:cNvGrpSpPr/>
          <p:nvPr/>
        </p:nvGrpSpPr>
        <p:grpSpPr>
          <a:xfrm>
            <a:off x="2189142" y="2421310"/>
            <a:ext cx="365904" cy="350064"/>
            <a:chOff x="2189142" y="2421310"/>
            <a:chExt cx="365904" cy="350064"/>
          </a:xfrm>
        </p:grpSpPr>
        <p:sp>
          <p:nvSpPr>
            <p:cNvPr id="12919" name="Google Shape;12919;p72"/>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2"/>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2"/>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2"/>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2"/>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2"/>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2"/>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2"/>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2"/>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8" name="Google Shape;12928;p72"/>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29" name="Google Shape;12929;p72"/>
          <p:cNvGrpSpPr/>
          <p:nvPr/>
        </p:nvGrpSpPr>
        <p:grpSpPr>
          <a:xfrm>
            <a:off x="3961923" y="2486317"/>
            <a:ext cx="364415" cy="220936"/>
            <a:chOff x="3961923" y="2486317"/>
            <a:chExt cx="364415" cy="220936"/>
          </a:xfrm>
        </p:grpSpPr>
        <p:sp>
          <p:nvSpPr>
            <p:cNvPr id="12930" name="Google Shape;12930;p72"/>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2"/>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2"/>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2"/>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34" name="Google Shape;12934;p72"/>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5" name="Google Shape;12935;p72"/>
          <p:cNvGrpSpPr/>
          <p:nvPr/>
        </p:nvGrpSpPr>
        <p:grpSpPr>
          <a:xfrm>
            <a:off x="1303876" y="2419377"/>
            <a:ext cx="363275" cy="354626"/>
            <a:chOff x="1303876" y="2419377"/>
            <a:chExt cx="363275" cy="354626"/>
          </a:xfrm>
        </p:grpSpPr>
        <p:sp>
          <p:nvSpPr>
            <p:cNvPr id="12936" name="Google Shape;12936;p72"/>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72"/>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2"/>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2"/>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2"/>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2"/>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2"/>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2"/>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4" name="Google Shape;12944;p72"/>
          <p:cNvGrpSpPr/>
          <p:nvPr/>
        </p:nvGrpSpPr>
        <p:grpSpPr>
          <a:xfrm>
            <a:off x="861053" y="2414910"/>
            <a:ext cx="362134" cy="363623"/>
            <a:chOff x="861053" y="2414910"/>
            <a:chExt cx="362134" cy="363623"/>
          </a:xfrm>
        </p:grpSpPr>
        <p:sp>
          <p:nvSpPr>
            <p:cNvPr id="12945" name="Google Shape;12945;p72"/>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2"/>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2"/>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2"/>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2"/>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72"/>
          <p:cNvGrpSpPr/>
          <p:nvPr/>
        </p:nvGrpSpPr>
        <p:grpSpPr>
          <a:xfrm>
            <a:off x="7594288" y="2415259"/>
            <a:ext cx="279513" cy="355735"/>
            <a:chOff x="7594288" y="2415259"/>
            <a:chExt cx="279513" cy="355735"/>
          </a:xfrm>
        </p:grpSpPr>
        <p:sp>
          <p:nvSpPr>
            <p:cNvPr id="12951" name="Google Shape;12951;p72"/>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2"/>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2"/>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2"/>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2"/>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2"/>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7" name="Google Shape;12957;p72"/>
          <p:cNvGrpSpPr/>
          <p:nvPr/>
        </p:nvGrpSpPr>
        <p:grpSpPr>
          <a:xfrm>
            <a:off x="7145794" y="2415639"/>
            <a:ext cx="278784" cy="355735"/>
            <a:chOff x="7145794" y="2415639"/>
            <a:chExt cx="278784" cy="355735"/>
          </a:xfrm>
        </p:grpSpPr>
        <p:sp>
          <p:nvSpPr>
            <p:cNvPr id="12958" name="Google Shape;12958;p72"/>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2"/>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2"/>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2"/>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2"/>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2"/>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2"/>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72"/>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2"/>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2"/>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8" name="Google Shape;12968;p72"/>
          <p:cNvGrpSpPr/>
          <p:nvPr/>
        </p:nvGrpSpPr>
        <p:grpSpPr>
          <a:xfrm>
            <a:off x="6698441" y="2414530"/>
            <a:ext cx="277644" cy="357984"/>
            <a:chOff x="6698441" y="2414530"/>
            <a:chExt cx="277644" cy="357984"/>
          </a:xfrm>
        </p:grpSpPr>
        <p:sp>
          <p:nvSpPr>
            <p:cNvPr id="12969" name="Google Shape;12969;p72"/>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72"/>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2"/>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2"/>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2"/>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2"/>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5" name="Google Shape;12975;p72"/>
          <p:cNvGrpSpPr/>
          <p:nvPr/>
        </p:nvGrpSpPr>
        <p:grpSpPr>
          <a:xfrm>
            <a:off x="4897750" y="2415639"/>
            <a:ext cx="279513" cy="357255"/>
            <a:chOff x="4897750" y="2415639"/>
            <a:chExt cx="279513" cy="357255"/>
          </a:xfrm>
        </p:grpSpPr>
        <p:sp>
          <p:nvSpPr>
            <p:cNvPr id="12976" name="Google Shape;12976;p72"/>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2"/>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2"/>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2"/>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2"/>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2"/>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2"/>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2"/>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4" name="Google Shape;12984;p72"/>
          <p:cNvGrpSpPr/>
          <p:nvPr/>
        </p:nvGrpSpPr>
        <p:grpSpPr>
          <a:xfrm>
            <a:off x="5812066" y="2416019"/>
            <a:ext cx="264813" cy="353454"/>
            <a:chOff x="5812066" y="2416019"/>
            <a:chExt cx="264813" cy="353454"/>
          </a:xfrm>
        </p:grpSpPr>
        <p:sp>
          <p:nvSpPr>
            <p:cNvPr id="12985" name="Google Shape;12985;p72"/>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2"/>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2"/>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2"/>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2"/>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2"/>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2"/>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72"/>
          <p:cNvGrpSpPr/>
          <p:nvPr/>
        </p:nvGrpSpPr>
        <p:grpSpPr>
          <a:xfrm>
            <a:off x="8054820" y="2416399"/>
            <a:ext cx="264433" cy="353454"/>
            <a:chOff x="8054820" y="2416399"/>
            <a:chExt cx="264433" cy="353454"/>
          </a:xfrm>
        </p:grpSpPr>
        <p:sp>
          <p:nvSpPr>
            <p:cNvPr id="12993" name="Google Shape;12993;p72"/>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2"/>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2"/>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72"/>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2"/>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2"/>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9" name="Google Shape;12999;p72"/>
          <p:cNvGrpSpPr/>
          <p:nvPr/>
        </p:nvGrpSpPr>
        <p:grpSpPr>
          <a:xfrm>
            <a:off x="5356413" y="2413390"/>
            <a:ext cx="271212" cy="361374"/>
            <a:chOff x="5356413" y="2413390"/>
            <a:chExt cx="271212" cy="361374"/>
          </a:xfrm>
        </p:grpSpPr>
        <p:sp>
          <p:nvSpPr>
            <p:cNvPr id="13000" name="Google Shape;13000;p72"/>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2"/>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2"/>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2"/>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2"/>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72"/>
          <p:cNvGrpSpPr/>
          <p:nvPr/>
        </p:nvGrpSpPr>
        <p:grpSpPr>
          <a:xfrm>
            <a:off x="6255238" y="2412249"/>
            <a:ext cx="271244" cy="360994"/>
            <a:chOff x="6255238" y="2412249"/>
            <a:chExt cx="271244" cy="360994"/>
          </a:xfrm>
        </p:grpSpPr>
        <p:sp>
          <p:nvSpPr>
            <p:cNvPr id="13006" name="Google Shape;13006;p72"/>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2"/>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2"/>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2"/>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2"/>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2"/>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2" name="Google Shape;13012;p72"/>
          <p:cNvGrpSpPr/>
          <p:nvPr/>
        </p:nvGrpSpPr>
        <p:grpSpPr>
          <a:xfrm>
            <a:off x="2185372" y="1957799"/>
            <a:ext cx="366664" cy="366981"/>
            <a:chOff x="2185372" y="1957799"/>
            <a:chExt cx="366664" cy="366981"/>
          </a:xfrm>
        </p:grpSpPr>
        <p:sp>
          <p:nvSpPr>
            <p:cNvPr id="13013" name="Google Shape;13013;p72"/>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2"/>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2"/>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2"/>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2"/>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2"/>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2"/>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2"/>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1" name="Google Shape;13021;p72"/>
          <p:cNvGrpSpPr/>
          <p:nvPr/>
        </p:nvGrpSpPr>
        <p:grpSpPr>
          <a:xfrm>
            <a:off x="1737258" y="1988371"/>
            <a:ext cx="370814" cy="307359"/>
            <a:chOff x="1737258" y="1988371"/>
            <a:chExt cx="370814" cy="307359"/>
          </a:xfrm>
        </p:grpSpPr>
        <p:sp>
          <p:nvSpPr>
            <p:cNvPr id="13022" name="Google Shape;13022;p72"/>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2"/>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2"/>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2"/>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72"/>
          <p:cNvGrpSpPr/>
          <p:nvPr/>
        </p:nvGrpSpPr>
        <p:grpSpPr>
          <a:xfrm>
            <a:off x="848983" y="1989511"/>
            <a:ext cx="369294" cy="304350"/>
            <a:chOff x="848983" y="1989511"/>
            <a:chExt cx="369294" cy="304350"/>
          </a:xfrm>
        </p:grpSpPr>
        <p:sp>
          <p:nvSpPr>
            <p:cNvPr id="13027" name="Google Shape;13027;p72"/>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2"/>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2"/>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2"/>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2"/>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2" name="Google Shape;13032;p72"/>
          <p:cNvGrpSpPr/>
          <p:nvPr/>
        </p:nvGrpSpPr>
        <p:grpSpPr>
          <a:xfrm>
            <a:off x="3074027" y="1983777"/>
            <a:ext cx="380604" cy="313854"/>
            <a:chOff x="3074027" y="1983777"/>
            <a:chExt cx="380604" cy="313854"/>
          </a:xfrm>
        </p:grpSpPr>
        <p:sp>
          <p:nvSpPr>
            <p:cNvPr id="13033" name="Google Shape;13033;p72"/>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2"/>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2"/>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2"/>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2"/>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8" name="Google Shape;13038;p72"/>
          <p:cNvGrpSpPr/>
          <p:nvPr/>
        </p:nvGrpSpPr>
        <p:grpSpPr>
          <a:xfrm>
            <a:off x="3522521" y="1975857"/>
            <a:ext cx="367013" cy="331278"/>
            <a:chOff x="3522521" y="1975857"/>
            <a:chExt cx="367013" cy="331278"/>
          </a:xfrm>
        </p:grpSpPr>
        <p:sp>
          <p:nvSpPr>
            <p:cNvPr id="13039" name="Google Shape;13039;p72"/>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2"/>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2"/>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2"/>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2"/>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2"/>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2"/>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6" name="Google Shape;13046;p72"/>
          <p:cNvGrpSpPr/>
          <p:nvPr/>
        </p:nvGrpSpPr>
        <p:grpSpPr>
          <a:xfrm>
            <a:off x="2630824" y="1976966"/>
            <a:ext cx="368185" cy="330454"/>
            <a:chOff x="2630824" y="1976966"/>
            <a:chExt cx="368185" cy="330454"/>
          </a:xfrm>
        </p:grpSpPr>
        <p:sp>
          <p:nvSpPr>
            <p:cNvPr id="13047" name="Google Shape;13047;p72"/>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2"/>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2"/>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2"/>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2"/>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2"/>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2"/>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2"/>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5" name="Google Shape;13055;p72"/>
          <p:cNvGrpSpPr/>
          <p:nvPr/>
        </p:nvGrpSpPr>
        <p:grpSpPr>
          <a:xfrm>
            <a:off x="1293706" y="1966416"/>
            <a:ext cx="369294" cy="350444"/>
            <a:chOff x="1293706" y="1966416"/>
            <a:chExt cx="369294" cy="350444"/>
          </a:xfrm>
        </p:grpSpPr>
        <p:sp>
          <p:nvSpPr>
            <p:cNvPr id="13056" name="Google Shape;13056;p72"/>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2"/>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2"/>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2"/>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72"/>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2"/>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2"/>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2"/>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4" name="Google Shape;13064;p72"/>
          <p:cNvGrpSpPr/>
          <p:nvPr/>
        </p:nvGrpSpPr>
        <p:grpSpPr>
          <a:xfrm>
            <a:off x="3967213" y="1975477"/>
            <a:ext cx="368185" cy="331816"/>
            <a:chOff x="3967213" y="1975477"/>
            <a:chExt cx="368185" cy="331816"/>
          </a:xfrm>
        </p:grpSpPr>
        <p:sp>
          <p:nvSpPr>
            <p:cNvPr id="13065" name="Google Shape;13065;p72"/>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2"/>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2"/>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8" name="Google Shape;13068;p72"/>
          <p:cNvGrpSpPr/>
          <p:nvPr/>
        </p:nvGrpSpPr>
        <p:grpSpPr>
          <a:xfrm>
            <a:off x="8047661" y="1969046"/>
            <a:ext cx="279132" cy="356875"/>
            <a:chOff x="8047661" y="1969046"/>
            <a:chExt cx="279132" cy="356875"/>
          </a:xfrm>
        </p:grpSpPr>
        <p:sp>
          <p:nvSpPr>
            <p:cNvPr id="13069" name="Google Shape;13069;p72"/>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2"/>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2"/>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2"/>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3" name="Google Shape;13073;p72"/>
          <p:cNvGrpSpPr/>
          <p:nvPr/>
        </p:nvGrpSpPr>
        <p:grpSpPr>
          <a:xfrm>
            <a:off x="7596157" y="1968159"/>
            <a:ext cx="279544" cy="358142"/>
            <a:chOff x="7596157" y="1968159"/>
            <a:chExt cx="279544" cy="358142"/>
          </a:xfrm>
        </p:grpSpPr>
        <p:sp>
          <p:nvSpPr>
            <p:cNvPr id="13074" name="Google Shape;13074;p72"/>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2"/>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2"/>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2"/>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2"/>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2"/>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0" name="Google Shape;13080;p72"/>
          <p:cNvGrpSpPr/>
          <p:nvPr/>
        </p:nvGrpSpPr>
        <p:grpSpPr>
          <a:xfrm>
            <a:off x="7147315" y="1969046"/>
            <a:ext cx="279513" cy="357636"/>
            <a:chOff x="7147315" y="1969046"/>
            <a:chExt cx="279513" cy="357636"/>
          </a:xfrm>
        </p:grpSpPr>
        <p:sp>
          <p:nvSpPr>
            <p:cNvPr id="13081" name="Google Shape;13081;p72"/>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2"/>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2"/>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2"/>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2"/>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2"/>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2"/>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8" name="Google Shape;13088;p72"/>
          <p:cNvGrpSpPr/>
          <p:nvPr/>
        </p:nvGrpSpPr>
        <p:grpSpPr>
          <a:xfrm>
            <a:off x="6697681" y="1968317"/>
            <a:ext cx="280305" cy="359093"/>
            <a:chOff x="6697681" y="1968317"/>
            <a:chExt cx="280305" cy="359093"/>
          </a:xfrm>
        </p:grpSpPr>
        <p:sp>
          <p:nvSpPr>
            <p:cNvPr id="13089" name="Google Shape;13089;p72"/>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2"/>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2"/>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2"/>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72"/>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2"/>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2"/>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6" name="Google Shape;13096;p72"/>
          <p:cNvGrpSpPr/>
          <p:nvPr/>
        </p:nvGrpSpPr>
        <p:grpSpPr>
          <a:xfrm>
            <a:off x="6248839" y="1967937"/>
            <a:ext cx="280273" cy="358744"/>
            <a:chOff x="6248839" y="1967937"/>
            <a:chExt cx="280273" cy="358744"/>
          </a:xfrm>
        </p:grpSpPr>
        <p:sp>
          <p:nvSpPr>
            <p:cNvPr id="13097" name="Google Shape;13097;p72"/>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2"/>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2"/>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2"/>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2"/>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2"/>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3" name="Google Shape;13103;p72"/>
          <p:cNvGrpSpPr/>
          <p:nvPr/>
        </p:nvGrpSpPr>
        <p:grpSpPr>
          <a:xfrm>
            <a:off x="5801485" y="1969046"/>
            <a:ext cx="279164" cy="357794"/>
            <a:chOff x="5801485" y="1969046"/>
            <a:chExt cx="279164" cy="357794"/>
          </a:xfrm>
        </p:grpSpPr>
        <p:sp>
          <p:nvSpPr>
            <p:cNvPr id="13104" name="Google Shape;13104;p72"/>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2"/>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2"/>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2"/>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2"/>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2"/>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2"/>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2"/>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2"/>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2"/>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2"/>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2"/>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2"/>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7" name="Google Shape;13117;p72"/>
          <p:cNvGrpSpPr/>
          <p:nvPr/>
        </p:nvGrpSpPr>
        <p:grpSpPr>
          <a:xfrm>
            <a:off x="5352643" y="1969046"/>
            <a:ext cx="278404" cy="358364"/>
            <a:chOff x="5352643" y="1969046"/>
            <a:chExt cx="278404" cy="358364"/>
          </a:xfrm>
        </p:grpSpPr>
        <p:sp>
          <p:nvSpPr>
            <p:cNvPr id="13118" name="Google Shape;13118;p72"/>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2"/>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2"/>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2"/>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2" name="Google Shape;13122;p72"/>
          <p:cNvGrpSpPr/>
          <p:nvPr/>
        </p:nvGrpSpPr>
        <p:grpSpPr>
          <a:xfrm>
            <a:off x="4897750" y="1968317"/>
            <a:ext cx="279132" cy="358364"/>
            <a:chOff x="4897750" y="1968317"/>
            <a:chExt cx="279132" cy="358364"/>
          </a:xfrm>
        </p:grpSpPr>
        <p:sp>
          <p:nvSpPr>
            <p:cNvPr id="13123" name="Google Shape;13123;p72"/>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2"/>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2"/>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2"/>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2"/>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2"/>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2"/>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2"/>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2"/>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2"/>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2"/>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2"/>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2"/>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6" name="Google Shape;13136;p72"/>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7" name="Google Shape;13137;p72"/>
          <p:cNvGrpSpPr/>
          <p:nvPr/>
        </p:nvGrpSpPr>
        <p:grpSpPr>
          <a:xfrm>
            <a:off x="1767449" y="1513044"/>
            <a:ext cx="324403" cy="347783"/>
            <a:chOff x="1767449" y="1513044"/>
            <a:chExt cx="324403" cy="347783"/>
          </a:xfrm>
        </p:grpSpPr>
        <p:sp>
          <p:nvSpPr>
            <p:cNvPr id="13138" name="Google Shape;13138;p72"/>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2"/>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2"/>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2"/>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2"/>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2"/>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2"/>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2"/>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2"/>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7" name="Google Shape;13147;p72"/>
          <p:cNvGrpSpPr/>
          <p:nvPr/>
        </p:nvGrpSpPr>
        <p:grpSpPr>
          <a:xfrm>
            <a:off x="4007193" y="1512727"/>
            <a:ext cx="320633" cy="348100"/>
            <a:chOff x="4007193" y="1512727"/>
            <a:chExt cx="320633" cy="348100"/>
          </a:xfrm>
        </p:grpSpPr>
        <p:sp>
          <p:nvSpPr>
            <p:cNvPr id="13148" name="Google Shape;13148;p72"/>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2"/>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2"/>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2"/>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2"/>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3" name="Google Shape;13153;p72"/>
          <p:cNvGrpSpPr/>
          <p:nvPr/>
        </p:nvGrpSpPr>
        <p:grpSpPr>
          <a:xfrm>
            <a:off x="3530425" y="1508747"/>
            <a:ext cx="368175" cy="344594"/>
            <a:chOff x="3530425" y="1508747"/>
            <a:chExt cx="368175" cy="344594"/>
          </a:xfrm>
        </p:grpSpPr>
        <p:sp>
          <p:nvSpPr>
            <p:cNvPr id="13154" name="Google Shape;13154;p72"/>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2"/>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2"/>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2"/>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8" name="Google Shape;13158;p72"/>
          <p:cNvGrpSpPr/>
          <p:nvPr/>
        </p:nvGrpSpPr>
        <p:grpSpPr>
          <a:xfrm>
            <a:off x="3127598" y="1513234"/>
            <a:ext cx="289714" cy="347593"/>
            <a:chOff x="3127598" y="1513234"/>
            <a:chExt cx="289714" cy="347593"/>
          </a:xfrm>
        </p:grpSpPr>
        <p:sp>
          <p:nvSpPr>
            <p:cNvPr id="13159" name="Google Shape;13159;p72"/>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2"/>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2"/>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2"/>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2"/>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72"/>
          <p:cNvGrpSpPr/>
          <p:nvPr/>
        </p:nvGrpSpPr>
        <p:grpSpPr>
          <a:xfrm>
            <a:off x="2662884" y="1513044"/>
            <a:ext cx="322914" cy="348543"/>
            <a:chOff x="2662884" y="1513044"/>
            <a:chExt cx="322914" cy="348543"/>
          </a:xfrm>
        </p:grpSpPr>
        <p:sp>
          <p:nvSpPr>
            <p:cNvPr id="13165" name="Google Shape;13165;p72"/>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2"/>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2"/>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2"/>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2"/>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2"/>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2"/>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2"/>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2"/>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2"/>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5" name="Google Shape;13175;p72"/>
          <p:cNvGrpSpPr/>
          <p:nvPr/>
        </p:nvGrpSpPr>
        <p:grpSpPr>
          <a:xfrm>
            <a:off x="2232511" y="1512759"/>
            <a:ext cx="299534" cy="348068"/>
            <a:chOff x="2232511" y="1512759"/>
            <a:chExt cx="299534" cy="348068"/>
          </a:xfrm>
        </p:grpSpPr>
        <p:sp>
          <p:nvSpPr>
            <p:cNvPr id="13176" name="Google Shape;13176;p72"/>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2"/>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2"/>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2"/>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2"/>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72"/>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2"/>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2"/>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2"/>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2"/>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2"/>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72"/>
          <p:cNvGrpSpPr/>
          <p:nvPr/>
        </p:nvGrpSpPr>
        <p:grpSpPr>
          <a:xfrm>
            <a:off x="1331406" y="1513361"/>
            <a:ext cx="301784" cy="348607"/>
            <a:chOff x="1331406" y="1513361"/>
            <a:chExt cx="301784" cy="348607"/>
          </a:xfrm>
        </p:grpSpPr>
        <p:sp>
          <p:nvSpPr>
            <p:cNvPr id="13188" name="Google Shape;13188;p72"/>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2"/>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2"/>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2"/>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72"/>
          <p:cNvGrpSpPr/>
          <p:nvPr/>
        </p:nvGrpSpPr>
        <p:grpSpPr>
          <a:xfrm>
            <a:off x="7144274" y="1500214"/>
            <a:ext cx="282174" cy="355735"/>
            <a:chOff x="7144274" y="1500214"/>
            <a:chExt cx="282174" cy="355735"/>
          </a:xfrm>
        </p:grpSpPr>
        <p:sp>
          <p:nvSpPr>
            <p:cNvPr id="13193" name="Google Shape;13193;p72"/>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2"/>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2"/>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2"/>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2"/>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2"/>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9" name="Google Shape;13199;p72"/>
          <p:cNvGrpSpPr/>
          <p:nvPr/>
        </p:nvGrpSpPr>
        <p:grpSpPr>
          <a:xfrm>
            <a:off x="6685262" y="1500214"/>
            <a:ext cx="289682" cy="354594"/>
            <a:chOff x="6685262" y="1500214"/>
            <a:chExt cx="289682" cy="354594"/>
          </a:xfrm>
        </p:grpSpPr>
        <p:sp>
          <p:nvSpPr>
            <p:cNvPr id="13200" name="Google Shape;13200;p72"/>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2"/>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2"/>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2"/>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4" name="Google Shape;13204;p72"/>
          <p:cNvGrpSpPr/>
          <p:nvPr/>
        </p:nvGrpSpPr>
        <p:grpSpPr>
          <a:xfrm>
            <a:off x="6200938" y="1500594"/>
            <a:ext cx="322154" cy="355355"/>
            <a:chOff x="6200938" y="1500594"/>
            <a:chExt cx="322154" cy="355355"/>
          </a:xfrm>
        </p:grpSpPr>
        <p:sp>
          <p:nvSpPr>
            <p:cNvPr id="13205" name="Google Shape;13205;p72"/>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2"/>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2"/>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2"/>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2"/>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0" name="Google Shape;13210;p72"/>
          <p:cNvGrpSpPr/>
          <p:nvPr/>
        </p:nvGrpSpPr>
        <p:grpSpPr>
          <a:xfrm>
            <a:off x="5289631" y="1500214"/>
            <a:ext cx="332355" cy="354974"/>
            <a:chOff x="5289631" y="1500214"/>
            <a:chExt cx="332355" cy="354974"/>
          </a:xfrm>
        </p:grpSpPr>
        <p:sp>
          <p:nvSpPr>
            <p:cNvPr id="13211" name="Google Shape;13211;p72"/>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2"/>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2"/>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72"/>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2"/>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2"/>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7" name="Google Shape;13217;p72"/>
          <p:cNvGrpSpPr/>
          <p:nvPr/>
        </p:nvGrpSpPr>
        <p:grpSpPr>
          <a:xfrm>
            <a:off x="5748295" y="1499833"/>
            <a:ext cx="323294" cy="356115"/>
            <a:chOff x="5748295" y="1499833"/>
            <a:chExt cx="323294" cy="356115"/>
          </a:xfrm>
        </p:grpSpPr>
        <p:sp>
          <p:nvSpPr>
            <p:cNvPr id="13218" name="Google Shape;13218;p72"/>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2"/>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2"/>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2"/>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2"/>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2"/>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2"/>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72"/>
          <p:cNvGrpSpPr/>
          <p:nvPr/>
        </p:nvGrpSpPr>
        <p:grpSpPr>
          <a:xfrm>
            <a:off x="8047661" y="1501037"/>
            <a:ext cx="278404" cy="355260"/>
            <a:chOff x="8047661" y="1501037"/>
            <a:chExt cx="278404" cy="355260"/>
          </a:xfrm>
        </p:grpSpPr>
        <p:sp>
          <p:nvSpPr>
            <p:cNvPr id="13226" name="Google Shape;13226;p72"/>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2"/>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2"/>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2"/>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72"/>
          <p:cNvGrpSpPr/>
          <p:nvPr/>
        </p:nvGrpSpPr>
        <p:grpSpPr>
          <a:xfrm>
            <a:off x="4903389" y="1500214"/>
            <a:ext cx="267854" cy="355735"/>
            <a:chOff x="4903389" y="1500214"/>
            <a:chExt cx="267854" cy="355735"/>
          </a:xfrm>
        </p:grpSpPr>
        <p:sp>
          <p:nvSpPr>
            <p:cNvPr id="13231" name="Google Shape;13231;p72"/>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2"/>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2"/>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2"/>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2"/>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6" name="Google Shape;13236;p72"/>
          <p:cNvGrpSpPr/>
          <p:nvPr/>
        </p:nvGrpSpPr>
        <p:grpSpPr>
          <a:xfrm>
            <a:off x="7613518" y="1501354"/>
            <a:ext cx="264433" cy="353074"/>
            <a:chOff x="7613518" y="1501354"/>
            <a:chExt cx="264433" cy="353074"/>
          </a:xfrm>
        </p:grpSpPr>
        <p:sp>
          <p:nvSpPr>
            <p:cNvPr id="13237" name="Google Shape;13237;p72"/>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2"/>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2"/>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2"/>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2"/>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2"/>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246" name="Shape 13246"/>
        <p:cNvGrpSpPr/>
        <p:nvPr/>
      </p:nvGrpSpPr>
      <p:grpSpPr>
        <a:xfrm>
          <a:off x="0" y="0"/>
          <a:ext cx="0" cy="0"/>
          <a:chOff x="0" y="0"/>
          <a:chExt cx="0" cy="0"/>
        </a:xfrm>
      </p:grpSpPr>
      <p:sp>
        <p:nvSpPr>
          <p:cNvPr id="13247" name="Google Shape;13247;p7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48" name="Google Shape;13248;p7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249" name="Google Shape;13249;p73"/>
          <p:cNvGrpSpPr/>
          <p:nvPr/>
        </p:nvGrpSpPr>
        <p:grpSpPr>
          <a:xfrm>
            <a:off x="1757085" y="1500675"/>
            <a:ext cx="371069" cy="359396"/>
            <a:chOff x="1757085" y="1500675"/>
            <a:chExt cx="371069" cy="359396"/>
          </a:xfrm>
        </p:grpSpPr>
        <p:sp>
          <p:nvSpPr>
            <p:cNvPr id="13250" name="Google Shape;13250;p73"/>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3"/>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3"/>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3"/>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3"/>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3"/>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3"/>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3"/>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3"/>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3"/>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3"/>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3"/>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3"/>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3"/>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3"/>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3"/>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3"/>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3"/>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3"/>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3"/>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3"/>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3"/>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9" name="Google Shape;13279;p73"/>
          <p:cNvGrpSpPr/>
          <p:nvPr/>
        </p:nvGrpSpPr>
        <p:grpSpPr>
          <a:xfrm>
            <a:off x="2774209" y="1954691"/>
            <a:ext cx="116693" cy="374186"/>
            <a:chOff x="2774209" y="1954691"/>
            <a:chExt cx="116693" cy="374186"/>
          </a:xfrm>
        </p:grpSpPr>
        <p:sp>
          <p:nvSpPr>
            <p:cNvPr id="13280" name="Google Shape;13280;p73"/>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3"/>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2" name="Google Shape;13282;p73"/>
          <p:cNvGrpSpPr/>
          <p:nvPr/>
        </p:nvGrpSpPr>
        <p:grpSpPr>
          <a:xfrm>
            <a:off x="4017435" y="1499912"/>
            <a:ext cx="315092" cy="359397"/>
            <a:chOff x="4017435" y="1499912"/>
            <a:chExt cx="315092" cy="359397"/>
          </a:xfrm>
        </p:grpSpPr>
        <p:sp>
          <p:nvSpPr>
            <p:cNvPr id="13283" name="Google Shape;13283;p73"/>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3"/>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5" name="Google Shape;13285;p73"/>
          <p:cNvGrpSpPr/>
          <p:nvPr/>
        </p:nvGrpSpPr>
        <p:grpSpPr>
          <a:xfrm>
            <a:off x="3963652" y="1999759"/>
            <a:ext cx="374154" cy="284050"/>
            <a:chOff x="3963652" y="1999759"/>
            <a:chExt cx="374154" cy="284050"/>
          </a:xfrm>
        </p:grpSpPr>
        <p:sp>
          <p:nvSpPr>
            <p:cNvPr id="13286" name="Google Shape;13286;p73"/>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3"/>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3"/>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9" name="Google Shape;13289;p73"/>
          <p:cNvGrpSpPr/>
          <p:nvPr/>
        </p:nvGrpSpPr>
        <p:grpSpPr>
          <a:xfrm>
            <a:off x="1777536" y="2014866"/>
            <a:ext cx="376444" cy="253772"/>
            <a:chOff x="1777536" y="2014866"/>
            <a:chExt cx="376444" cy="253772"/>
          </a:xfrm>
        </p:grpSpPr>
        <p:sp>
          <p:nvSpPr>
            <p:cNvPr id="13290" name="Google Shape;13290;p73"/>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3"/>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3"/>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3"/>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3"/>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5" name="Google Shape;13295;p73"/>
          <p:cNvGrpSpPr/>
          <p:nvPr/>
        </p:nvGrpSpPr>
        <p:grpSpPr>
          <a:xfrm>
            <a:off x="1309875" y="2057326"/>
            <a:ext cx="374154" cy="169680"/>
            <a:chOff x="1309875" y="2057326"/>
            <a:chExt cx="374154" cy="169680"/>
          </a:xfrm>
        </p:grpSpPr>
        <p:sp>
          <p:nvSpPr>
            <p:cNvPr id="13296" name="Google Shape;13296;p7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3"/>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3"/>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3"/>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3"/>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3"/>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3"/>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3"/>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7" name="Google Shape;13307;p73"/>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8" name="Google Shape;13308;p73"/>
          <p:cNvGrpSpPr/>
          <p:nvPr/>
        </p:nvGrpSpPr>
        <p:grpSpPr>
          <a:xfrm>
            <a:off x="2347450" y="1954564"/>
            <a:ext cx="113639" cy="373168"/>
            <a:chOff x="2347450" y="1954564"/>
            <a:chExt cx="113639" cy="373168"/>
          </a:xfrm>
        </p:grpSpPr>
        <p:sp>
          <p:nvSpPr>
            <p:cNvPr id="13309" name="Google Shape;13309;p73"/>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3"/>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1" name="Google Shape;13311;p73"/>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2" name="Google Shape;13312;p73"/>
          <p:cNvGrpSpPr/>
          <p:nvPr/>
        </p:nvGrpSpPr>
        <p:grpSpPr>
          <a:xfrm>
            <a:off x="3110102" y="1499880"/>
            <a:ext cx="330613" cy="358379"/>
            <a:chOff x="3110102" y="1499880"/>
            <a:chExt cx="330613" cy="358379"/>
          </a:xfrm>
        </p:grpSpPr>
        <p:sp>
          <p:nvSpPr>
            <p:cNvPr id="13313" name="Google Shape;13313;p73"/>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3"/>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3"/>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3"/>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3"/>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3"/>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3"/>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0" name="Google Shape;13320;p73"/>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1" name="Google Shape;13321;p73"/>
          <p:cNvGrpSpPr/>
          <p:nvPr/>
        </p:nvGrpSpPr>
        <p:grpSpPr>
          <a:xfrm>
            <a:off x="3485575" y="1999759"/>
            <a:ext cx="373772" cy="284050"/>
            <a:chOff x="3531200" y="1999759"/>
            <a:chExt cx="373772" cy="284050"/>
          </a:xfrm>
        </p:grpSpPr>
        <p:sp>
          <p:nvSpPr>
            <p:cNvPr id="13322" name="Google Shape;13322;p73"/>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3"/>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3"/>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3"/>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73"/>
          <p:cNvGrpSpPr/>
          <p:nvPr/>
        </p:nvGrpSpPr>
        <p:grpSpPr>
          <a:xfrm>
            <a:off x="2667058" y="1500293"/>
            <a:ext cx="330231" cy="359015"/>
            <a:chOff x="2667058" y="1500293"/>
            <a:chExt cx="330231" cy="359015"/>
          </a:xfrm>
        </p:grpSpPr>
        <p:sp>
          <p:nvSpPr>
            <p:cNvPr id="13327" name="Google Shape;13327;p73"/>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3"/>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3"/>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3"/>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3"/>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3"/>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3"/>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3"/>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3"/>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3"/>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3"/>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3"/>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3"/>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3"/>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3"/>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5" name="Google Shape;13345;p73"/>
          <p:cNvGrpSpPr/>
          <p:nvPr/>
        </p:nvGrpSpPr>
        <p:grpSpPr>
          <a:xfrm>
            <a:off x="3567553" y="1499912"/>
            <a:ext cx="320022" cy="359778"/>
            <a:chOff x="3567553" y="1499912"/>
            <a:chExt cx="320022" cy="359778"/>
          </a:xfrm>
        </p:grpSpPr>
        <p:sp>
          <p:nvSpPr>
            <p:cNvPr id="13346" name="Google Shape;13346;p73"/>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3"/>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73"/>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3"/>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3"/>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3"/>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2" name="Google Shape;13352;p73"/>
          <p:cNvGrpSpPr/>
          <p:nvPr/>
        </p:nvGrpSpPr>
        <p:grpSpPr>
          <a:xfrm>
            <a:off x="1309875" y="1499912"/>
            <a:ext cx="359015" cy="358633"/>
            <a:chOff x="1309875" y="1499912"/>
            <a:chExt cx="359015" cy="358633"/>
          </a:xfrm>
        </p:grpSpPr>
        <p:sp>
          <p:nvSpPr>
            <p:cNvPr id="13353" name="Google Shape;13353;p73"/>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3"/>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3"/>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3"/>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3"/>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3"/>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3"/>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3"/>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3"/>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2" name="Google Shape;13362;p73"/>
          <p:cNvGrpSpPr/>
          <p:nvPr/>
        </p:nvGrpSpPr>
        <p:grpSpPr>
          <a:xfrm>
            <a:off x="2219466" y="1500293"/>
            <a:ext cx="330613" cy="359015"/>
            <a:chOff x="2219466" y="1500293"/>
            <a:chExt cx="330613" cy="359015"/>
          </a:xfrm>
        </p:grpSpPr>
        <p:sp>
          <p:nvSpPr>
            <p:cNvPr id="13363" name="Google Shape;13363;p73"/>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3"/>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5" name="Google Shape;13365;p73"/>
          <p:cNvGrpSpPr/>
          <p:nvPr/>
        </p:nvGrpSpPr>
        <p:grpSpPr>
          <a:xfrm>
            <a:off x="5343544" y="1509358"/>
            <a:ext cx="244676" cy="351095"/>
            <a:chOff x="5343544" y="1509358"/>
            <a:chExt cx="244676" cy="351095"/>
          </a:xfrm>
        </p:grpSpPr>
        <p:sp>
          <p:nvSpPr>
            <p:cNvPr id="13366" name="Google Shape;13366;p73"/>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3"/>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73"/>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9" name="Google Shape;13369;p73"/>
          <p:cNvGrpSpPr/>
          <p:nvPr/>
        </p:nvGrpSpPr>
        <p:grpSpPr>
          <a:xfrm>
            <a:off x="4882340" y="1509358"/>
            <a:ext cx="246171" cy="351095"/>
            <a:chOff x="4882340" y="1509358"/>
            <a:chExt cx="246171" cy="351095"/>
          </a:xfrm>
        </p:grpSpPr>
        <p:sp>
          <p:nvSpPr>
            <p:cNvPr id="13370" name="Google Shape;13370;p73"/>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3"/>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3"/>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3"/>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3"/>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5" name="Google Shape;13375;p73"/>
          <p:cNvGrpSpPr/>
          <p:nvPr/>
        </p:nvGrpSpPr>
        <p:grpSpPr>
          <a:xfrm>
            <a:off x="6273204" y="1509008"/>
            <a:ext cx="236343" cy="351445"/>
            <a:chOff x="6273204" y="1509008"/>
            <a:chExt cx="236343" cy="351445"/>
          </a:xfrm>
        </p:grpSpPr>
        <p:sp>
          <p:nvSpPr>
            <p:cNvPr id="13376" name="Google Shape;13376;p73"/>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3"/>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78" name="Google Shape;13378;p73"/>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9" name="Google Shape;13379;p73"/>
          <p:cNvGrpSpPr/>
          <p:nvPr/>
        </p:nvGrpSpPr>
        <p:grpSpPr>
          <a:xfrm>
            <a:off x="7219530" y="1508244"/>
            <a:ext cx="191625" cy="352209"/>
            <a:chOff x="7219530" y="1508244"/>
            <a:chExt cx="191625" cy="352209"/>
          </a:xfrm>
        </p:grpSpPr>
        <p:sp>
          <p:nvSpPr>
            <p:cNvPr id="13380" name="Google Shape;13380;p73"/>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3"/>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73"/>
          <p:cNvGrpSpPr/>
          <p:nvPr/>
        </p:nvGrpSpPr>
        <p:grpSpPr>
          <a:xfrm>
            <a:off x="7699309" y="1508626"/>
            <a:ext cx="154922" cy="351827"/>
            <a:chOff x="7699309" y="1508626"/>
            <a:chExt cx="154922" cy="351827"/>
          </a:xfrm>
        </p:grpSpPr>
        <p:sp>
          <p:nvSpPr>
            <p:cNvPr id="13383" name="Google Shape;13383;p73"/>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3"/>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3"/>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3"/>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3"/>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3"/>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3"/>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0" name="Google Shape;13390;p73"/>
          <p:cNvGrpSpPr/>
          <p:nvPr/>
        </p:nvGrpSpPr>
        <p:grpSpPr>
          <a:xfrm>
            <a:off x="8161690" y="1509008"/>
            <a:ext cx="153396" cy="351064"/>
            <a:chOff x="8161690" y="1509008"/>
            <a:chExt cx="153396" cy="351064"/>
          </a:xfrm>
        </p:grpSpPr>
        <p:sp>
          <p:nvSpPr>
            <p:cNvPr id="13391" name="Google Shape;13391;p73"/>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3"/>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3"/>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3"/>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5" name="Google Shape;13395;p73"/>
          <p:cNvGrpSpPr/>
          <p:nvPr/>
        </p:nvGrpSpPr>
        <p:grpSpPr>
          <a:xfrm>
            <a:off x="6746940" y="1508881"/>
            <a:ext cx="213221" cy="352304"/>
            <a:chOff x="6746940" y="1508881"/>
            <a:chExt cx="213221" cy="352304"/>
          </a:xfrm>
        </p:grpSpPr>
        <p:sp>
          <p:nvSpPr>
            <p:cNvPr id="13396" name="Google Shape;13396;p73"/>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3"/>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3"/>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3"/>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0" name="Google Shape;13400;p73"/>
          <p:cNvGrpSpPr/>
          <p:nvPr/>
        </p:nvGrpSpPr>
        <p:grpSpPr>
          <a:xfrm>
            <a:off x="5770336" y="2007615"/>
            <a:ext cx="350682" cy="292097"/>
            <a:chOff x="5770336" y="2007615"/>
            <a:chExt cx="350682" cy="292097"/>
          </a:xfrm>
        </p:grpSpPr>
        <p:sp>
          <p:nvSpPr>
            <p:cNvPr id="13401" name="Google Shape;13401;p73"/>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3"/>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3"/>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3"/>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5" name="Google Shape;13405;p73"/>
          <p:cNvGrpSpPr/>
          <p:nvPr/>
        </p:nvGrpSpPr>
        <p:grpSpPr>
          <a:xfrm>
            <a:off x="5326878" y="1980358"/>
            <a:ext cx="350332" cy="346229"/>
            <a:chOff x="5326878" y="1980358"/>
            <a:chExt cx="350332" cy="346229"/>
          </a:xfrm>
        </p:grpSpPr>
        <p:sp>
          <p:nvSpPr>
            <p:cNvPr id="13406" name="Google Shape;13406;p73"/>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3"/>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3"/>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3"/>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10" name="Google Shape;13410;p73"/>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11" name="Google Shape;13411;p73"/>
          <p:cNvGrpSpPr/>
          <p:nvPr/>
        </p:nvGrpSpPr>
        <p:grpSpPr>
          <a:xfrm>
            <a:off x="4883835" y="1992571"/>
            <a:ext cx="350300" cy="323043"/>
            <a:chOff x="4883835" y="1992571"/>
            <a:chExt cx="350300" cy="323043"/>
          </a:xfrm>
        </p:grpSpPr>
        <p:sp>
          <p:nvSpPr>
            <p:cNvPr id="13412" name="Google Shape;13412;p73"/>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3"/>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3"/>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3"/>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3"/>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3"/>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8" name="Google Shape;13418;p73"/>
          <p:cNvGrpSpPr/>
          <p:nvPr/>
        </p:nvGrpSpPr>
        <p:grpSpPr>
          <a:xfrm>
            <a:off x="7548967" y="1978927"/>
            <a:ext cx="333285" cy="349950"/>
            <a:chOff x="7548967" y="1978927"/>
            <a:chExt cx="333285" cy="349950"/>
          </a:xfrm>
        </p:grpSpPr>
        <p:sp>
          <p:nvSpPr>
            <p:cNvPr id="13419" name="Google Shape;13419;p73"/>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3"/>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3"/>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3"/>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3"/>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3"/>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3"/>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6" name="Google Shape;13426;p73"/>
          <p:cNvGrpSpPr/>
          <p:nvPr/>
        </p:nvGrpSpPr>
        <p:grpSpPr>
          <a:xfrm>
            <a:off x="6214142" y="1978927"/>
            <a:ext cx="346515" cy="350300"/>
            <a:chOff x="6214142" y="1978927"/>
            <a:chExt cx="346515" cy="350300"/>
          </a:xfrm>
        </p:grpSpPr>
        <p:sp>
          <p:nvSpPr>
            <p:cNvPr id="13427" name="Google Shape;13427;p73"/>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3"/>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73"/>
          <p:cNvGrpSpPr/>
          <p:nvPr/>
        </p:nvGrpSpPr>
        <p:grpSpPr>
          <a:xfrm>
            <a:off x="7105923" y="1978545"/>
            <a:ext cx="333285" cy="350682"/>
            <a:chOff x="7105923" y="1978545"/>
            <a:chExt cx="333285" cy="350682"/>
          </a:xfrm>
        </p:grpSpPr>
        <p:sp>
          <p:nvSpPr>
            <p:cNvPr id="13430" name="Google Shape;13430;p73"/>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3"/>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3"/>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3"/>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3"/>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3"/>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3"/>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37" name="Google Shape;13437;p73"/>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3"/>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39" name="Google Shape;13439;p73"/>
          <p:cNvGrpSpPr/>
          <p:nvPr/>
        </p:nvGrpSpPr>
        <p:grpSpPr>
          <a:xfrm>
            <a:off x="3616406" y="2422352"/>
            <a:ext cx="203393" cy="351827"/>
            <a:chOff x="3616406" y="2422352"/>
            <a:chExt cx="203393" cy="351827"/>
          </a:xfrm>
        </p:grpSpPr>
        <p:sp>
          <p:nvSpPr>
            <p:cNvPr id="13440" name="Google Shape;13440;p73"/>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3"/>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2" name="Google Shape;13442;p73"/>
          <p:cNvGrpSpPr/>
          <p:nvPr/>
        </p:nvGrpSpPr>
        <p:grpSpPr>
          <a:xfrm>
            <a:off x="878187" y="2421970"/>
            <a:ext cx="272696" cy="351827"/>
            <a:chOff x="913012" y="2421970"/>
            <a:chExt cx="272696" cy="351827"/>
          </a:xfrm>
        </p:grpSpPr>
        <p:sp>
          <p:nvSpPr>
            <p:cNvPr id="13443" name="Google Shape;13443;p73"/>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3"/>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3"/>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3"/>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7" name="Google Shape;13447;p73"/>
          <p:cNvGrpSpPr/>
          <p:nvPr/>
        </p:nvGrpSpPr>
        <p:grpSpPr>
          <a:xfrm>
            <a:off x="2274743" y="2422352"/>
            <a:ext cx="255649" cy="351445"/>
            <a:chOff x="2274743" y="2422352"/>
            <a:chExt cx="255649" cy="351445"/>
          </a:xfrm>
        </p:grpSpPr>
        <p:sp>
          <p:nvSpPr>
            <p:cNvPr id="13448" name="Google Shape;13448;p73"/>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3"/>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3"/>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1" name="Google Shape;13451;p73"/>
          <p:cNvGrpSpPr/>
          <p:nvPr/>
        </p:nvGrpSpPr>
        <p:grpSpPr>
          <a:xfrm>
            <a:off x="2708723" y="2421239"/>
            <a:ext cx="246552" cy="352558"/>
            <a:chOff x="2708723" y="2421239"/>
            <a:chExt cx="246552" cy="352558"/>
          </a:xfrm>
        </p:grpSpPr>
        <p:sp>
          <p:nvSpPr>
            <p:cNvPr id="13452" name="Google Shape;13452;p73"/>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3"/>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4" name="Google Shape;13454;p73"/>
          <p:cNvGrpSpPr/>
          <p:nvPr/>
        </p:nvGrpSpPr>
        <p:grpSpPr>
          <a:xfrm>
            <a:off x="1835485" y="2422352"/>
            <a:ext cx="259433" cy="350714"/>
            <a:chOff x="1835485" y="2422352"/>
            <a:chExt cx="259433" cy="350714"/>
          </a:xfrm>
        </p:grpSpPr>
        <p:sp>
          <p:nvSpPr>
            <p:cNvPr id="13455" name="Google Shape;13455;p73"/>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3"/>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3"/>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3"/>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3"/>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3"/>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3"/>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73"/>
          <p:cNvGrpSpPr/>
          <p:nvPr/>
        </p:nvGrpSpPr>
        <p:grpSpPr>
          <a:xfrm>
            <a:off x="3150240" y="2422352"/>
            <a:ext cx="212489" cy="351445"/>
            <a:chOff x="3150240" y="2422352"/>
            <a:chExt cx="212489" cy="351445"/>
          </a:xfrm>
        </p:grpSpPr>
        <p:sp>
          <p:nvSpPr>
            <p:cNvPr id="13463" name="Google Shape;13463;p73"/>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3"/>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5" name="Google Shape;13465;p73"/>
          <p:cNvGrpSpPr/>
          <p:nvPr/>
        </p:nvGrpSpPr>
        <p:grpSpPr>
          <a:xfrm>
            <a:off x="1367060" y="2422129"/>
            <a:ext cx="269261" cy="352050"/>
            <a:chOff x="1367060" y="2422129"/>
            <a:chExt cx="269261" cy="352050"/>
          </a:xfrm>
        </p:grpSpPr>
        <p:sp>
          <p:nvSpPr>
            <p:cNvPr id="13466" name="Google Shape;13466;p73"/>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3"/>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3"/>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3"/>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3"/>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3"/>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3"/>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3"/>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3"/>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3"/>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3"/>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3"/>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3"/>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3"/>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0" name="Google Shape;13480;p73"/>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1" name="Google Shape;13481;p73"/>
          <p:cNvGrpSpPr/>
          <p:nvPr/>
        </p:nvGrpSpPr>
        <p:grpSpPr>
          <a:xfrm>
            <a:off x="4882690" y="2425405"/>
            <a:ext cx="274573" cy="350682"/>
            <a:chOff x="4882690" y="2425405"/>
            <a:chExt cx="274573" cy="350682"/>
          </a:xfrm>
        </p:grpSpPr>
        <p:sp>
          <p:nvSpPr>
            <p:cNvPr id="13482" name="Google Shape;13482;p73"/>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3"/>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4" name="Google Shape;13484;p73"/>
          <p:cNvGrpSpPr/>
          <p:nvPr/>
        </p:nvGrpSpPr>
        <p:grpSpPr>
          <a:xfrm>
            <a:off x="6627639" y="2443884"/>
            <a:ext cx="355993" cy="313247"/>
            <a:chOff x="6627639" y="2443884"/>
            <a:chExt cx="355993" cy="313247"/>
          </a:xfrm>
        </p:grpSpPr>
        <p:sp>
          <p:nvSpPr>
            <p:cNvPr id="13485" name="Google Shape;13485;p73"/>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3"/>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3"/>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8" name="Google Shape;13488;p73"/>
          <p:cNvGrpSpPr/>
          <p:nvPr/>
        </p:nvGrpSpPr>
        <p:grpSpPr>
          <a:xfrm>
            <a:off x="6183451" y="2462140"/>
            <a:ext cx="351445" cy="277976"/>
            <a:chOff x="6183451" y="2462140"/>
            <a:chExt cx="351445" cy="277976"/>
          </a:xfrm>
        </p:grpSpPr>
        <p:sp>
          <p:nvSpPr>
            <p:cNvPr id="13489" name="Google Shape;13489;p73"/>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3"/>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3"/>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3"/>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73"/>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3"/>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3"/>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6" name="Google Shape;13496;p73"/>
          <p:cNvGrpSpPr/>
          <p:nvPr/>
        </p:nvGrpSpPr>
        <p:grpSpPr>
          <a:xfrm>
            <a:off x="5735477" y="2429858"/>
            <a:ext cx="353354" cy="341299"/>
            <a:chOff x="5735477" y="2429858"/>
            <a:chExt cx="353354" cy="341299"/>
          </a:xfrm>
        </p:grpSpPr>
        <p:sp>
          <p:nvSpPr>
            <p:cNvPr id="13497" name="Google Shape;13497;p73"/>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3"/>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3"/>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3"/>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3"/>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3"/>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3" name="Google Shape;13503;p73"/>
          <p:cNvGrpSpPr/>
          <p:nvPr/>
        </p:nvGrpSpPr>
        <p:grpSpPr>
          <a:xfrm>
            <a:off x="5243735" y="2446973"/>
            <a:ext cx="405255" cy="275499"/>
            <a:chOff x="5283337" y="2478774"/>
            <a:chExt cx="358633" cy="243913"/>
          </a:xfrm>
        </p:grpSpPr>
        <p:sp>
          <p:nvSpPr>
            <p:cNvPr id="13504" name="Google Shape;13504;p73"/>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3"/>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3"/>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3"/>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3"/>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3"/>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3"/>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3"/>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3"/>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3"/>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3"/>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3"/>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3"/>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3"/>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3"/>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3"/>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3"/>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1" name="Google Shape;13521;p73"/>
          <p:cNvGrpSpPr/>
          <p:nvPr/>
        </p:nvGrpSpPr>
        <p:grpSpPr>
          <a:xfrm>
            <a:off x="7964753" y="2470823"/>
            <a:ext cx="362068" cy="258670"/>
            <a:chOff x="7964753" y="2470823"/>
            <a:chExt cx="362068" cy="258670"/>
          </a:xfrm>
        </p:grpSpPr>
        <p:sp>
          <p:nvSpPr>
            <p:cNvPr id="13522" name="Google Shape;13522;p73"/>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3"/>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3"/>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3"/>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3"/>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3"/>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3"/>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3"/>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3"/>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1" name="Google Shape;13531;p73"/>
          <p:cNvGrpSpPr/>
          <p:nvPr/>
        </p:nvGrpSpPr>
        <p:grpSpPr>
          <a:xfrm>
            <a:off x="7524349" y="2456447"/>
            <a:ext cx="350332" cy="288948"/>
            <a:chOff x="7524349" y="2456447"/>
            <a:chExt cx="350332" cy="288948"/>
          </a:xfrm>
        </p:grpSpPr>
        <p:sp>
          <p:nvSpPr>
            <p:cNvPr id="13532" name="Google Shape;13532;p73"/>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3"/>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3"/>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3"/>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3"/>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7" name="Google Shape;13537;p73"/>
          <p:cNvGrpSpPr/>
          <p:nvPr/>
        </p:nvGrpSpPr>
        <p:grpSpPr>
          <a:xfrm>
            <a:off x="3972749" y="2894211"/>
            <a:ext cx="355230" cy="356725"/>
            <a:chOff x="3972749" y="2894211"/>
            <a:chExt cx="355230" cy="356725"/>
          </a:xfrm>
        </p:grpSpPr>
        <p:sp>
          <p:nvSpPr>
            <p:cNvPr id="13538" name="Google Shape;13538;p73"/>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3"/>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3"/>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3"/>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3"/>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3" name="Google Shape;13543;p73"/>
          <p:cNvGrpSpPr/>
          <p:nvPr/>
        </p:nvGrpSpPr>
        <p:grpSpPr>
          <a:xfrm>
            <a:off x="3527797" y="2918796"/>
            <a:ext cx="355993" cy="307904"/>
            <a:chOff x="3527797" y="2918796"/>
            <a:chExt cx="355993" cy="307904"/>
          </a:xfrm>
        </p:grpSpPr>
        <p:sp>
          <p:nvSpPr>
            <p:cNvPr id="13544" name="Google Shape;13544;p73"/>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3"/>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3"/>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3"/>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3"/>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3"/>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3"/>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3"/>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3"/>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3"/>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4" name="Google Shape;13554;p73"/>
          <p:cNvGrpSpPr/>
          <p:nvPr/>
        </p:nvGrpSpPr>
        <p:grpSpPr>
          <a:xfrm>
            <a:off x="3082845" y="2920959"/>
            <a:ext cx="356375" cy="302338"/>
            <a:chOff x="3082845" y="2920959"/>
            <a:chExt cx="356375" cy="302338"/>
          </a:xfrm>
        </p:grpSpPr>
        <p:sp>
          <p:nvSpPr>
            <p:cNvPr id="13555" name="Google Shape;13555;p73"/>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3"/>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7" name="Google Shape;13557;p73"/>
          <p:cNvGrpSpPr/>
          <p:nvPr/>
        </p:nvGrpSpPr>
        <p:grpSpPr>
          <a:xfrm>
            <a:off x="2639038" y="2894942"/>
            <a:ext cx="355612" cy="355612"/>
            <a:chOff x="2639038" y="2894942"/>
            <a:chExt cx="355612" cy="355612"/>
          </a:xfrm>
        </p:grpSpPr>
        <p:sp>
          <p:nvSpPr>
            <p:cNvPr id="13558" name="Google Shape;13558;p73"/>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3"/>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0" name="Google Shape;13560;p73"/>
          <p:cNvGrpSpPr/>
          <p:nvPr/>
        </p:nvGrpSpPr>
        <p:grpSpPr>
          <a:xfrm>
            <a:off x="2194468" y="2938865"/>
            <a:ext cx="355993" cy="267766"/>
            <a:chOff x="2194468" y="2938865"/>
            <a:chExt cx="355993" cy="267766"/>
          </a:xfrm>
        </p:grpSpPr>
        <p:sp>
          <p:nvSpPr>
            <p:cNvPr id="13561" name="Google Shape;13561;p73"/>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3"/>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3"/>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3"/>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3"/>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3"/>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3"/>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3"/>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3"/>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3"/>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3"/>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3"/>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3"/>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3"/>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3"/>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3"/>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3"/>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3"/>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3"/>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3"/>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1" name="Google Shape;13581;p73"/>
          <p:cNvGrpSpPr/>
          <p:nvPr/>
        </p:nvGrpSpPr>
        <p:grpSpPr>
          <a:xfrm>
            <a:off x="1749897" y="2894561"/>
            <a:ext cx="355993" cy="355612"/>
            <a:chOff x="1749897" y="2894561"/>
            <a:chExt cx="355993" cy="355612"/>
          </a:xfrm>
        </p:grpSpPr>
        <p:sp>
          <p:nvSpPr>
            <p:cNvPr id="13582" name="Google Shape;13582;p73"/>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3"/>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3"/>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3"/>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3"/>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3"/>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3"/>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3"/>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3"/>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3"/>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3"/>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3" name="Google Shape;13593;p73"/>
          <p:cNvGrpSpPr/>
          <p:nvPr/>
        </p:nvGrpSpPr>
        <p:grpSpPr>
          <a:xfrm>
            <a:off x="1305327" y="2894211"/>
            <a:ext cx="357520" cy="357488"/>
            <a:chOff x="1305327" y="2894211"/>
            <a:chExt cx="357520" cy="357488"/>
          </a:xfrm>
        </p:grpSpPr>
        <p:sp>
          <p:nvSpPr>
            <p:cNvPr id="13594" name="Google Shape;13594;p73"/>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3"/>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3"/>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3"/>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3"/>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9" name="Google Shape;13599;p73"/>
          <p:cNvGrpSpPr/>
          <p:nvPr/>
        </p:nvGrpSpPr>
        <p:grpSpPr>
          <a:xfrm>
            <a:off x="853950" y="2894720"/>
            <a:ext cx="364104" cy="353290"/>
            <a:chOff x="853950" y="2894720"/>
            <a:chExt cx="364104" cy="353290"/>
          </a:xfrm>
        </p:grpSpPr>
        <p:sp>
          <p:nvSpPr>
            <p:cNvPr id="13600" name="Google Shape;13600;p73"/>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3"/>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3"/>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3"/>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3"/>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3"/>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3"/>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7" name="Google Shape;13607;p73"/>
          <p:cNvGrpSpPr/>
          <p:nvPr/>
        </p:nvGrpSpPr>
        <p:grpSpPr>
          <a:xfrm>
            <a:off x="7066548" y="2912594"/>
            <a:ext cx="352209" cy="334938"/>
            <a:chOff x="7066548" y="2912594"/>
            <a:chExt cx="352209" cy="334938"/>
          </a:xfrm>
        </p:grpSpPr>
        <p:sp>
          <p:nvSpPr>
            <p:cNvPr id="13608" name="Google Shape;13608;p73"/>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3"/>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3"/>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3"/>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3"/>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3"/>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4" name="Google Shape;13614;p73"/>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3"/>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6" name="Google Shape;13616;p73"/>
          <p:cNvGrpSpPr/>
          <p:nvPr/>
        </p:nvGrpSpPr>
        <p:grpSpPr>
          <a:xfrm>
            <a:off x="7541397" y="2904802"/>
            <a:ext cx="318495" cy="352209"/>
            <a:chOff x="7541397" y="2904802"/>
            <a:chExt cx="318495" cy="352209"/>
          </a:xfrm>
        </p:grpSpPr>
        <p:sp>
          <p:nvSpPr>
            <p:cNvPr id="13617" name="Google Shape;13617;p73"/>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3"/>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9" name="Google Shape;13619;p73"/>
          <p:cNvGrpSpPr/>
          <p:nvPr/>
        </p:nvGrpSpPr>
        <p:grpSpPr>
          <a:xfrm>
            <a:off x="8003015" y="2904039"/>
            <a:ext cx="306759" cy="351445"/>
            <a:chOff x="8003015" y="2904039"/>
            <a:chExt cx="306759" cy="351445"/>
          </a:xfrm>
        </p:grpSpPr>
        <p:sp>
          <p:nvSpPr>
            <p:cNvPr id="13620" name="Google Shape;13620;p73"/>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3"/>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3"/>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3"/>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3"/>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3"/>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6" name="Google Shape;13626;p73"/>
          <p:cNvGrpSpPr/>
          <p:nvPr/>
        </p:nvGrpSpPr>
        <p:grpSpPr>
          <a:xfrm>
            <a:off x="5687770" y="2885496"/>
            <a:ext cx="369638" cy="369606"/>
            <a:chOff x="5687770" y="2885496"/>
            <a:chExt cx="369638" cy="369606"/>
          </a:xfrm>
        </p:grpSpPr>
        <p:sp>
          <p:nvSpPr>
            <p:cNvPr id="13627" name="Google Shape;13627;p73"/>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3"/>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3"/>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3"/>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3"/>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3"/>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3"/>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3"/>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3"/>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3"/>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7" name="Google Shape;13637;p73"/>
          <p:cNvGrpSpPr/>
          <p:nvPr/>
        </p:nvGrpSpPr>
        <p:grpSpPr>
          <a:xfrm>
            <a:off x="4881958" y="2904802"/>
            <a:ext cx="156417" cy="349537"/>
            <a:chOff x="4881958" y="2904802"/>
            <a:chExt cx="156417" cy="349537"/>
          </a:xfrm>
        </p:grpSpPr>
        <p:sp>
          <p:nvSpPr>
            <p:cNvPr id="13638" name="Google Shape;13638;p73"/>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3"/>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3"/>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3"/>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3"/>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3"/>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3"/>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5" name="Google Shape;13645;p73"/>
          <p:cNvGrpSpPr/>
          <p:nvPr/>
        </p:nvGrpSpPr>
        <p:grpSpPr>
          <a:xfrm>
            <a:off x="5230318" y="2886514"/>
            <a:ext cx="371133" cy="367443"/>
            <a:chOff x="5230318" y="2886514"/>
            <a:chExt cx="371133" cy="367443"/>
          </a:xfrm>
        </p:grpSpPr>
        <p:sp>
          <p:nvSpPr>
            <p:cNvPr id="13646" name="Google Shape;13646;p73"/>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3"/>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3"/>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3"/>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3"/>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3"/>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3"/>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3"/>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3"/>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5" name="Google Shape;13655;p73"/>
          <p:cNvGrpSpPr/>
          <p:nvPr/>
        </p:nvGrpSpPr>
        <p:grpSpPr>
          <a:xfrm>
            <a:off x="5748358" y="3434578"/>
            <a:ext cx="352590" cy="182561"/>
            <a:chOff x="5748358" y="3434578"/>
            <a:chExt cx="352590" cy="182561"/>
          </a:xfrm>
        </p:grpSpPr>
        <p:sp>
          <p:nvSpPr>
            <p:cNvPr id="13656" name="Google Shape;13656;p73"/>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3"/>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3"/>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3"/>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3"/>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3"/>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2" name="Google Shape;13662;p73"/>
          <p:cNvGrpSpPr/>
          <p:nvPr/>
        </p:nvGrpSpPr>
        <p:grpSpPr>
          <a:xfrm>
            <a:off x="862283" y="4274771"/>
            <a:ext cx="341204" cy="359301"/>
            <a:chOff x="862283" y="4274771"/>
            <a:chExt cx="341204" cy="359301"/>
          </a:xfrm>
        </p:grpSpPr>
        <p:sp>
          <p:nvSpPr>
            <p:cNvPr id="13663" name="Google Shape;13663;p73"/>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3"/>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3"/>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6" name="Google Shape;13666;p73"/>
          <p:cNvGrpSpPr/>
          <p:nvPr/>
        </p:nvGrpSpPr>
        <p:grpSpPr>
          <a:xfrm>
            <a:off x="1396957" y="4287365"/>
            <a:ext cx="301861" cy="332871"/>
            <a:chOff x="1396957" y="4287365"/>
            <a:chExt cx="301861" cy="332871"/>
          </a:xfrm>
        </p:grpSpPr>
        <p:sp>
          <p:nvSpPr>
            <p:cNvPr id="13667" name="Google Shape;13667;p73"/>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3"/>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3"/>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3"/>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3"/>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3"/>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3"/>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3"/>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3"/>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3"/>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3"/>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3"/>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3"/>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3"/>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3"/>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73"/>
          <p:cNvGrpSpPr/>
          <p:nvPr/>
        </p:nvGrpSpPr>
        <p:grpSpPr>
          <a:xfrm>
            <a:off x="1865381" y="4277506"/>
            <a:ext cx="396131" cy="355612"/>
            <a:chOff x="1865381" y="4277506"/>
            <a:chExt cx="396131" cy="355612"/>
          </a:xfrm>
        </p:grpSpPr>
        <p:sp>
          <p:nvSpPr>
            <p:cNvPr id="13683" name="Google Shape;13683;p73"/>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3"/>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3"/>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3"/>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3"/>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3"/>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9" name="Google Shape;13689;p73"/>
          <p:cNvGrpSpPr/>
          <p:nvPr/>
        </p:nvGrpSpPr>
        <p:grpSpPr>
          <a:xfrm>
            <a:off x="2411823" y="4303999"/>
            <a:ext cx="334398" cy="299953"/>
            <a:chOff x="2411823" y="4303999"/>
            <a:chExt cx="334398" cy="299953"/>
          </a:xfrm>
        </p:grpSpPr>
        <p:sp>
          <p:nvSpPr>
            <p:cNvPr id="13690" name="Google Shape;13690;p73"/>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3"/>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3"/>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3"/>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3"/>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3"/>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3"/>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7" name="Google Shape;13697;p73"/>
          <p:cNvGrpSpPr/>
          <p:nvPr/>
        </p:nvGrpSpPr>
        <p:grpSpPr>
          <a:xfrm>
            <a:off x="2903337" y="4279032"/>
            <a:ext cx="382519" cy="350682"/>
            <a:chOff x="2903337" y="4279032"/>
            <a:chExt cx="382519" cy="350682"/>
          </a:xfrm>
        </p:grpSpPr>
        <p:sp>
          <p:nvSpPr>
            <p:cNvPr id="13698" name="Google Shape;13698;p73"/>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3"/>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3"/>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3"/>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3"/>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3"/>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73"/>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3"/>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3"/>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3"/>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3"/>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3"/>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3"/>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3"/>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3"/>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3" name="Google Shape;13713;p73"/>
          <p:cNvGrpSpPr/>
          <p:nvPr/>
        </p:nvGrpSpPr>
        <p:grpSpPr>
          <a:xfrm>
            <a:off x="3933342" y="4315767"/>
            <a:ext cx="383632" cy="276449"/>
            <a:chOff x="3933342" y="4315767"/>
            <a:chExt cx="383632" cy="276449"/>
          </a:xfrm>
        </p:grpSpPr>
        <p:sp>
          <p:nvSpPr>
            <p:cNvPr id="13714" name="Google Shape;13714;p73"/>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3"/>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3"/>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3"/>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3"/>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3"/>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0" name="Google Shape;13720;p73"/>
          <p:cNvGrpSpPr/>
          <p:nvPr/>
        </p:nvGrpSpPr>
        <p:grpSpPr>
          <a:xfrm>
            <a:off x="3441065" y="4302505"/>
            <a:ext cx="337069" cy="302593"/>
            <a:chOff x="3441065" y="4302505"/>
            <a:chExt cx="337069" cy="302593"/>
          </a:xfrm>
        </p:grpSpPr>
        <p:sp>
          <p:nvSpPr>
            <p:cNvPr id="13721" name="Google Shape;13721;p73"/>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3"/>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3"/>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3"/>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3"/>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3"/>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3"/>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3"/>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3"/>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3"/>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3"/>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3"/>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3"/>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4" name="Google Shape;13734;p73"/>
          <p:cNvGrpSpPr/>
          <p:nvPr/>
        </p:nvGrpSpPr>
        <p:grpSpPr>
          <a:xfrm>
            <a:off x="3532345" y="3362635"/>
            <a:ext cx="339328" cy="336274"/>
            <a:chOff x="3532345" y="3362635"/>
            <a:chExt cx="339328" cy="336274"/>
          </a:xfrm>
        </p:grpSpPr>
        <p:sp>
          <p:nvSpPr>
            <p:cNvPr id="13735" name="Google Shape;13735;p73"/>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3"/>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3"/>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3"/>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3"/>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40" name="Google Shape;13740;p73"/>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41" name="Google Shape;13741;p73"/>
          <p:cNvGrpSpPr/>
          <p:nvPr/>
        </p:nvGrpSpPr>
        <p:grpSpPr>
          <a:xfrm>
            <a:off x="1883955" y="3808700"/>
            <a:ext cx="162873" cy="351445"/>
            <a:chOff x="1883955" y="3808700"/>
            <a:chExt cx="162873" cy="351445"/>
          </a:xfrm>
        </p:grpSpPr>
        <p:sp>
          <p:nvSpPr>
            <p:cNvPr id="13742" name="Google Shape;13742;p73"/>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3"/>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4" name="Google Shape;13744;p73"/>
          <p:cNvGrpSpPr/>
          <p:nvPr/>
        </p:nvGrpSpPr>
        <p:grpSpPr>
          <a:xfrm>
            <a:off x="939156" y="3809209"/>
            <a:ext cx="192007" cy="351318"/>
            <a:chOff x="939156" y="3809209"/>
            <a:chExt cx="192007" cy="351318"/>
          </a:xfrm>
        </p:grpSpPr>
        <p:sp>
          <p:nvSpPr>
            <p:cNvPr id="13745" name="Google Shape;13745;p73"/>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3"/>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7" name="Google Shape;13747;p73"/>
          <p:cNvGrpSpPr/>
          <p:nvPr/>
        </p:nvGrpSpPr>
        <p:grpSpPr>
          <a:xfrm>
            <a:off x="2306167" y="3809845"/>
            <a:ext cx="193915" cy="349155"/>
            <a:chOff x="2306167" y="3809845"/>
            <a:chExt cx="193915" cy="349155"/>
          </a:xfrm>
        </p:grpSpPr>
        <p:sp>
          <p:nvSpPr>
            <p:cNvPr id="13748" name="Google Shape;13748;p73"/>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3"/>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3"/>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3"/>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3"/>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3"/>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3"/>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5" name="Google Shape;13755;p73"/>
          <p:cNvGrpSpPr/>
          <p:nvPr/>
        </p:nvGrpSpPr>
        <p:grpSpPr>
          <a:xfrm>
            <a:off x="1323901" y="3807173"/>
            <a:ext cx="356343" cy="356757"/>
            <a:chOff x="1323901" y="3807173"/>
            <a:chExt cx="356343" cy="356757"/>
          </a:xfrm>
        </p:grpSpPr>
        <p:sp>
          <p:nvSpPr>
            <p:cNvPr id="13756" name="Google Shape;13756;p73"/>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3"/>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3"/>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3"/>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3"/>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3"/>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3"/>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3"/>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3"/>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3"/>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3"/>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3"/>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3"/>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3"/>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3"/>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3"/>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3"/>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3"/>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3"/>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3"/>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3"/>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3"/>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3"/>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3"/>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80" name="Google Shape;13780;p73"/>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81" name="Google Shape;13781;p73"/>
          <p:cNvGrpSpPr/>
          <p:nvPr/>
        </p:nvGrpSpPr>
        <p:grpSpPr>
          <a:xfrm>
            <a:off x="859262" y="3353920"/>
            <a:ext cx="306759" cy="351445"/>
            <a:chOff x="859262" y="3353920"/>
            <a:chExt cx="306759" cy="351445"/>
          </a:xfrm>
        </p:grpSpPr>
        <p:sp>
          <p:nvSpPr>
            <p:cNvPr id="13782" name="Google Shape;13782;p73"/>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3"/>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3"/>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3"/>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3"/>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87" name="Google Shape;13787;p73"/>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88" name="Google Shape;13788;p73"/>
          <p:cNvGrpSpPr/>
          <p:nvPr/>
        </p:nvGrpSpPr>
        <p:grpSpPr>
          <a:xfrm>
            <a:off x="3967437" y="3837102"/>
            <a:ext cx="364708" cy="295405"/>
            <a:chOff x="3967437" y="3837102"/>
            <a:chExt cx="364708" cy="295405"/>
          </a:xfrm>
        </p:grpSpPr>
        <p:sp>
          <p:nvSpPr>
            <p:cNvPr id="13789" name="Google Shape;13789;p73"/>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3"/>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3"/>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3"/>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3"/>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4" name="Google Shape;13794;p73"/>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3"/>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3"/>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97" name="Google Shape;13797;p73"/>
          <p:cNvGrpSpPr/>
          <p:nvPr/>
        </p:nvGrpSpPr>
        <p:grpSpPr>
          <a:xfrm>
            <a:off x="5811827" y="3806451"/>
            <a:ext cx="283743" cy="308444"/>
            <a:chOff x="5964227" y="3858701"/>
            <a:chExt cx="283743" cy="308444"/>
          </a:xfrm>
        </p:grpSpPr>
        <p:sp>
          <p:nvSpPr>
            <p:cNvPr id="13798" name="Google Shape;13798;p73"/>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3"/>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3"/>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3"/>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2" name="Google Shape;13802;p73"/>
          <p:cNvGrpSpPr/>
          <p:nvPr/>
        </p:nvGrpSpPr>
        <p:grpSpPr>
          <a:xfrm>
            <a:off x="6243508" y="3873073"/>
            <a:ext cx="320372" cy="213602"/>
            <a:chOff x="6395908" y="3873073"/>
            <a:chExt cx="320372" cy="213602"/>
          </a:xfrm>
        </p:grpSpPr>
        <p:sp>
          <p:nvSpPr>
            <p:cNvPr id="13803" name="Google Shape;13803;p73"/>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3"/>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3"/>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3"/>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3"/>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3"/>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3"/>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3"/>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3"/>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3"/>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3" name="Google Shape;13813;p73"/>
          <p:cNvGrpSpPr/>
          <p:nvPr/>
        </p:nvGrpSpPr>
        <p:grpSpPr>
          <a:xfrm>
            <a:off x="7262890" y="3802816"/>
            <a:ext cx="357138" cy="352018"/>
            <a:chOff x="7415290" y="3802816"/>
            <a:chExt cx="357138" cy="352018"/>
          </a:xfrm>
        </p:grpSpPr>
        <p:sp>
          <p:nvSpPr>
            <p:cNvPr id="13814" name="Google Shape;13814;p73"/>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3"/>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3"/>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3"/>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3"/>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3"/>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3"/>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3"/>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2" name="Google Shape;13822;p73"/>
          <p:cNvGrpSpPr/>
          <p:nvPr/>
        </p:nvGrpSpPr>
        <p:grpSpPr>
          <a:xfrm>
            <a:off x="6737312" y="3833413"/>
            <a:ext cx="355230" cy="293401"/>
            <a:chOff x="6889712" y="3833413"/>
            <a:chExt cx="355230" cy="293401"/>
          </a:xfrm>
        </p:grpSpPr>
        <p:sp>
          <p:nvSpPr>
            <p:cNvPr id="13823" name="Google Shape;13823;p73"/>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3"/>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3"/>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3"/>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3"/>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8" name="Google Shape;13828;p73"/>
          <p:cNvGrpSpPr/>
          <p:nvPr/>
        </p:nvGrpSpPr>
        <p:grpSpPr>
          <a:xfrm>
            <a:off x="7707152" y="3835870"/>
            <a:ext cx="282318" cy="337168"/>
            <a:chOff x="1635875" y="237775"/>
            <a:chExt cx="4370250" cy="5219325"/>
          </a:xfrm>
        </p:grpSpPr>
        <p:sp>
          <p:nvSpPr>
            <p:cNvPr id="13829" name="Google Shape;13829;p73"/>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3"/>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1" name="Google Shape;13831;p73"/>
          <p:cNvGrpSpPr/>
          <p:nvPr/>
        </p:nvGrpSpPr>
        <p:grpSpPr>
          <a:xfrm>
            <a:off x="3103963" y="3361140"/>
            <a:ext cx="297886" cy="337578"/>
            <a:chOff x="3103963" y="3361140"/>
            <a:chExt cx="297886" cy="337578"/>
          </a:xfrm>
        </p:grpSpPr>
        <p:sp>
          <p:nvSpPr>
            <p:cNvPr id="13832" name="Google Shape;13832;p73"/>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3"/>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3"/>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3"/>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3"/>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3"/>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3"/>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3"/>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3"/>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3"/>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3"/>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3"/>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3"/>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3"/>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3"/>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3"/>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3"/>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3"/>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3"/>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3"/>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3"/>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6" name="Google Shape;13856;p73"/>
          <p:cNvGrpSpPr/>
          <p:nvPr/>
        </p:nvGrpSpPr>
        <p:grpSpPr>
          <a:xfrm>
            <a:off x="2667821" y="3361108"/>
            <a:ext cx="273046" cy="337801"/>
            <a:chOff x="2667821" y="3361108"/>
            <a:chExt cx="273046" cy="337801"/>
          </a:xfrm>
        </p:grpSpPr>
        <p:sp>
          <p:nvSpPr>
            <p:cNvPr id="13857" name="Google Shape;13857;p73"/>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3"/>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3"/>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3"/>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3"/>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3"/>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3"/>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3"/>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3"/>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3"/>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3"/>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3"/>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3"/>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3"/>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3"/>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3"/>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3"/>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3"/>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3"/>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73"/>
          <p:cNvGrpSpPr/>
          <p:nvPr/>
        </p:nvGrpSpPr>
        <p:grpSpPr>
          <a:xfrm>
            <a:off x="2212469" y="3360313"/>
            <a:ext cx="282715" cy="338660"/>
            <a:chOff x="2212469" y="3360313"/>
            <a:chExt cx="282715" cy="338660"/>
          </a:xfrm>
        </p:grpSpPr>
        <p:sp>
          <p:nvSpPr>
            <p:cNvPr id="13877" name="Google Shape;13877;p73"/>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3"/>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3"/>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0" name="Google Shape;13880;p73"/>
          <p:cNvGrpSpPr/>
          <p:nvPr/>
        </p:nvGrpSpPr>
        <p:grpSpPr>
          <a:xfrm>
            <a:off x="1768821" y="3361108"/>
            <a:ext cx="278739" cy="339073"/>
            <a:chOff x="1768821" y="3361108"/>
            <a:chExt cx="278739" cy="339073"/>
          </a:xfrm>
        </p:grpSpPr>
        <p:sp>
          <p:nvSpPr>
            <p:cNvPr id="13881" name="Google Shape;13881;p73"/>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3"/>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3"/>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3"/>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3"/>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3"/>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3"/>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3"/>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3"/>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3"/>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3"/>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2" name="Google Shape;13892;p73"/>
          <p:cNvGrpSpPr/>
          <p:nvPr/>
        </p:nvGrpSpPr>
        <p:grpSpPr>
          <a:xfrm>
            <a:off x="5337883" y="3336873"/>
            <a:ext cx="307141" cy="376826"/>
            <a:chOff x="5337883" y="3336873"/>
            <a:chExt cx="307141" cy="376826"/>
          </a:xfrm>
        </p:grpSpPr>
        <p:sp>
          <p:nvSpPr>
            <p:cNvPr id="13893" name="Google Shape;13893;p73"/>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3"/>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5" name="Google Shape;13895;p73"/>
          <p:cNvGrpSpPr/>
          <p:nvPr/>
        </p:nvGrpSpPr>
        <p:grpSpPr>
          <a:xfrm>
            <a:off x="4883835" y="3337255"/>
            <a:ext cx="323425" cy="377557"/>
            <a:chOff x="4883835" y="3337255"/>
            <a:chExt cx="323425" cy="377557"/>
          </a:xfrm>
        </p:grpSpPr>
        <p:sp>
          <p:nvSpPr>
            <p:cNvPr id="13896" name="Google Shape;13896;p73"/>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3"/>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3"/>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9" name="Google Shape;13899;p73"/>
          <p:cNvGrpSpPr/>
          <p:nvPr/>
        </p:nvGrpSpPr>
        <p:grpSpPr>
          <a:xfrm>
            <a:off x="6193310" y="3407289"/>
            <a:ext cx="352590" cy="237488"/>
            <a:chOff x="6193310" y="3407289"/>
            <a:chExt cx="352590" cy="237488"/>
          </a:xfrm>
        </p:grpSpPr>
        <p:sp>
          <p:nvSpPr>
            <p:cNvPr id="13900" name="Google Shape;13900;p73"/>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3"/>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3"/>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73"/>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3"/>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5" name="Google Shape;13905;p73"/>
          <p:cNvGrpSpPr/>
          <p:nvPr/>
        </p:nvGrpSpPr>
        <p:grpSpPr>
          <a:xfrm>
            <a:off x="6637117" y="3397843"/>
            <a:ext cx="353735" cy="254504"/>
            <a:chOff x="6637117" y="3397843"/>
            <a:chExt cx="353735" cy="254504"/>
          </a:xfrm>
        </p:grpSpPr>
        <p:sp>
          <p:nvSpPr>
            <p:cNvPr id="13906" name="Google Shape;13906;p73"/>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3"/>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3"/>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3"/>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3"/>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3"/>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2" name="Google Shape;13912;p73"/>
          <p:cNvGrpSpPr/>
          <p:nvPr/>
        </p:nvGrpSpPr>
        <p:grpSpPr>
          <a:xfrm>
            <a:off x="7075994" y="3349531"/>
            <a:ext cx="360637" cy="352336"/>
            <a:chOff x="7075994" y="3349531"/>
            <a:chExt cx="360637" cy="352336"/>
          </a:xfrm>
        </p:grpSpPr>
        <p:sp>
          <p:nvSpPr>
            <p:cNvPr id="13913" name="Google Shape;13913;p73"/>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3"/>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3"/>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3"/>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3"/>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3"/>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3"/>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0" name="Google Shape;13920;p73"/>
          <p:cNvGrpSpPr/>
          <p:nvPr/>
        </p:nvGrpSpPr>
        <p:grpSpPr>
          <a:xfrm>
            <a:off x="7651983" y="3349181"/>
            <a:ext cx="107183" cy="352399"/>
            <a:chOff x="7651983" y="3349181"/>
            <a:chExt cx="107183" cy="352399"/>
          </a:xfrm>
        </p:grpSpPr>
        <p:sp>
          <p:nvSpPr>
            <p:cNvPr id="13921" name="Google Shape;13921;p73"/>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3"/>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3" name="Google Shape;13923;p73"/>
          <p:cNvGrpSpPr/>
          <p:nvPr/>
        </p:nvGrpSpPr>
        <p:grpSpPr>
          <a:xfrm>
            <a:off x="7973468" y="3382322"/>
            <a:ext cx="352590" cy="287072"/>
            <a:chOff x="7973468" y="3382322"/>
            <a:chExt cx="352590" cy="287072"/>
          </a:xfrm>
        </p:grpSpPr>
        <p:sp>
          <p:nvSpPr>
            <p:cNvPr id="13924" name="Google Shape;13924;p73"/>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3"/>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3"/>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3"/>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3"/>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3"/>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3"/>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3"/>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3"/>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3"/>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3"/>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3"/>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39" name="Shape 13939"/>
        <p:cNvGrpSpPr/>
        <p:nvPr/>
      </p:nvGrpSpPr>
      <p:grpSpPr>
        <a:xfrm>
          <a:off x="0" y="0"/>
          <a:ext cx="0" cy="0"/>
          <a:chOff x="0" y="0"/>
          <a:chExt cx="0" cy="0"/>
        </a:xfrm>
      </p:grpSpPr>
      <p:sp>
        <p:nvSpPr>
          <p:cNvPr id="13940" name="Google Shape;13940;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941" name="Google Shape;13941;p74"/>
          <p:cNvGrpSpPr/>
          <p:nvPr/>
        </p:nvGrpSpPr>
        <p:grpSpPr>
          <a:xfrm>
            <a:off x="849677" y="1500658"/>
            <a:ext cx="347872" cy="347488"/>
            <a:chOff x="849677" y="1500658"/>
            <a:chExt cx="347872" cy="347488"/>
          </a:xfrm>
        </p:grpSpPr>
        <p:sp>
          <p:nvSpPr>
            <p:cNvPr id="13942" name="Google Shape;13942;p74"/>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4"/>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4"/>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4"/>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4"/>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4"/>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74"/>
          <p:cNvGrpSpPr/>
          <p:nvPr/>
        </p:nvGrpSpPr>
        <p:grpSpPr>
          <a:xfrm>
            <a:off x="1415853" y="1500658"/>
            <a:ext cx="315872" cy="347488"/>
            <a:chOff x="1415853" y="1500658"/>
            <a:chExt cx="315872" cy="347488"/>
          </a:xfrm>
        </p:grpSpPr>
        <p:sp>
          <p:nvSpPr>
            <p:cNvPr id="13949" name="Google Shape;13949;p74"/>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4"/>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74"/>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4"/>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3" name="Google Shape;13953;p74"/>
          <p:cNvGrpSpPr/>
          <p:nvPr/>
        </p:nvGrpSpPr>
        <p:grpSpPr>
          <a:xfrm>
            <a:off x="4697389" y="1500658"/>
            <a:ext cx="347520" cy="347104"/>
            <a:chOff x="4697389" y="1500658"/>
            <a:chExt cx="347520" cy="347104"/>
          </a:xfrm>
        </p:grpSpPr>
        <p:sp>
          <p:nvSpPr>
            <p:cNvPr id="13954" name="Google Shape;13954;p74"/>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4"/>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4"/>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7" name="Google Shape;13957;p74"/>
          <p:cNvGrpSpPr/>
          <p:nvPr/>
        </p:nvGrpSpPr>
        <p:grpSpPr>
          <a:xfrm>
            <a:off x="3603533" y="1964946"/>
            <a:ext cx="347520" cy="353760"/>
            <a:chOff x="3603533" y="1964946"/>
            <a:chExt cx="347520" cy="353760"/>
          </a:xfrm>
        </p:grpSpPr>
        <p:sp>
          <p:nvSpPr>
            <p:cNvPr id="13958" name="Google Shape;13958;p74"/>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4"/>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74"/>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1" name="Google Shape;13961;p74"/>
          <p:cNvGrpSpPr/>
          <p:nvPr/>
        </p:nvGrpSpPr>
        <p:grpSpPr>
          <a:xfrm>
            <a:off x="1950765" y="1964338"/>
            <a:ext cx="357792" cy="352448"/>
            <a:chOff x="1950765" y="1964338"/>
            <a:chExt cx="357792" cy="352448"/>
          </a:xfrm>
        </p:grpSpPr>
        <p:sp>
          <p:nvSpPr>
            <p:cNvPr id="13962" name="Google Shape;13962;p74"/>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4"/>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4"/>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4"/>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6" name="Google Shape;13966;p74"/>
          <p:cNvGrpSpPr/>
          <p:nvPr/>
        </p:nvGrpSpPr>
        <p:grpSpPr>
          <a:xfrm>
            <a:off x="7435629" y="1964690"/>
            <a:ext cx="367712" cy="353248"/>
            <a:chOff x="7435629" y="1964690"/>
            <a:chExt cx="367712" cy="353248"/>
          </a:xfrm>
        </p:grpSpPr>
        <p:sp>
          <p:nvSpPr>
            <p:cNvPr id="13967" name="Google Shape;13967;p74"/>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4"/>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74"/>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4"/>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1" name="Google Shape;13971;p74"/>
          <p:cNvGrpSpPr/>
          <p:nvPr/>
        </p:nvGrpSpPr>
        <p:grpSpPr>
          <a:xfrm>
            <a:off x="2512749" y="1965042"/>
            <a:ext cx="333024" cy="352896"/>
            <a:chOff x="2512749" y="1965042"/>
            <a:chExt cx="333024" cy="352896"/>
          </a:xfrm>
        </p:grpSpPr>
        <p:sp>
          <p:nvSpPr>
            <p:cNvPr id="13972" name="Google Shape;13972;p74"/>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4"/>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4"/>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4"/>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4"/>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7" name="Google Shape;13977;p74"/>
          <p:cNvGrpSpPr/>
          <p:nvPr/>
        </p:nvGrpSpPr>
        <p:grpSpPr>
          <a:xfrm>
            <a:off x="1398317" y="1981778"/>
            <a:ext cx="365792" cy="335392"/>
            <a:chOff x="1398317" y="1981778"/>
            <a:chExt cx="365792" cy="335392"/>
          </a:xfrm>
        </p:grpSpPr>
        <p:sp>
          <p:nvSpPr>
            <p:cNvPr id="13978" name="Google Shape;13978;p74"/>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4"/>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4"/>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4"/>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4"/>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4"/>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4" name="Google Shape;13984;p74"/>
          <p:cNvGrpSpPr/>
          <p:nvPr/>
        </p:nvGrpSpPr>
        <p:grpSpPr>
          <a:xfrm>
            <a:off x="3052237" y="2003570"/>
            <a:ext cx="353600" cy="314752"/>
            <a:chOff x="3052237" y="2003570"/>
            <a:chExt cx="353600" cy="314752"/>
          </a:xfrm>
        </p:grpSpPr>
        <p:sp>
          <p:nvSpPr>
            <p:cNvPr id="13985" name="Google Shape;13985;p74"/>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4"/>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4"/>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8" name="Google Shape;13988;p74"/>
          <p:cNvGrpSpPr/>
          <p:nvPr/>
        </p:nvGrpSpPr>
        <p:grpSpPr>
          <a:xfrm>
            <a:off x="1404013" y="2958066"/>
            <a:ext cx="368096" cy="223968"/>
            <a:chOff x="1404013" y="2958066"/>
            <a:chExt cx="368096" cy="223968"/>
          </a:xfrm>
        </p:grpSpPr>
        <p:sp>
          <p:nvSpPr>
            <p:cNvPr id="13989" name="Google Shape;13989;p74"/>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4"/>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1" name="Google Shape;13991;p74"/>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4"/>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3" name="Google Shape;13993;p74"/>
          <p:cNvGrpSpPr/>
          <p:nvPr/>
        </p:nvGrpSpPr>
        <p:grpSpPr>
          <a:xfrm>
            <a:off x="1951149" y="2885202"/>
            <a:ext cx="370368" cy="367328"/>
            <a:chOff x="1951149" y="2885202"/>
            <a:chExt cx="370368" cy="367328"/>
          </a:xfrm>
        </p:grpSpPr>
        <p:sp>
          <p:nvSpPr>
            <p:cNvPr id="13994" name="Google Shape;13994;p74"/>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4"/>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74"/>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7" name="Google Shape;13997;p74"/>
          <p:cNvGrpSpPr/>
          <p:nvPr/>
        </p:nvGrpSpPr>
        <p:grpSpPr>
          <a:xfrm>
            <a:off x="2501677" y="2906162"/>
            <a:ext cx="367328" cy="327296"/>
            <a:chOff x="2501677" y="2906162"/>
            <a:chExt cx="367328" cy="327296"/>
          </a:xfrm>
        </p:grpSpPr>
        <p:sp>
          <p:nvSpPr>
            <p:cNvPr id="13998" name="Google Shape;13998;p74"/>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4"/>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4"/>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1" name="Google Shape;14001;p74"/>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2" name="Google Shape;14002;p74"/>
          <p:cNvGrpSpPr/>
          <p:nvPr/>
        </p:nvGrpSpPr>
        <p:grpSpPr>
          <a:xfrm>
            <a:off x="3050317" y="2893714"/>
            <a:ext cx="367712" cy="354240"/>
            <a:chOff x="3050317" y="2893714"/>
            <a:chExt cx="367712" cy="354240"/>
          </a:xfrm>
        </p:grpSpPr>
        <p:sp>
          <p:nvSpPr>
            <p:cNvPr id="14003" name="Google Shape;14003;p74"/>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74"/>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5" name="Google Shape;14005;p74"/>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74"/>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7" name="Google Shape;14007;p74"/>
          <p:cNvGrpSpPr/>
          <p:nvPr/>
        </p:nvGrpSpPr>
        <p:grpSpPr>
          <a:xfrm>
            <a:off x="7531277" y="2886354"/>
            <a:ext cx="185184" cy="367296"/>
            <a:chOff x="7531277" y="2886354"/>
            <a:chExt cx="185184" cy="367296"/>
          </a:xfrm>
        </p:grpSpPr>
        <p:sp>
          <p:nvSpPr>
            <p:cNvPr id="14008" name="Google Shape;14008;p74"/>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4"/>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74"/>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1" name="Google Shape;14011;p74"/>
          <p:cNvGrpSpPr/>
          <p:nvPr/>
        </p:nvGrpSpPr>
        <p:grpSpPr>
          <a:xfrm>
            <a:off x="6926637" y="2886738"/>
            <a:ext cx="297184" cy="367296"/>
            <a:chOff x="6926637" y="2886738"/>
            <a:chExt cx="297184" cy="367296"/>
          </a:xfrm>
        </p:grpSpPr>
        <p:sp>
          <p:nvSpPr>
            <p:cNvPr id="14012" name="Google Shape;14012;p74"/>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4"/>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4"/>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5" name="Google Shape;14015;p74"/>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4"/>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7" name="Google Shape;14017;p74"/>
          <p:cNvGrpSpPr/>
          <p:nvPr/>
        </p:nvGrpSpPr>
        <p:grpSpPr>
          <a:xfrm>
            <a:off x="6340653" y="2886354"/>
            <a:ext cx="370368" cy="368064"/>
            <a:chOff x="6340653" y="2886354"/>
            <a:chExt cx="370368" cy="368064"/>
          </a:xfrm>
        </p:grpSpPr>
        <p:sp>
          <p:nvSpPr>
            <p:cNvPr id="14018" name="Google Shape;14018;p74"/>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74"/>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74"/>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4"/>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74"/>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74"/>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4" name="Google Shape;14024;p74"/>
          <p:cNvGrpSpPr/>
          <p:nvPr/>
        </p:nvGrpSpPr>
        <p:grpSpPr>
          <a:xfrm>
            <a:off x="5246797" y="1981426"/>
            <a:ext cx="354752" cy="336512"/>
            <a:chOff x="5246797" y="1981426"/>
            <a:chExt cx="354752" cy="336512"/>
          </a:xfrm>
        </p:grpSpPr>
        <p:sp>
          <p:nvSpPr>
            <p:cNvPr id="14025" name="Google Shape;14025;p74"/>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4"/>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7" name="Google Shape;14027;p74"/>
          <p:cNvGrpSpPr/>
          <p:nvPr/>
        </p:nvGrpSpPr>
        <p:grpSpPr>
          <a:xfrm>
            <a:off x="4148749" y="2102066"/>
            <a:ext cx="355136" cy="216256"/>
            <a:chOff x="4148749" y="2102066"/>
            <a:chExt cx="355136" cy="216256"/>
          </a:xfrm>
        </p:grpSpPr>
        <p:sp>
          <p:nvSpPr>
            <p:cNvPr id="14028" name="Google Shape;14028;p74"/>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4"/>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0" name="Google Shape;14030;p74"/>
          <p:cNvGrpSpPr/>
          <p:nvPr/>
        </p:nvGrpSpPr>
        <p:grpSpPr>
          <a:xfrm>
            <a:off x="5794669" y="2001426"/>
            <a:ext cx="354752" cy="315360"/>
            <a:chOff x="5794669" y="2001426"/>
            <a:chExt cx="354752" cy="315360"/>
          </a:xfrm>
        </p:grpSpPr>
        <p:sp>
          <p:nvSpPr>
            <p:cNvPr id="14031" name="Google Shape;14031;p74"/>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4"/>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3" name="Google Shape;14033;p74"/>
          <p:cNvGrpSpPr/>
          <p:nvPr/>
        </p:nvGrpSpPr>
        <p:grpSpPr>
          <a:xfrm>
            <a:off x="6345229" y="2029842"/>
            <a:ext cx="352832" cy="289216"/>
            <a:chOff x="6345229" y="2029842"/>
            <a:chExt cx="352832" cy="289216"/>
          </a:xfrm>
        </p:grpSpPr>
        <p:sp>
          <p:nvSpPr>
            <p:cNvPr id="14034" name="Google Shape;14034;p74"/>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74"/>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6" name="Google Shape;14036;p74"/>
          <p:cNvGrpSpPr/>
          <p:nvPr/>
        </p:nvGrpSpPr>
        <p:grpSpPr>
          <a:xfrm>
            <a:off x="4697389" y="2036338"/>
            <a:ext cx="354752" cy="281984"/>
            <a:chOff x="4697389" y="2036338"/>
            <a:chExt cx="354752" cy="281984"/>
          </a:xfrm>
        </p:grpSpPr>
        <p:sp>
          <p:nvSpPr>
            <p:cNvPr id="14037" name="Google Shape;14037;p74"/>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74"/>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9" name="Google Shape;14039;p74"/>
          <p:cNvGrpSpPr/>
          <p:nvPr/>
        </p:nvGrpSpPr>
        <p:grpSpPr>
          <a:xfrm>
            <a:off x="1404013" y="2424754"/>
            <a:ext cx="353600" cy="354944"/>
            <a:chOff x="1404013" y="2424754"/>
            <a:chExt cx="353600" cy="354944"/>
          </a:xfrm>
        </p:grpSpPr>
        <p:sp>
          <p:nvSpPr>
            <p:cNvPr id="14040" name="Google Shape;14040;p74"/>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4"/>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4"/>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4"/>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4"/>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5" name="Google Shape;14045;p74"/>
          <p:cNvGrpSpPr/>
          <p:nvPr/>
        </p:nvGrpSpPr>
        <p:grpSpPr>
          <a:xfrm>
            <a:off x="854253" y="2428274"/>
            <a:ext cx="355104" cy="351040"/>
            <a:chOff x="854253" y="2428274"/>
            <a:chExt cx="355104" cy="351040"/>
          </a:xfrm>
        </p:grpSpPr>
        <p:sp>
          <p:nvSpPr>
            <p:cNvPr id="14046" name="Google Shape;14046;p74"/>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74"/>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8" name="Google Shape;14048;p74"/>
          <p:cNvGrpSpPr/>
          <p:nvPr/>
        </p:nvGrpSpPr>
        <p:grpSpPr>
          <a:xfrm>
            <a:off x="6896909" y="2440946"/>
            <a:ext cx="354752" cy="275904"/>
            <a:chOff x="6896909" y="2440946"/>
            <a:chExt cx="354752" cy="275904"/>
          </a:xfrm>
        </p:grpSpPr>
        <p:sp>
          <p:nvSpPr>
            <p:cNvPr id="14049" name="Google Shape;14049;p74"/>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74"/>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51" name="Google Shape;14051;p74"/>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52" name="Google Shape;14052;p74"/>
          <p:cNvGrpSpPr/>
          <p:nvPr/>
        </p:nvGrpSpPr>
        <p:grpSpPr>
          <a:xfrm>
            <a:off x="5265069" y="2424754"/>
            <a:ext cx="321984" cy="354560"/>
            <a:chOff x="5265069" y="2424754"/>
            <a:chExt cx="321984" cy="354560"/>
          </a:xfrm>
        </p:grpSpPr>
        <p:sp>
          <p:nvSpPr>
            <p:cNvPr id="14053" name="Google Shape;14053;p74"/>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4"/>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5" name="Google Shape;14055;p74"/>
          <p:cNvGrpSpPr/>
          <p:nvPr/>
        </p:nvGrpSpPr>
        <p:grpSpPr>
          <a:xfrm>
            <a:off x="4150669" y="2466770"/>
            <a:ext cx="355104" cy="259584"/>
            <a:chOff x="4150669" y="2466770"/>
            <a:chExt cx="355104" cy="259584"/>
          </a:xfrm>
        </p:grpSpPr>
        <p:sp>
          <p:nvSpPr>
            <p:cNvPr id="14056" name="Google Shape;14056;p74"/>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4"/>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4"/>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4"/>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0" name="Google Shape;14060;p74"/>
          <p:cNvGrpSpPr/>
          <p:nvPr/>
        </p:nvGrpSpPr>
        <p:grpSpPr>
          <a:xfrm>
            <a:off x="4699693" y="2424946"/>
            <a:ext cx="354336" cy="353984"/>
            <a:chOff x="4699693" y="2424946"/>
            <a:chExt cx="354336" cy="353984"/>
          </a:xfrm>
        </p:grpSpPr>
        <p:sp>
          <p:nvSpPr>
            <p:cNvPr id="14061" name="Google Shape;14061;p74"/>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4"/>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3" name="Google Shape;14063;p74"/>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4"/>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5" name="Google Shape;14065;p74"/>
          <p:cNvGrpSpPr/>
          <p:nvPr/>
        </p:nvGrpSpPr>
        <p:grpSpPr>
          <a:xfrm>
            <a:off x="1953037" y="2552242"/>
            <a:ext cx="355136" cy="227072"/>
            <a:chOff x="1953037" y="2552242"/>
            <a:chExt cx="355136" cy="227072"/>
          </a:xfrm>
        </p:grpSpPr>
        <p:sp>
          <p:nvSpPr>
            <p:cNvPr id="14066" name="Google Shape;14066;p74"/>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4"/>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8" name="Google Shape;14068;p74"/>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9" name="Google Shape;14069;p74"/>
          <p:cNvGrpSpPr/>
          <p:nvPr/>
        </p:nvGrpSpPr>
        <p:grpSpPr>
          <a:xfrm>
            <a:off x="2500941" y="2527218"/>
            <a:ext cx="355104" cy="250944"/>
            <a:chOff x="2500941" y="2527218"/>
            <a:chExt cx="355104" cy="250944"/>
          </a:xfrm>
        </p:grpSpPr>
        <p:sp>
          <p:nvSpPr>
            <p:cNvPr id="14070" name="Google Shape;14070;p74"/>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4"/>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4"/>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4"/>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4"/>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75" name="Google Shape;14075;p74"/>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76" name="Google Shape;14076;p74"/>
          <p:cNvGrpSpPr/>
          <p:nvPr/>
        </p:nvGrpSpPr>
        <p:grpSpPr>
          <a:xfrm>
            <a:off x="7993805" y="2427122"/>
            <a:ext cx="356256" cy="351808"/>
            <a:chOff x="7993805" y="2427122"/>
            <a:chExt cx="356256" cy="351808"/>
          </a:xfrm>
        </p:grpSpPr>
        <p:sp>
          <p:nvSpPr>
            <p:cNvPr id="14077" name="Google Shape;14077;p74"/>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74"/>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4"/>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0" name="Google Shape;14080;p74"/>
          <p:cNvGrpSpPr/>
          <p:nvPr/>
        </p:nvGrpSpPr>
        <p:grpSpPr>
          <a:xfrm>
            <a:off x="878637" y="1965010"/>
            <a:ext cx="308640" cy="353312"/>
            <a:chOff x="878637" y="1965010"/>
            <a:chExt cx="308640" cy="353312"/>
          </a:xfrm>
        </p:grpSpPr>
        <p:sp>
          <p:nvSpPr>
            <p:cNvPr id="14081" name="Google Shape;14081;p74"/>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4"/>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4"/>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4" name="Google Shape;14084;p74"/>
          <p:cNvGrpSpPr/>
          <p:nvPr/>
        </p:nvGrpSpPr>
        <p:grpSpPr>
          <a:xfrm>
            <a:off x="6896141" y="1964722"/>
            <a:ext cx="348256" cy="352448"/>
            <a:chOff x="6896141" y="1964722"/>
            <a:chExt cx="348256" cy="352448"/>
          </a:xfrm>
        </p:grpSpPr>
        <p:sp>
          <p:nvSpPr>
            <p:cNvPr id="14085" name="Google Shape;14085;p74"/>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74"/>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74"/>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8" name="Google Shape;14088;p74"/>
          <p:cNvGrpSpPr/>
          <p:nvPr/>
        </p:nvGrpSpPr>
        <p:grpSpPr>
          <a:xfrm>
            <a:off x="7989997" y="2015378"/>
            <a:ext cx="355136" cy="303328"/>
            <a:chOff x="7989997" y="2015378"/>
            <a:chExt cx="355136" cy="303328"/>
          </a:xfrm>
        </p:grpSpPr>
        <p:sp>
          <p:nvSpPr>
            <p:cNvPr id="14089" name="Google Shape;14089;p74"/>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4"/>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4"/>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2" name="Google Shape;14092;p74"/>
          <p:cNvGrpSpPr/>
          <p:nvPr/>
        </p:nvGrpSpPr>
        <p:grpSpPr>
          <a:xfrm>
            <a:off x="3598221" y="1509362"/>
            <a:ext cx="348640" cy="330784"/>
            <a:chOff x="3598221" y="1509362"/>
            <a:chExt cx="348640" cy="330784"/>
          </a:xfrm>
        </p:grpSpPr>
        <p:sp>
          <p:nvSpPr>
            <p:cNvPr id="14093" name="Google Shape;14093;p74"/>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4"/>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4"/>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4"/>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7" name="Google Shape;14097;p74"/>
          <p:cNvGrpSpPr/>
          <p:nvPr/>
        </p:nvGrpSpPr>
        <p:grpSpPr>
          <a:xfrm>
            <a:off x="5246797" y="1500658"/>
            <a:ext cx="347872" cy="347488"/>
            <a:chOff x="5246797" y="1500658"/>
            <a:chExt cx="347872" cy="347488"/>
          </a:xfrm>
        </p:grpSpPr>
        <p:sp>
          <p:nvSpPr>
            <p:cNvPr id="14098" name="Google Shape;14098;p74"/>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74"/>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4"/>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4"/>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2" name="Google Shape;14102;p74"/>
          <p:cNvGrpSpPr/>
          <p:nvPr/>
        </p:nvGrpSpPr>
        <p:grpSpPr>
          <a:xfrm>
            <a:off x="5796589" y="1500658"/>
            <a:ext cx="349024" cy="346752"/>
            <a:chOff x="5796589" y="1500658"/>
            <a:chExt cx="349024" cy="346752"/>
          </a:xfrm>
        </p:grpSpPr>
        <p:sp>
          <p:nvSpPr>
            <p:cNvPr id="14103" name="Google Shape;14103;p74"/>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04" name="Google Shape;14104;p74"/>
            <p:cNvGrpSpPr/>
            <p:nvPr/>
          </p:nvGrpSpPr>
          <p:grpSpPr>
            <a:xfrm>
              <a:off x="5796589" y="1500658"/>
              <a:ext cx="349024" cy="346752"/>
              <a:chOff x="5796589" y="1500658"/>
              <a:chExt cx="349024" cy="346752"/>
            </a:xfrm>
          </p:grpSpPr>
          <p:sp>
            <p:nvSpPr>
              <p:cNvPr id="14105" name="Google Shape;14105;p74"/>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4"/>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4"/>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74"/>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09" name="Google Shape;14109;p74"/>
          <p:cNvGrpSpPr/>
          <p:nvPr/>
        </p:nvGrpSpPr>
        <p:grpSpPr>
          <a:xfrm>
            <a:off x="6895373" y="1502578"/>
            <a:ext cx="348640" cy="343296"/>
            <a:chOff x="6895373" y="1502578"/>
            <a:chExt cx="348640" cy="343296"/>
          </a:xfrm>
        </p:grpSpPr>
        <p:sp>
          <p:nvSpPr>
            <p:cNvPr id="14110" name="Google Shape;14110;p74"/>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4"/>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74"/>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3" name="Google Shape;14113;p74"/>
          <p:cNvGrpSpPr/>
          <p:nvPr/>
        </p:nvGrpSpPr>
        <p:grpSpPr>
          <a:xfrm>
            <a:off x="4147597" y="1505458"/>
            <a:ext cx="347904" cy="336992"/>
            <a:chOff x="4147597" y="1505458"/>
            <a:chExt cx="347904" cy="336992"/>
          </a:xfrm>
        </p:grpSpPr>
        <p:sp>
          <p:nvSpPr>
            <p:cNvPr id="14114" name="Google Shape;14114;p74"/>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4"/>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4"/>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74"/>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4"/>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4"/>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4"/>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1" name="Google Shape;14121;p74"/>
          <p:cNvGrpSpPr/>
          <p:nvPr/>
        </p:nvGrpSpPr>
        <p:grpSpPr>
          <a:xfrm>
            <a:off x="2499405" y="1499890"/>
            <a:ext cx="347488" cy="348256"/>
            <a:chOff x="2499405" y="1499890"/>
            <a:chExt cx="347488" cy="348256"/>
          </a:xfrm>
        </p:grpSpPr>
        <p:sp>
          <p:nvSpPr>
            <p:cNvPr id="14122" name="Google Shape;14122;p74"/>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74"/>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4"/>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4"/>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4"/>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7" name="Google Shape;14127;p74"/>
          <p:cNvGrpSpPr/>
          <p:nvPr/>
        </p:nvGrpSpPr>
        <p:grpSpPr>
          <a:xfrm>
            <a:off x="1956845" y="1500498"/>
            <a:ext cx="331520" cy="348032"/>
            <a:chOff x="1956845" y="1500498"/>
            <a:chExt cx="331520" cy="348032"/>
          </a:xfrm>
        </p:grpSpPr>
        <p:sp>
          <p:nvSpPr>
            <p:cNvPr id="14128" name="Google Shape;14128;p74"/>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4"/>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4"/>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4"/>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4"/>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4"/>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4"/>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4"/>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4"/>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74"/>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74"/>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4"/>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0" name="Google Shape;14140;p74"/>
          <p:cNvGrpSpPr/>
          <p:nvPr/>
        </p:nvGrpSpPr>
        <p:grpSpPr>
          <a:xfrm>
            <a:off x="6345613" y="1549874"/>
            <a:ext cx="348640" cy="250656"/>
            <a:chOff x="6345613" y="1549874"/>
            <a:chExt cx="348640" cy="250656"/>
          </a:xfrm>
        </p:grpSpPr>
        <p:sp>
          <p:nvSpPr>
            <p:cNvPr id="14141" name="Google Shape;14141;p74"/>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74"/>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4"/>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4"/>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4"/>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4"/>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7" name="Google Shape;14147;p74"/>
          <p:cNvGrpSpPr/>
          <p:nvPr/>
        </p:nvGrpSpPr>
        <p:grpSpPr>
          <a:xfrm>
            <a:off x="7444781" y="1507026"/>
            <a:ext cx="348640" cy="334272"/>
            <a:chOff x="7444781" y="1507026"/>
            <a:chExt cx="348640" cy="334272"/>
          </a:xfrm>
        </p:grpSpPr>
        <p:sp>
          <p:nvSpPr>
            <p:cNvPr id="14148" name="Google Shape;14148;p74"/>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4"/>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4"/>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4"/>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4"/>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3" name="Google Shape;14153;p74"/>
          <p:cNvGrpSpPr/>
          <p:nvPr/>
        </p:nvGrpSpPr>
        <p:grpSpPr>
          <a:xfrm>
            <a:off x="7995341" y="1506738"/>
            <a:ext cx="347872" cy="334944"/>
            <a:chOff x="7995341" y="1506738"/>
            <a:chExt cx="347872" cy="334944"/>
          </a:xfrm>
        </p:grpSpPr>
        <p:sp>
          <p:nvSpPr>
            <p:cNvPr id="14154" name="Google Shape;14154;p74"/>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4"/>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4"/>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4"/>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4"/>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4"/>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0" name="Google Shape;14160;p74"/>
          <p:cNvGrpSpPr/>
          <p:nvPr/>
        </p:nvGrpSpPr>
        <p:grpSpPr>
          <a:xfrm>
            <a:off x="3048045" y="1522930"/>
            <a:ext cx="347872" cy="303904"/>
            <a:chOff x="3048045" y="1522930"/>
            <a:chExt cx="347872" cy="303904"/>
          </a:xfrm>
        </p:grpSpPr>
        <p:sp>
          <p:nvSpPr>
            <p:cNvPr id="14161" name="Google Shape;14161;p74"/>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62" name="Google Shape;14162;p74"/>
            <p:cNvGrpSpPr/>
            <p:nvPr/>
          </p:nvGrpSpPr>
          <p:grpSpPr>
            <a:xfrm>
              <a:off x="3048045" y="1522930"/>
              <a:ext cx="347872" cy="303904"/>
              <a:chOff x="3048045" y="1522930"/>
              <a:chExt cx="347872" cy="303904"/>
            </a:xfrm>
          </p:grpSpPr>
          <p:sp>
            <p:nvSpPr>
              <p:cNvPr id="14163" name="Google Shape;14163;p74"/>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4"/>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65" name="Google Shape;14165;p74"/>
          <p:cNvGrpSpPr/>
          <p:nvPr/>
        </p:nvGrpSpPr>
        <p:grpSpPr>
          <a:xfrm>
            <a:off x="1133133" y="3351922"/>
            <a:ext cx="313984" cy="358560"/>
            <a:chOff x="1133133" y="3351922"/>
            <a:chExt cx="313984" cy="358560"/>
          </a:xfrm>
        </p:grpSpPr>
        <p:sp>
          <p:nvSpPr>
            <p:cNvPr id="14166" name="Google Shape;14166;p74"/>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4"/>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4"/>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4"/>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4"/>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4"/>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4"/>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4"/>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4"/>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4"/>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4"/>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4"/>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4"/>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74"/>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4"/>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4"/>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2" name="Google Shape;14182;p74"/>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3" name="Google Shape;14183;p74"/>
          <p:cNvGrpSpPr/>
          <p:nvPr/>
        </p:nvGrpSpPr>
        <p:grpSpPr>
          <a:xfrm>
            <a:off x="2795053" y="3352594"/>
            <a:ext cx="288448" cy="357120"/>
            <a:chOff x="2795053" y="3352594"/>
            <a:chExt cx="288448" cy="357120"/>
          </a:xfrm>
        </p:grpSpPr>
        <p:sp>
          <p:nvSpPr>
            <p:cNvPr id="14184" name="Google Shape;14184;p74"/>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4"/>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4"/>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4"/>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4"/>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4"/>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4"/>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4"/>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4"/>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3" name="Google Shape;14193;p74"/>
          <p:cNvGrpSpPr/>
          <p:nvPr/>
        </p:nvGrpSpPr>
        <p:grpSpPr>
          <a:xfrm>
            <a:off x="2236525" y="3353202"/>
            <a:ext cx="304832" cy="356512"/>
            <a:chOff x="2236525" y="3353202"/>
            <a:chExt cx="304832" cy="356512"/>
          </a:xfrm>
        </p:grpSpPr>
        <p:sp>
          <p:nvSpPr>
            <p:cNvPr id="14194" name="Google Shape;14194;p74"/>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4"/>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4"/>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7" name="Google Shape;14197;p74"/>
          <p:cNvGrpSpPr/>
          <p:nvPr/>
        </p:nvGrpSpPr>
        <p:grpSpPr>
          <a:xfrm>
            <a:off x="3910637" y="3352690"/>
            <a:ext cx="256800" cy="357024"/>
            <a:chOff x="3910637" y="3352690"/>
            <a:chExt cx="256800" cy="357024"/>
          </a:xfrm>
        </p:grpSpPr>
        <p:sp>
          <p:nvSpPr>
            <p:cNvPr id="14198" name="Google Shape;14198;p74"/>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4"/>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4"/>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1" name="Google Shape;14201;p74"/>
          <p:cNvGrpSpPr/>
          <p:nvPr/>
        </p:nvGrpSpPr>
        <p:grpSpPr>
          <a:xfrm>
            <a:off x="6056429" y="3351922"/>
            <a:ext cx="360064" cy="360096"/>
            <a:chOff x="6056429" y="3351922"/>
            <a:chExt cx="360064" cy="360096"/>
          </a:xfrm>
        </p:grpSpPr>
        <p:sp>
          <p:nvSpPr>
            <p:cNvPr id="14202" name="Google Shape;14202;p74"/>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4"/>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4"/>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5" name="Google Shape;14205;p74"/>
          <p:cNvGrpSpPr/>
          <p:nvPr/>
        </p:nvGrpSpPr>
        <p:grpSpPr>
          <a:xfrm>
            <a:off x="6608877" y="3353074"/>
            <a:ext cx="357408" cy="357408"/>
            <a:chOff x="6608877" y="3353074"/>
            <a:chExt cx="357408" cy="357408"/>
          </a:xfrm>
        </p:grpSpPr>
        <p:sp>
          <p:nvSpPr>
            <p:cNvPr id="14206" name="Google Shape;14206;p74"/>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4"/>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4"/>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4"/>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4"/>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4"/>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74"/>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3" name="Google Shape;14213;p74"/>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14" name="Google Shape;14214;p74"/>
          <p:cNvGrpSpPr/>
          <p:nvPr/>
        </p:nvGrpSpPr>
        <p:grpSpPr>
          <a:xfrm>
            <a:off x="3316269" y="3352402"/>
            <a:ext cx="344832" cy="356544"/>
            <a:chOff x="3316269" y="3352402"/>
            <a:chExt cx="344832" cy="356544"/>
          </a:xfrm>
        </p:grpSpPr>
        <p:sp>
          <p:nvSpPr>
            <p:cNvPr id="14215" name="Google Shape;14215;p74"/>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4"/>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74"/>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8" name="Google Shape;14218;p74"/>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19" name="Google Shape;14219;p74"/>
          <p:cNvGrpSpPr/>
          <p:nvPr/>
        </p:nvGrpSpPr>
        <p:grpSpPr>
          <a:xfrm>
            <a:off x="4959533" y="3370226"/>
            <a:ext cx="357408" cy="323488"/>
            <a:chOff x="4959533" y="3370226"/>
            <a:chExt cx="357408" cy="323488"/>
          </a:xfrm>
        </p:grpSpPr>
        <p:sp>
          <p:nvSpPr>
            <p:cNvPr id="14220" name="Google Shape;14220;p74"/>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4"/>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2" name="Google Shape;14222;p74"/>
          <p:cNvGrpSpPr/>
          <p:nvPr/>
        </p:nvGrpSpPr>
        <p:grpSpPr>
          <a:xfrm>
            <a:off x="7158637" y="3353074"/>
            <a:ext cx="357056" cy="357408"/>
            <a:chOff x="7158637" y="3353074"/>
            <a:chExt cx="357056" cy="357408"/>
          </a:xfrm>
        </p:grpSpPr>
        <p:sp>
          <p:nvSpPr>
            <p:cNvPr id="14223" name="Google Shape;14223;p74"/>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4"/>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4"/>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4"/>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7" name="Google Shape;14227;p74"/>
          <p:cNvGrpSpPr/>
          <p:nvPr/>
        </p:nvGrpSpPr>
        <p:grpSpPr>
          <a:xfrm>
            <a:off x="5508909" y="3371506"/>
            <a:ext cx="358560" cy="319552"/>
            <a:chOff x="5508909" y="3371506"/>
            <a:chExt cx="358560" cy="319552"/>
          </a:xfrm>
        </p:grpSpPr>
        <p:sp>
          <p:nvSpPr>
            <p:cNvPr id="14228" name="Google Shape;14228;p74"/>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4"/>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4"/>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4"/>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4"/>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4"/>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4"/>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4"/>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4"/>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4"/>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241" name="Shape 14241"/>
        <p:cNvGrpSpPr/>
        <p:nvPr/>
      </p:nvGrpSpPr>
      <p:grpSpPr>
        <a:xfrm>
          <a:off x="0" y="0"/>
          <a:ext cx="0" cy="0"/>
          <a:chOff x="0" y="0"/>
          <a:chExt cx="0" cy="0"/>
        </a:xfrm>
      </p:grpSpPr>
      <p:sp>
        <p:nvSpPr>
          <p:cNvPr id="14242" name="Google Shape;14242;p7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243" name="Google Shape;14243;p75"/>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44" name="Google Shape;14244;p75"/>
          <p:cNvGrpSpPr/>
          <p:nvPr/>
        </p:nvGrpSpPr>
        <p:grpSpPr>
          <a:xfrm>
            <a:off x="3303268" y="3817349"/>
            <a:ext cx="346056" cy="345674"/>
            <a:chOff x="3303268" y="3817349"/>
            <a:chExt cx="346056" cy="345674"/>
          </a:xfrm>
        </p:grpSpPr>
        <p:sp>
          <p:nvSpPr>
            <p:cNvPr id="14245" name="Google Shape;14245;p75"/>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5"/>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5"/>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5"/>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9" name="Google Shape;14249;p75"/>
          <p:cNvGrpSpPr/>
          <p:nvPr/>
        </p:nvGrpSpPr>
        <p:grpSpPr>
          <a:xfrm>
            <a:off x="3752358" y="3817349"/>
            <a:ext cx="346056" cy="345674"/>
            <a:chOff x="3752358" y="3817349"/>
            <a:chExt cx="346056" cy="345674"/>
          </a:xfrm>
        </p:grpSpPr>
        <p:sp>
          <p:nvSpPr>
            <p:cNvPr id="14250" name="Google Shape;14250;p75"/>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75"/>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5"/>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5"/>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4" name="Google Shape;14254;p75"/>
          <p:cNvGrpSpPr/>
          <p:nvPr/>
        </p:nvGrpSpPr>
        <p:grpSpPr>
          <a:xfrm>
            <a:off x="5100008" y="3817349"/>
            <a:ext cx="346024" cy="345674"/>
            <a:chOff x="5100008" y="3817349"/>
            <a:chExt cx="346024" cy="345674"/>
          </a:xfrm>
        </p:grpSpPr>
        <p:sp>
          <p:nvSpPr>
            <p:cNvPr id="14255" name="Google Shape;14255;p75"/>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5"/>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5"/>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75"/>
          <p:cNvGrpSpPr/>
          <p:nvPr/>
        </p:nvGrpSpPr>
        <p:grpSpPr>
          <a:xfrm>
            <a:off x="5998919" y="3817349"/>
            <a:ext cx="345674" cy="345674"/>
            <a:chOff x="5998919" y="3817349"/>
            <a:chExt cx="345674" cy="345674"/>
          </a:xfrm>
        </p:grpSpPr>
        <p:sp>
          <p:nvSpPr>
            <p:cNvPr id="14259" name="Google Shape;14259;p75"/>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5"/>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5"/>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2" name="Google Shape;14262;p75"/>
          <p:cNvGrpSpPr/>
          <p:nvPr/>
        </p:nvGrpSpPr>
        <p:grpSpPr>
          <a:xfrm>
            <a:off x="4201447" y="3817349"/>
            <a:ext cx="346024" cy="345674"/>
            <a:chOff x="4201447" y="3817349"/>
            <a:chExt cx="346024" cy="345674"/>
          </a:xfrm>
        </p:grpSpPr>
        <p:sp>
          <p:nvSpPr>
            <p:cNvPr id="14263" name="Google Shape;14263;p75"/>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5"/>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5" name="Google Shape;14265;p75"/>
          <p:cNvGrpSpPr/>
          <p:nvPr/>
        </p:nvGrpSpPr>
        <p:grpSpPr>
          <a:xfrm>
            <a:off x="4650919" y="3817349"/>
            <a:ext cx="346024" cy="345674"/>
            <a:chOff x="4650919" y="3817349"/>
            <a:chExt cx="346024" cy="345674"/>
          </a:xfrm>
        </p:grpSpPr>
        <p:sp>
          <p:nvSpPr>
            <p:cNvPr id="14266" name="Google Shape;14266;p75"/>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5"/>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5"/>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9" name="Google Shape;14269;p75"/>
          <p:cNvGrpSpPr/>
          <p:nvPr/>
        </p:nvGrpSpPr>
        <p:grpSpPr>
          <a:xfrm>
            <a:off x="5549861" y="3817349"/>
            <a:ext cx="345642" cy="345674"/>
            <a:chOff x="5549861" y="3817349"/>
            <a:chExt cx="345642" cy="345674"/>
          </a:xfrm>
        </p:grpSpPr>
        <p:sp>
          <p:nvSpPr>
            <p:cNvPr id="14270" name="Google Shape;14270;p75"/>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5"/>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5"/>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3" name="Google Shape;14273;p75"/>
          <p:cNvGrpSpPr/>
          <p:nvPr/>
        </p:nvGrpSpPr>
        <p:grpSpPr>
          <a:xfrm>
            <a:off x="1306445" y="3397829"/>
            <a:ext cx="367255" cy="269855"/>
            <a:chOff x="1306445" y="3397829"/>
            <a:chExt cx="367255" cy="269855"/>
          </a:xfrm>
        </p:grpSpPr>
        <p:sp>
          <p:nvSpPr>
            <p:cNvPr id="14274" name="Google Shape;14274;p75"/>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5"/>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5"/>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5"/>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5"/>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5"/>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0" name="Google Shape;14280;p75"/>
          <p:cNvGrpSpPr/>
          <p:nvPr/>
        </p:nvGrpSpPr>
        <p:grpSpPr>
          <a:xfrm>
            <a:off x="1781317" y="3391400"/>
            <a:ext cx="367255" cy="282364"/>
            <a:chOff x="1781317" y="3391400"/>
            <a:chExt cx="367255" cy="282364"/>
          </a:xfrm>
        </p:grpSpPr>
        <p:sp>
          <p:nvSpPr>
            <p:cNvPr id="14281" name="Google Shape;14281;p75"/>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5"/>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5"/>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75"/>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5"/>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5"/>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7" name="Google Shape;14287;p75"/>
          <p:cNvGrpSpPr/>
          <p:nvPr/>
        </p:nvGrpSpPr>
        <p:grpSpPr>
          <a:xfrm>
            <a:off x="3678830" y="3370933"/>
            <a:ext cx="369164" cy="323297"/>
            <a:chOff x="3678830" y="3370933"/>
            <a:chExt cx="369164" cy="323297"/>
          </a:xfrm>
        </p:grpSpPr>
        <p:sp>
          <p:nvSpPr>
            <p:cNvPr id="14288" name="Google Shape;14288;p75"/>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5"/>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5"/>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5"/>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5"/>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5"/>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75"/>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5"/>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5"/>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5"/>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5"/>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9" name="Google Shape;14299;p75"/>
          <p:cNvGrpSpPr/>
          <p:nvPr/>
        </p:nvGrpSpPr>
        <p:grpSpPr>
          <a:xfrm>
            <a:off x="859265" y="3348175"/>
            <a:ext cx="312316" cy="368400"/>
            <a:chOff x="859265" y="3348175"/>
            <a:chExt cx="312316" cy="368400"/>
          </a:xfrm>
        </p:grpSpPr>
        <p:sp>
          <p:nvSpPr>
            <p:cNvPr id="14300" name="Google Shape;14300;p75"/>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5"/>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5"/>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5"/>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5"/>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05" name="Google Shape;14305;p75"/>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06" name="Google Shape;14306;p75"/>
          <p:cNvGrpSpPr/>
          <p:nvPr/>
        </p:nvGrpSpPr>
        <p:grpSpPr>
          <a:xfrm>
            <a:off x="2766374" y="3361013"/>
            <a:ext cx="330110" cy="308908"/>
            <a:chOff x="2766264" y="3394042"/>
            <a:chExt cx="294873" cy="275934"/>
          </a:xfrm>
        </p:grpSpPr>
        <p:sp>
          <p:nvSpPr>
            <p:cNvPr id="14307" name="Google Shape;14307;p75"/>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5"/>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5"/>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5"/>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1" name="Google Shape;14311;p75"/>
          <p:cNvGrpSpPr/>
          <p:nvPr/>
        </p:nvGrpSpPr>
        <p:grpSpPr>
          <a:xfrm>
            <a:off x="3214972" y="3359188"/>
            <a:ext cx="346406" cy="347552"/>
            <a:chOff x="3214972" y="3359188"/>
            <a:chExt cx="346406" cy="347552"/>
          </a:xfrm>
        </p:grpSpPr>
        <p:sp>
          <p:nvSpPr>
            <p:cNvPr id="14312" name="Google Shape;14312;p75"/>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5"/>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5"/>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5"/>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5"/>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5"/>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5"/>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5"/>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5"/>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5"/>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5"/>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5"/>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5"/>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5"/>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6" name="Google Shape;14326;p75"/>
          <p:cNvGrpSpPr/>
          <p:nvPr/>
        </p:nvGrpSpPr>
        <p:grpSpPr>
          <a:xfrm>
            <a:off x="4629306" y="3409193"/>
            <a:ext cx="367255" cy="244486"/>
            <a:chOff x="4629306" y="3409193"/>
            <a:chExt cx="367255" cy="244486"/>
          </a:xfrm>
        </p:grpSpPr>
        <p:sp>
          <p:nvSpPr>
            <p:cNvPr id="14327" name="Google Shape;14327;p75"/>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5"/>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5"/>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5"/>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5"/>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5"/>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5"/>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5"/>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5"/>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5"/>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7" name="Google Shape;14337;p75"/>
          <p:cNvGrpSpPr/>
          <p:nvPr/>
        </p:nvGrpSpPr>
        <p:grpSpPr>
          <a:xfrm>
            <a:off x="4193490" y="3350084"/>
            <a:ext cx="289939" cy="334661"/>
            <a:chOff x="4193490" y="3350084"/>
            <a:chExt cx="289939" cy="334661"/>
          </a:xfrm>
        </p:grpSpPr>
        <p:sp>
          <p:nvSpPr>
            <p:cNvPr id="14338" name="Google Shape;14338;p75"/>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75"/>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5"/>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5"/>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5"/>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5"/>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5"/>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5"/>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5"/>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5"/>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8" name="Google Shape;14348;p75"/>
          <p:cNvGrpSpPr/>
          <p:nvPr/>
        </p:nvGrpSpPr>
        <p:grpSpPr>
          <a:xfrm>
            <a:off x="6533281" y="3351230"/>
            <a:ext cx="357037" cy="357005"/>
            <a:chOff x="6533281" y="3351230"/>
            <a:chExt cx="357037" cy="357005"/>
          </a:xfrm>
        </p:grpSpPr>
        <p:sp>
          <p:nvSpPr>
            <p:cNvPr id="14349" name="Google Shape;14349;p75"/>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5"/>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5"/>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2" name="Google Shape;14352;p75"/>
          <p:cNvGrpSpPr/>
          <p:nvPr/>
        </p:nvGrpSpPr>
        <p:grpSpPr>
          <a:xfrm>
            <a:off x="6058441" y="3351230"/>
            <a:ext cx="357387" cy="357005"/>
            <a:chOff x="6058441" y="3351230"/>
            <a:chExt cx="357387" cy="357005"/>
          </a:xfrm>
        </p:grpSpPr>
        <p:sp>
          <p:nvSpPr>
            <p:cNvPr id="14353" name="Google Shape;14353;p75"/>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5"/>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5" name="Google Shape;14355;p75"/>
          <p:cNvGrpSpPr/>
          <p:nvPr/>
        </p:nvGrpSpPr>
        <p:grpSpPr>
          <a:xfrm>
            <a:off x="7957483" y="3350848"/>
            <a:ext cx="357387" cy="357387"/>
            <a:chOff x="7957483" y="3350848"/>
            <a:chExt cx="357387" cy="357387"/>
          </a:xfrm>
        </p:grpSpPr>
        <p:sp>
          <p:nvSpPr>
            <p:cNvPr id="14356" name="Google Shape;14356;p75"/>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5"/>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5"/>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9" name="Google Shape;14359;p75"/>
          <p:cNvGrpSpPr/>
          <p:nvPr/>
        </p:nvGrpSpPr>
        <p:grpSpPr>
          <a:xfrm>
            <a:off x="7007771" y="3351230"/>
            <a:ext cx="357387" cy="357005"/>
            <a:chOff x="7007771" y="3351230"/>
            <a:chExt cx="357387" cy="357005"/>
          </a:xfrm>
        </p:grpSpPr>
        <p:sp>
          <p:nvSpPr>
            <p:cNvPr id="14360" name="Google Shape;14360;p75"/>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5"/>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5"/>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5"/>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5"/>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5" name="Google Shape;14365;p75"/>
          <p:cNvGrpSpPr/>
          <p:nvPr/>
        </p:nvGrpSpPr>
        <p:grpSpPr>
          <a:xfrm>
            <a:off x="5108729" y="3351230"/>
            <a:ext cx="357005" cy="357005"/>
            <a:chOff x="5108729" y="3351230"/>
            <a:chExt cx="357005" cy="357005"/>
          </a:xfrm>
        </p:grpSpPr>
        <p:sp>
          <p:nvSpPr>
            <p:cNvPr id="14366" name="Google Shape;14366;p75"/>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5"/>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8" name="Google Shape;14368;p75"/>
          <p:cNvGrpSpPr/>
          <p:nvPr/>
        </p:nvGrpSpPr>
        <p:grpSpPr>
          <a:xfrm>
            <a:off x="5583569" y="3351230"/>
            <a:ext cx="357419" cy="357005"/>
            <a:chOff x="5583569" y="3351230"/>
            <a:chExt cx="357419" cy="357005"/>
          </a:xfrm>
        </p:grpSpPr>
        <p:sp>
          <p:nvSpPr>
            <p:cNvPr id="14369" name="Google Shape;14369;p75"/>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5"/>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1" name="Google Shape;14371;p75"/>
          <p:cNvGrpSpPr/>
          <p:nvPr/>
        </p:nvGrpSpPr>
        <p:grpSpPr>
          <a:xfrm>
            <a:off x="7482229" y="3351230"/>
            <a:ext cx="357419" cy="357005"/>
            <a:chOff x="7482229" y="3351230"/>
            <a:chExt cx="357419" cy="357005"/>
          </a:xfrm>
        </p:grpSpPr>
        <p:sp>
          <p:nvSpPr>
            <p:cNvPr id="14372" name="Google Shape;14372;p75"/>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5"/>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5"/>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5"/>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5"/>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7" name="Google Shape;14377;p75"/>
          <p:cNvGrpSpPr/>
          <p:nvPr/>
        </p:nvGrpSpPr>
        <p:grpSpPr>
          <a:xfrm>
            <a:off x="3764485" y="2890682"/>
            <a:ext cx="222874" cy="345737"/>
            <a:chOff x="3764485" y="2890682"/>
            <a:chExt cx="222874" cy="345737"/>
          </a:xfrm>
        </p:grpSpPr>
        <p:sp>
          <p:nvSpPr>
            <p:cNvPr id="14378" name="Google Shape;14378;p75"/>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5"/>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5"/>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1" name="Google Shape;14381;p75"/>
          <p:cNvGrpSpPr/>
          <p:nvPr/>
        </p:nvGrpSpPr>
        <p:grpSpPr>
          <a:xfrm>
            <a:off x="2238616" y="2908131"/>
            <a:ext cx="422596" cy="310382"/>
            <a:chOff x="2278533" y="2937377"/>
            <a:chExt cx="346788" cy="254704"/>
          </a:xfrm>
        </p:grpSpPr>
        <p:sp>
          <p:nvSpPr>
            <p:cNvPr id="14382" name="Google Shape;14382;p75"/>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5"/>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84" name="Google Shape;14384;p75"/>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85" name="Google Shape;14385;p75"/>
          <p:cNvGrpSpPr/>
          <p:nvPr/>
        </p:nvGrpSpPr>
        <p:grpSpPr>
          <a:xfrm>
            <a:off x="1836637" y="2891510"/>
            <a:ext cx="286152" cy="346438"/>
            <a:chOff x="1836637" y="2891510"/>
            <a:chExt cx="286152" cy="346438"/>
          </a:xfrm>
        </p:grpSpPr>
        <p:sp>
          <p:nvSpPr>
            <p:cNvPr id="14386" name="Google Shape;14386;p75"/>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5"/>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5"/>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9" name="Google Shape;14389;p75"/>
          <p:cNvGrpSpPr/>
          <p:nvPr/>
        </p:nvGrpSpPr>
        <p:grpSpPr>
          <a:xfrm>
            <a:off x="5585861" y="2905929"/>
            <a:ext cx="379764" cy="337684"/>
            <a:chOff x="5585861" y="2905929"/>
            <a:chExt cx="379764" cy="337684"/>
          </a:xfrm>
        </p:grpSpPr>
        <p:sp>
          <p:nvSpPr>
            <p:cNvPr id="14390" name="Google Shape;14390;p75"/>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5"/>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5"/>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5"/>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4" name="Google Shape;14394;p75"/>
          <p:cNvGrpSpPr/>
          <p:nvPr/>
        </p:nvGrpSpPr>
        <p:grpSpPr>
          <a:xfrm>
            <a:off x="1327676" y="2910480"/>
            <a:ext cx="347934" cy="310024"/>
            <a:chOff x="1327676" y="2910480"/>
            <a:chExt cx="347934" cy="310024"/>
          </a:xfrm>
        </p:grpSpPr>
        <p:sp>
          <p:nvSpPr>
            <p:cNvPr id="14395" name="Google Shape;14395;p75"/>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5"/>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5"/>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5"/>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5"/>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00" name="Google Shape;14400;p75"/>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01" name="Google Shape;14401;p75"/>
          <p:cNvGrpSpPr/>
          <p:nvPr/>
        </p:nvGrpSpPr>
        <p:grpSpPr>
          <a:xfrm>
            <a:off x="2753401" y="2869564"/>
            <a:ext cx="382828" cy="358601"/>
            <a:chOff x="2753373" y="2902523"/>
            <a:chExt cx="347552" cy="325557"/>
          </a:xfrm>
        </p:grpSpPr>
        <p:sp>
          <p:nvSpPr>
            <p:cNvPr id="14402" name="Google Shape;14402;p75"/>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5"/>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5"/>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5"/>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5"/>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5"/>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8" name="Google Shape;14408;p75"/>
          <p:cNvGrpSpPr/>
          <p:nvPr/>
        </p:nvGrpSpPr>
        <p:grpSpPr>
          <a:xfrm>
            <a:off x="849016" y="2903255"/>
            <a:ext cx="356655" cy="335425"/>
            <a:chOff x="849016" y="2903255"/>
            <a:chExt cx="356655" cy="335425"/>
          </a:xfrm>
        </p:grpSpPr>
        <p:sp>
          <p:nvSpPr>
            <p:cNvPr id="14409" name="Google Shape;14409;p75"/>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5"/>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5"/>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5"/>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5"/>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5"/>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5"/>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5"/>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5"/>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5"/>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5"/>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0" name="Google Shape;14420;p75"/>
          <p:cNvGrpSpPr/>
          <p:nvPr/>
        </p:nvGrpSpPr>
        <p:grpSpPr>
          <a:xfrm>
            <a:off x="4210933" y="2926777"/>
            <a:ext cx="280072" cy="275520"/>
            <a:chOff x="4210933" y="2926777"/>
            <a:chExt cx="280072" cy="275520"/>
          </a:xfrm>
        </p:grpSpPr>
        <p:sp>
          <p:nvSpPr>
            <p:cNvPr id="14421" name="Google Shape;14421;p75"/>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5"/>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5"/>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5"/>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5"/>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5"/>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5"/>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5"/>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5"/>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5"/>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5"/>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5"/>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5"/>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4" name="Google Shape;14434;p75"/>
          <p:cNvGrpSpPr/>
          <p:nvPr/>
        </p:nvGrpSpPr>
        <p:grpSpPr>
          <a:xfrm>
            <a:off x="4667216" y="2915382"/>
            <a:ext cx="320273" cy="318395"/>
            <a:chOff x="4667216" y="2915382"/>
            <a:chExt cx="320273" cy="318395"/>
          </a:xfrm>
        </p:grpSpPr>
        <p:sp>
          <p:nvSpPr>
            <p:cNvPr id="14435" name="Google Shape;14435;p75"/>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5"/>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5"/>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5"/>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9" name="Google Shape;14439;p75"/>
          <p:cNvGrpSpPr/>
          <p:nvPr/>
        </p:nvGrpSpPr>
        <p:grpSpPr>
          <a:xfrm>
            <a:off x="5170480" y="2934639"/>
            <a:ext cx="261929" cy="280550"/>
            <a:chOff x="5170480" y="2934639"/>
            <a:chExt cx="261929" cy="280550"/>
          </a:xfrm>
        </p:grpSpPr>
        <p:sp>
          <p:nvSpPr>
            <p:cNvPr id="14440" name="Google Shape;14440;p75"/>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5"/>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5"/>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5"/>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5"/>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75"/>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75"/>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7" name="Google Shape;14447;p75"/>
          <p:cNvGrpSpPr/>
          <p:nvPr/>
        </p:nvGrpSpPr>
        <p:grpSpPr>
          <a:xfrm>
            <a:off x="6069423" y="2891892"/>
            <a:ext cx="362321" cy="364231"/>
            <a:chOff x="6069423" y="2891892"/>
            <a:chExt cx="362321" cy="364231"/>
          </a:xfrm>
        </p:grpSpPr>
        <p:sp>
          <p:nvSpPr>
            <p:cNvPr id="14448" name="Google Shape;14448;p75"/>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5"/>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5"/>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5"/>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75"/>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75"/>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4" name="Google Shape;14454;p75"/>
          <p:cNvGrpSpPr/>
          <p:nvPr/>
        </p:nvGrpSpPr>
        <p:grpSpPr>
          <a:xfrm>
            <a:off x="6571955" y="2919170"/>
            <a:ext cx="308878" cy="311170"/>
            <a:chOff x="6571955" y="2919170"/>
            <a:chExt cx="308878" cy="311170"/>
          </a:xfrm>
        </p:grpSpPr>
        <p:sp>
          <p:nvSpPr>
            <p:cNvPr id="14455" name="Google Shape;14455;p75"/>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5"/>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5"/>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5"/>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5"/>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5"/>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5"/>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5"/>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5"/>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5"/>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5" name="Google Shape;14465;p75"/>
          <p:cNvGrpSpPr/>
          <p:nvPr/>
        </p:nvGrpSpPr>
        <p:grpSpPr>
          <a:xfrm>
            <a:off x="7500054" y="2934735"/>
            <a:ext cx="350576" cy="280454"/>
            <a:chOff x="7500054" y="2934735"/>
            <a:chExt cx="350576" cy="280454"/>
          </a:xfrm>
        </p:grpSpPr>
        <p:sp>
          <p:nvSpPr>
            <p:cNvPr id="14466" name="Google Shape;14466;p75"/>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5"/>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5"/>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5"/>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5"/>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5"/>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5"/>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5"/>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4" name="Google Shape;14474;p75"/>
          <p:cNvGrpSpPr/>
          <p:nvPr/>
        </p:nvGrpSpPr>
        <p:grpSpPr>
          <a:xfrm>
            <a:off x="7024430" y="2874662"/>
            <a:ext cx="332012" cy="355454"/>
            <a:chOff x="7055134" y="2919170"/>
            <a:chExt cx="290321" cy="310820"/>
          </a:xfrm>
        </p:grpSpPr>
        <p:sp>
          <p:nvSpPr>
            <p:cNvPr id="14475" name="Google Shape;14475;p75"/>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5"/>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5"/>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5"/>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5"/>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5"/>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5"/>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5"/>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5"/>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5"/>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5"/>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5"/>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5"/>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5"/>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9" name="Google Shape;14489;p75"/>
          <p:cNvGrpSpPr/>
          <p:nvPr/>
        </p:nvGrpSpPr>
        <p:grpSpPr>
          <a:xfrm>
            <a:off x="7985143" y="2900613"/>
            <a:ext cx="330109" cy="347552"/>
            <a:chOff x="7985143" y="2900613"/>
            <a:chExt cx="330109" cy="347552"/>
          </a:xfrm>
        </p:grpSpPr>
        <p:sp>
          <p:nvSpPr>
            <p:cNvPr id="14490" name="Google Shape;14490;p75"/>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5"/>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5"/>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5"/>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5"/>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5"/>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5"/>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5"/>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8" name="Google Shape;14498;p75"/>
          <p:cNvGrpSpPr/>
          <p:nvPr/>
        </p:nvGrpSpPr>
        <p:grpSpPr>
          <a:xfrm>
            <a:off x="7990840" y="2435226"/>
            <a:ext cx="354363" cy="353631"/>
            <a:chOff x="7990840" y="2435226"/>
            <a:chExt cx="354363" cy="353631"/>
          </a:xfrm>
        </p:grpSpPr>
        <p:sp>
          <p:nvSpPr>
            <p:cNvPr id="14499" name="Google Shape;14499;p75"/>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5"/>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5"/>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2" name="Google Shape;14502;p75"/>
          <p:cNvGrpSpPr/>
          <p:nvPr/>
        </p:nvGrpSpPr>
        <p:grpSpPr>
          <a:xfrm>
            <a:off x="1817317" y="2480330"/>
            <a:ext cx="350958" cy="263043"/>
            <a:chOff x="1817317" y="2480330"/>
            <a:chExt cx="350958" cy="263043"/>
          </a:xfrm>
        </p:grpSpPr>
        <p:sp>
          <p:nvSpPr>
            <p:cNvPr id="14503" name="Google Shape;14503;p75"/>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5"/>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5"/>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5"/>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5"/>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8" name="Google Shape;14508;p75"/>
          <p:cNvGrpSpPr/>
          <p:nvPr/>
        </p:nvGrpSpPr>
        <p:grpSpPr>
          <a:xfrm>
            <a:off x="1341727" y="2483349"/>
            <a:ext cx="419913" cy="308109"/>
            <a:chOff x="1341727" y="2483349"/>
            <a:chExt cx="419913" cy="308109"/>
          </a:xfrm>
        </p:grpSpPr>
        <p:sp>
          <p:nvSpPr>
            <p:cNvPr id="14509" name="Google Shape;14509;p75"/>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5"/>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5"/>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2" name="Google Shape;14512;p75"/>
          <p:cNvGrpSpPr/>
          <p:nvPr/>
        </p:nvGrpSpPr>
        <p:grpSpPr>
          <a:xfrm>
            <a:off x="854332" y="2447736"/>
            <a:ext cx="376358" cy="330109"/>
            <a:chOff x="854332" y="2447736"/>
            <a:chExt cx="376358" cy="330109"/>
          </a:xfrm>
        </p:grpSpPr>
        <p:sp>
          <p:nvSpPr>
            <p:cNvPr id="14513" name="Google Shape;14513;p75"/>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75"/>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5"/>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5"/>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5"/>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5"/>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5"/>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5"/>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1" name="Google Shape;14521;p75"/>
          <p:cNvGrpSpPr/>
          <p:nvPr/>
        </p:nvGrpSpPr>
        <p:grpSpPr>
          <a:xfrm>
            <a:off x="4206763" y="2450951"/>
            <a:ext cx="322151" cy="322374"/>
            <a:chOff x="4206763" y="2450951"/>
            <a:chExt cx="322151" cy="322374"/>
          </a:xfrm>
        </p:grpSpPr>
        <p:sp>
          <p:nvSpPr>
            <p:cNvPr id="14522" name="Google Shape;14522;p75"/>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5"/>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4" name="Google Shape;14524;p75"/>
          <p:cNvGrpSpPr/>
          <p:nvPr/>
        </p:nvGrpSpPr>
        <p:grpSpPr>
          <a:xfrm>
            <a:off x="7528096" y="2450059"/>
            <a:ext cx="327976" cy="324316"/>
            <a:chOff x="7528096" y="2450059"/>
            <a:chExt cx="327976" cy="324316"/>
          </a:xfrm>
        </p:grpSpPr>
        <p:sp>
          <p:nvSpPr>
            <p:cNvPr id="14525" name="Google Shape;14525;p75"/>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5"/>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5"/>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5"/>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5"/>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0" name="Google Shape;14530;p75"/>
          <p:cNvGrpSpPr/>
          <p:nvPr/>
        </p:nvGrpSpPr>
        <p:grpSpPr>
          <a:xfrm>
            <a:off x="7077129" y="2512542"/>
            <a:ext cx="282364" cy="198619"/>
            <a:chOff x="7077129" y="2512542"/>
            <a:chExt cx="282364" cy="198619"/>
          </a:xfrm>
        </p:grpSpPr>
        <p:sp>
          <p:nvSpPr>
            <p:cNvPr id="14531" name="Google Shape;14531;p75"/>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5"/>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5"/>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75"/>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5"/>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5"/>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7" name="Google Shape;14537;p75"/>
          <p:cNvGrpSpPr/>
          <p:nvPr/>
        </p:nvGrpSpPr>
        <p:grpSpPr>
          <a:xfrm>
            <a:off x="3725461" y="2444712"/>
            <a:ext cx="334279" cy="334661"/>
            <a:chOff x="3725461" y="2444712"/>
            <a:chExt cx="334279" cy="334661"/>
          </a:xfrm>
        </p:grpSpPr>
        <p:sp>
          <p:nvSpPr>
            <p:cNvPr id="14538" name="Google Shape;14538;p75"/>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5"/>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5"/>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5"/>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5"/>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5"/>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5"/>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5" name="Google Shape;14545;p75"/>
          <p:cNvGrpSpPr/>
          <p:nvPr/>
        </p:nvGrpSpPr>
        <p:grpSpPr>
          <a:xfrm>
            <a:off x="6577238" y="2457221"/>
            <a:ext cx="332019" cy="310788"/>
            <a:chOff x="6577238" y="2457221"/>
            <a:chExt cx="332019" cy="310788"/>
          </a:xfrm>
        </p:grpSpPr>
        <p:sp>
          <p:nvSpPr>
            <p:cNvPr id="14546" name="Google Shape;14546;p75"/>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5"/>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5"/>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5"/>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5"/>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5"/>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2" name="Google Shape;14552;p75"/>
          <p:cNvGrpSpPr/>
          <p:nvPr/>
        </p:nvGrpSpPr>
        <p:grpSpPr>
          <a:xfrm>
            <a:off x="2818561" y="2439778"/>
            <a:ext cx="247892" cy="346024"/>
            <a:chOff x="2818561" y="2439778"/>
            <a:chExt cx="247892" cy="346024"/>
          </a:xfrm>
        </p:grpSpPr>
        <p:sp>
          <p:nvSpPr>
            <p:cNvPr id="14553" name="Google Shape;14553;p75"/>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5"/>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5"/>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5"/>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5"/>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5"/>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5"/>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5"/>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5"/>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75"/>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5"/>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5"/>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5" name="Google Shape;14565;p75"/>
          <p:cNvGrpSpPr/>
          <p:nvPr/>
        </p:nvGrpSpPr>
        <p:grpSpPr>
          <a:xfrm>
            <a:off x="3207778" y="2474632"/>
            <a:ext cx="419933" cy="275170"/>
            <a:chOff x="3207778" y="2474632"/>
            <a:chExt cx="419933" cy="275170"/>
          </a:xfrm>
        </p:grpSpPr>
        <p:sp>
          <p:nvSpPr>
            <p:cNvPr id="14566" name="Google Shape;14566;p75"/>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5"/>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5"/>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5"/>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5"/>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5"/>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5"/>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75"/>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5"/>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5"/>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5"/>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5"/>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5"/>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5"/>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75"/>
          <p:cNvGrpSpPr/>
          <p:nvPr/>
        </p:nvGrpSpPr>
        <p:grpSpPr>
          <a:xfrm>
            <a:off x="6099375" y="2456075"/>
            <a:ext cx="337684" cy="314194"/>
            <a:chOff x="6099375" y="2456075"/>
            <a:chExt cx="337684" cy="314194"/>
          </a:xfrm>
        </p:grpSpPr>
        <p:sp>
          <p:nvSpPr>
            <p:cNvPr id="14581" name="Google Shape;14581;p75"/>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5"/>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3" name="Google Shape;14583;p75"/>
          <p:cNvGrpSpPr/>
          <p:nvPr/>
        </p:nvGrpSpPr>
        <p:grpSpPr>
          <a:xfrm>
            <a:off x="2312623" y="2468584"/>
            <a:ext cx="312698" cy="286534"/>
            <a:chOff x="2312623" y="2468584"/>
            <a:chExt cx="312698" cy="286534"/>
          </a:xfrm>
        </p:grpSpPr>
        <p:sp>
          <p:nvSpPr>
            <p:cNvPr id="14584" name="Google Shape;14584;p75"/>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5"/>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5"/>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7" name="Google Shape;14587;p75"/>
          <p:cNvGrpSpPr/>
          <p:nvPr/>
        </p:nvGrpSpPr>
        <p:grpSpPr>
          <a:xfrm>
            <a:off x="5618805" y="2440924"/>
            <a:ext cx="345292" cy="342618"/>
            <a:chOff x="5618805" y="2440924"/>
            <a:chExt cx="345292" cy="342618"/>
          </a:xfrm>
        </p:grpSpPr>
        <p:sp>
          <p:nvSpPr>
            <p:cNvPr id="14588" name="Google Shape;14588;p75"/>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5"/>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5"/>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5"/>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5"/>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3" name="Google Shape;14593;p75"/>
          <p:cNvGrpSpPr/>
          <p:nvPr/>
        </p:nvGrpSpPr>
        <p:grpSpPr>
          <a:xfrm>
            <a:off x="4653179" y="2446590"/>
            <a:ext cx="377886" cy="331255"/>
            <a:chOff x="4653179" y="2446590"/>
            <a:chExt cx="377886" cy="331255"/>
          </a:xfrm>
        </p:grpSpPr>
        <p:sp>
          <p:nvSpPr>
            <p:cNvPr id="14594" name="Google Shape;14594;p75"/>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5"/>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5"/>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5"/>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8" name="Google Shape;14598;p75"/>
          <p:cNvGrpSpPr/>
          <p:nvPr/>
        </p:nvGrpSpPr>
        <p:grpSpPr>
          <a:xfrm>
            <a:off x="5184517" y="2459481"/>
            <a:ext cx="252062" cy="305122"/>
            <a:chOff x="5184517" y="2459481"/>
            <a:chExt cx="252062" cy="305122"/>
          </a:xfrm>
        </p:grpSpPr>
        <p:sp>
          <p:nvSpPr>
            <p:cNvPr id="14599" name="Google Shape;14599;p75"/>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5"/>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5"/>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5"/>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75"/>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5"/>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05" name="Google Shape;14605;p75"/>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6" name="Google Shape;14606;p75"/>
          <p:cNvGrpSpPr/>
          <p:nvPr/>
        </p:nvGrpSpPr>
        <p:grpSpPr>
          <a:xfrm>
            <a:off x="6155459" y="1969108"/>
            <a:ext cx="249770" cy="363849"/>
            <a:chOff x="6155459" y="1969108"/>
            <a:chExt cx="249770" cy="363849"/>
          </a:xfrm>
        </p:grpSpPr>
        <p:sp>
          <p:nvSpPr>
            <p:cNvPr id="14607" name="Google Shape;14607;p75"/>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5"/>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5"/>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75"/>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5"/>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5"/>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5"/>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5"/>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5"/>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6" name="Google Shape;14616;p75"/>
          <p:cNvGrpSpPr/>
          <p:nvPr/>
        </p:nvGrpSpPr>
        <p:grpSpPr>
          <a:xfrm>
            <a:off x="2280029" y="1970604"/>
            <a:ext cx="353631" cy="354395"/>
            <a:chOff x="2280029" y="1970604"/>
            <a:chExt cx="353631" cy="354395"/>
          </a:xfrm>
        </p:grpSpPr>
        <p:sp>
          <p:nvSpPr>
            <p:cNvPr id="14617" name="Google Shape;14617;p75"/>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5"/>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5"/>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5"/>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1" name="Google Shape;14621;p75"/>
          <p:cNvGrpSpPr/>
          <p:nvPr/>
        </p:nvGrpSpPr>
        <p:grpSpPr>
          <a:xfrm>
            <a:off x="8065100" y="2000174"/>
            <a:ext cx="255086" cy="301685"/>
            <a:chOff x="8065100" y="2000174"/>
            <a:chExt cx="255086" cy="301685"/>
          </a:xfrm>
        </p:grpSpPr>
        <p:sp>
          <p:nvSpPr>
            <p:cNvPr id="14622" name="Google Shape;14622;p75"/>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5"/>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5"/>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5"/>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6" name="Google Shape;14626;p75"/>
          <p:cNvGrpSpPr/>
          <p:nvPr/>
        </p:nvGrpSpPr>
        <p:grpSpPr>
          <a:xfrm>
            <a:off x="6633705" y="1969108"/>
            <a:ext cx="249420" cy="363849"/>
            <a:chOff x="6633705" y="1969108"/>
            <a:chExt cx="249420" cy="363849"/>
          </a:xfrm>
        </p:grpSpPr>
        <p:sp>
          <p:nvSpPr>
            <p:cNvPr id="14627" name="Google Shape;14627;p75"/>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5"/>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5"/>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5"/>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75"/>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75"/>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5"/>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5"/>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5" name="Google Shape;14635;p75"/>
          <p:cNvGrpSpPr/>
          <p:nvPr/>
        </p:nvGrpSpPr>
        <p:grpSpPr>
          <a:xfrm>
            <a:off x="5211031" y="1969108"/>
            <a:ext cx="226661" cy="363467"/>
            <a:chOff x="5211031" y="1969108"/>
            <a:chExt cx="226661" cy="363467"/>
          </a:xfrm>
        </p:grpSpPr>
        <p:sp>
          <p:nvSpPr>
            <p:cNvPr id="14636" name="Google Shape;14636;p75"/>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5"/>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8" name="Google Shape;14638;p75"/>
          <p:cNvGrpSpPr/>
          <p:nvPr/>
        </p:nvGrpSpPr>
        <p:grpSpPr>
          <a:xfrm>
            <a:off x="3712952" y="1970604"/>
            <a:ext cx="354363" cy="354395"/>
            <a:chOff x="3712952" y="1970604"/>
            <a:chExt cx="354363" cy="354395"/>
          </a:xfrm>
        </p:grpSpPr>
        <p:sp>
          <p:nvSpPr>
            <p:cNvPr id="14639" name="Google Shape;14639;p75"/>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5"/>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5"/>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5"/>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5"/>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5"/>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75"/>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5"/>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5"/>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8" name="Google Shape;14648;p75"/>
          <p:cNvGrpSpPr/>
          <p:nvPr/>
        </p:nvGrpSpPr>
        <p:grpSpPr>
          <a:xfrm>
            <a:off x="3235438" y="1970604"/>
            <a:ext cx="354363" cy="354745"/>
            <a:chOff x="3235438" y="1970604"/>
            <a:chExt cx="354363" cy="354745"/>
          </a:xfrm>
        </p:grpSpPr>
        <p:sp>
          <p:nvSpPr>
            <p:cNvPr id="14649" name="Google Shape;14649;p75"/>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75"/>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5"/>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5"/>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5"/>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5"/>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5"/>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5"/>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5"/>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5"/>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5"/>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5"/>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5"/>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2" name="Google Shape;14662;p75"/>
          <p:cNvGrpSpPr/>
          <p:nvPr/>
        </p:nvGrpSpPr>
        <p:grpSpPr>
          <a:xfrm>
            <a:off x="1329585" y="1989925"/>
            <a:ext cx="341472" cy="335074"/>
            <a:chOff x="1329585" y="1989925"/>
            <a:chExt cx="341472" cy="335074"/>
          </a:xfrm>
        </p:grpSpPr>
        <p:sp>
          <p:nvSpPr>
            <p:cNvPr id="14663" name="Google Shape;14663;p75"/>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5"/>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5"/>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6" name="Google Shape;14666;p75"/>
          <p:cNvGrpSpPr/>
          <p:nvPr/>
        </p:nvGrpSpPr>
        <p:grpSpPr>
          <a:xfrm>
            <a:off x="5591871" y="1989906"/>
            <a:ext cx="416649" cy="325597"/>
            <a:chOff x="5626763" y="2013829"/>
            <a:chExt cx="351722" cy="274788"/>
          </a:xfrm>
        </p:grpSpPr>
        <p:sp>
          <p:nvSpPr>
            <p:cNvPr id="14667" name="Google Shape;14667;p75"/>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5"/>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5"/>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5"/>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5"/>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5"/>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5"/>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5"/>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5"/>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5"/>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7" name="Google Shape;14677;p75"/>
          <p:cNvGrpSpPr/>
          <p:nvPr/>
        </p:nvGrpSpPr>
        <p:grpSpPr>
          <a:xfrm>
            <a:off x="7576605" y="1983877"/>
            <a:ext cx="276698" cy="333133"/>
            <a:chOff x="7576605" y="1983877"/>
            <a:chExt cx="276698" cy="333133"/>
          </a:xfrm>
        </p:grpSpPr>
        <p:sp>
          <p:nvSpPr>
            <p:cNvPr id="14678" name="Google Shape;14678;p75"/>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5"/>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0" name="Google Shape;14680;p75"/>
          <p:cNvGrpSpPr/>
          <p:nvPr/>
        </p:nvGrpSpPr>
        <p:grpSpPr>
          <a:xfrm>
            <a:off x="853568" y="1975538"/>
            <a:ext cx="337334" cy="353599"/>
            <a:chOff x="853568" y="1975538"/>
            <a:chExt cx="337334" cy="353599"/>
          </a:xfrm>
        </p:grpSpPr>
        <p:sp>
          <p:nvSpPr>
            <p:cNvPr id="14681" name="Google Shape;14681;p75"/>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5"/>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5"/>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5"/>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5" name="Google Shape;14685;p75"/>
          <p:cNvGrpSpPr/>
          <p:nvPr/>
        </p:nvGrpSpPr>
        <p:grpSpPr>
          <a:xfrm>
            <a:off x="2770052" y="2009628"/>
            <a:ext cx="327085" cy="277080"/>
            <a:chOff x="2770052" y="2009628"/>
            <a:chExt cx="327085" cy="277080"/>
          </a:xfrm>
        </p:grpSpPr>
        <p:sp>
          <p:nvSpPr>
            <p:cNvPr id="14686" name="Google Shape;14686;p75"/>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5"/>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88" name="Google Shape;14688;p75"/>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9" name="Google Shape;14689;p75"/>
          <p:cNvGrpSpPr/>
          <p:nvPr/>
        </p:nvGrpSpPr>
        <p:grpSpPr>
          <a:xfrm>
            <a:off x="4195399" y="1970604"/>
            <a:ext cx="344878" cy="343573"/>
            <a:chOff x="4195399" y="1970604"/>
            <a:chExt cx="344878" cy="343573"/>
          </a:xfrm>
        </p:grpSpPr>
        <p:sp>
          <p:nvSpPr>
            <p:cNvPr id="14690" name="Google Shape;14690;p75"/>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5"/>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5"/>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5"/>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4" name="Google Shape;14694;p75"/>
          <p:cNvGrpSpPr/>
          <p:nvPr/>
        </p:nvGrpSpPr>
        <p:grpSpPr>
          <a:xfrm>
            <a:off x="4674791" y="1977447"/>
            <a:ext cx="344528" cy="344114"/>
            <a:chOff x="4674791" y="1977447"/>
            <a:chExt cx="344528" cy="344114"/>
          </a:xfrm>
        </p:grpSpPr>
        <p:sp>
          <p:nvSpPr>
            <p:cNvPr id="14695" name="Google Shape;14695;p75"/>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75"/>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5"/>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5"/>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5"/>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5"/>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5"/>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75"/>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5"/>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5"/>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5"/>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5"/>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5"/>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5"/>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75"/>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5"/>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5"/>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5"/>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5"/>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75"/>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5"/>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5"/>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5"/>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75"/>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5"/>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5"/>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1" name="Google Shape;14721;p75"/>
          <p:cNvGrpSpPr/>
          <p:nvPr/>
        </p:nvGrpSpPr>
        <p:grpSpPr>
          <a:xfrm>
            <a:off x="6083810" y="1547297"/>
            <a:ext cx="382819" cy="310788"/>
            <a:chOff x="6083810" y="1547297"/>
            <a:chExt cx="382819" cy="310788"/>
          </a:xfrm>
        </p:grpSpPr>
        <p:sp>
          <p:nvSpPr>
            <p:cNvPr id="14722" name="Google Shape;14722;p75"/>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75"/>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5"/>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5"/>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75"/>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5"/>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5"/>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5"/>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5"/>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5"/>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5"/>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5"/>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5"/>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5"/>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5"/>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5"/>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75"/>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5"/>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0" name="Google Shape;14740;p75"/>
          <p:cNvGrpSpPr/>
          <p:nvPr/>
        </p:nvGrpSpPr>
        <p:grpSpPr>
          <a:xfrm>
            <a:off x="6558300" y="1538193"/>
            <a:ext cx="382788" cy="328613"/>
            <a:chOff x="6558300" y="1538193"/>
            <a:chExt cx="382788" cy="328613"/>
          </a:xfrm>
        </p:grpSpPr>
        <p:sp>
          <p:nvSpPr>
            <p:cNvPr id="14741" name="Google Shape;14741;p75"/>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5"/>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3" name="Google Shape;14743;p75"/>
          <p:cNvGrpSpPr/>
          <p:nvPr/>
        </p:nvGrpSpPr>
        <p:grpSpPr>
          <a:xfrm>
            <a:off x="5194002" y="1511297"/>
            <a:ext cx="259605" cy="346024"/>
            <a:chOff x="5194002" y="1511297"/>
            <a:chExt cx="259605" cy="346024"/>
          </a:xfrm>
        </p:grpSpPr>
        <p:sp>
          <p:nvSpPr>
            <p:cNvPr id="14744" name="Google Shape;14744;p75"/>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5"/>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5"/>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5"/>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8" name="Google Shape;14748;p75"/>
          <p:cNvGrpSpPr/>
          <p:nvPr/>
        </p:nvGrpSpPr>
        <p:grpSpPr>
          <a:xfrm>
            <a:off x="1394741" y="1512061"/>
            <a:ext cx="252444" cy="351722"/>
            <a:chOff x="1394741" y="1512061"/>
            <a:chExt cx="252444" cy="351722"/>
          </a:xfrm>
        </p:grpSpPr>
        <p:sp>
          <p:nvSpPr>
            <p:cNvPr id="14749" name="Google Shape;14749;p75"/>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75"/>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5"/>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5"/>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5"/>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5"/>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5"/>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5"/>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5"/>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5"/>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75"/>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5"/>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5"/>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5"/>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5"/>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5"/>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5"/>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75"/>
          <p:cNvGrpSpPr/>
          <p:nvPr/>
        </p:nvGrpSpPr>
        <p:grpSpPr>
          <a:xfrm>
            <a:off x="855096" y="1504485"/>
            <a:ext cx="380910" cy="339594"/>
            <a:chOff x="855096" y="1504485"/>
            <a:chExt cx="380910" cy="339594"/>
          </a:xfrm>
        </p:grpSpPr>
        <p:sp>
          <p:nvSpPr>
            <p:cNvPr id="14767" name="Google Shape;14767;p75"/>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5"/>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5"/>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5"/>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75"/>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2" name="Google Shape;14772;p75"/>
          <p:cNvGrpSpPr/>
          <p:nvPr/>
        </p:nvGrpSpPr>
        <p:grpSpPr>
          <a:xfrm>
            <a:off x="1819576" y="1511679"/>
            <a:ext cx="352103" cy="352103"/>
            <a:chOff x="1819576" y="1511679"/>
            <a:chExt cx="352103" cy="352103"/>
          </a:xfrm>
        </p:grpSpPr>
        <p:sp>
          <p:nvSpPr>
            <p:cNvPr id="14773" name="Google Shape;14773;p75"/>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5"/>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5"/>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5"/>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7" name="Google Shape;14777;p75"/>
          <p:cNvGrpSpPr/>
          <p:nvPr/>
        </p:nvGrpSpPr>
        <p:grpSpPr>
          <a:xfrm>
            <a:off x="5621097" y="1500761"/>
            <a:ext cx="371424" cy="355446"/>
            <a:chOff x="5621097" y="1500761"/>
            <a:chExt cx="371424" cy="355446"/>
          </a:xfrm>
        </p:grpSpPr>
        <p:sp>
          <p:nvSpPr>
            <p:cNvPr id="14778" name="Google Shape;14778;p75"/>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75"/>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0" name="Google Shape;14780;p75"/>
          <p:cNvGrpSpPr/>
          <p:nvPr/>
        </p:nvGrpSpPr>
        <p:grpSpPr>
          <a:xfrm>
            <a:off x="4670239" y="1541599"/>
            <a:ext cx="359679" cy="321833"/>
            <a:chOff x="4670239" y="1541599"/>
            <a:chExt cx="359679" cy="321833"/>
          </a:xfrm>
        </p:grpSpPr>
        <p:sp>
          <p:nvSpPr>
            <p:cNvPr id="14781" name="Google Shape;14781;p75"/>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5"/>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5"/>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5"/>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5"/>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6" name="Google Shape;14786;p75"/>
          <p:cNvGrpSpPr/>
          <p:nvPr/>
        </p:nvGrpSpPr>
        <p:grpSpPr>
          <a:xfrm>
            <a:off x="4212429" y="1502385"/>
            <a:ext cx="321037" cy="353822"/>
            <a:chOff x="4212429" y="1502385"/>
            <a:chExt cx="321037" cy="353822"/>
          </a:xfrm>
        </p:grpSpPr>
        <p:sp>
          <p:nvSpPr>
            <p:cNvPr id="14787" name="Google Shape;14787;p75"/>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5"/>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5"/>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5"/>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1" name="Google Shape;14791;p75"/>
          <p:cNvGrpSpPr/>
          <p:nvPr/>
        </p:nvGrpSpPr>
        <p:grpSpPr>
          <a:xfrm>
            <a:off x="2302788" y="1505981"/>
            <a:ext cx="336188" cy="335425"/>
            <a:chOff x="2302788" y="1505981"/>
            <a:chExt cx="336188" cy="335425"/>
          </a:xfrm>
        </p:grpSpPr>
        <p:sp>
          <p:nvSpPr>
            <p:cNvPr id="14792" name="Google Shape;14792;p75"/>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5"/>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5"/>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5"/>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5"/>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5"/>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5"/>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5"/>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5"/>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5"/>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5"/>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5"/>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5"/>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5"/>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5"/>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5"/>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5"/>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9" name="Google Shape;14809;p75"/>
          <p:cNvGrpSpPr/>
          <p:nvPr/>
        </p:nvGrpSpPr>
        <p:grpSpPr>
          <a:xfrm>
            <a:off x="2780301" y="1521896"/>
            <a:ext cx="333133" cy="321037"/>
            <a:chOff x="2780301" y="1521896"/>
            <a:chExt cx="333133" cy="321037"/>
          </a:xfrm>
        </p:grpSpPr>
        <p:sp>
          <p:nvSpPr>
            <p:cNvPr id="14810" name="Google Shape;14810;p75"/>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5"/>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5"/>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5"/>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5"/>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5"/>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5"/>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5"/>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75"/>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5"/>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5"/>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5"/>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5"/>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5"/>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5"/>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5"/>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5"/>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5"/>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5"/>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5"/>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0" name="Google Shape;14830;p75"/>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5"/>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75"/>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33" name="Google Shape;14833;p75"/>
          <p:cNvGrpSpPr/>
          <p:nvPr/>
        </p:nvGrpSpPr>
        <p:grpSpPr>
          <a:xfrm>
            <a:off x="3316159" y="1515085"/>
            <a:ext cx="211892" cy="339594"/>
            <a:chOff x="3316159" y="1515085"/>
            <a:chExt cx="211892" cy="339594"/>
          </a:xfrm>
        </p:grpSpPr>
        <p:sp>
          <p:nvSpPr>
            <p:cNvPr id="14834" name="Google Shape;14834;p75"/>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5"/>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5"/>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5"/>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5"/>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75"/>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0" name="Google Shape;14840;p75"/>
          <p:cNvGrpSpPr/>
          <p:nvPr/>
        </p:nvGrpSpPr>
        <p:grpSpPr>
          <a:xfrm>
            <a:off x="3716358" y="1544655"/>
            <a:ext cx="361971" cy="314958"/>
            <a:chOff x="3716358" y="1544655"/>
            <a:chExt cx="361971" cy="314958"/>
          </a:xfrm>
        </p:grpSpPr>
        <p:sp>
          <p:nvSpPr>
            <p:cNvPr id="14841" name="Google Shape;14841;p75"/>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5"/>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5"/>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5"/>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5"/>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6" name="Google Shape;14846;p75"/>
            <p:cNvGrpSpPr/>
            <p:nvPr/>
          </p:nvGrpSpPr>
          <p:grpSpPr>
            <a:xfrm>
              <a:off x="3716358" y="1544655"/>
              <a:ext cx="361971" cy="314958"/>
              <a:chOff x="3716358" y="1544655"/>
              <a:chExt cx="361971" cy="314958"/>
            </a:xfrm>
          </p:grpSpPr>
          <p:sp>
            <p:nvSpPr>
              <p:cNvPr id="14847" name="Google Shape;14847;p75"/>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5"/>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5"/>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5"/>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5"/>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52" name="Google Shape;14852;p75"/>
          <p:cNvGrpSpPr/>
          <p:nvPr/>
        </p:nvGrpSpPr>
        <p:grpSpPr>
          <a:xfrm>
            <a:off x="7011924" y="1557552"/>
            <a:ext cx="499533" cy="305136"/>
            <a:chOff x="7009649" y="1541981"/>
            <a:chExt cx="524940" cy="320655"/>
          </a:xfrm>
        </p:grpSpPr>
        <p:sp>
          <p:nvSpPr>
            <p:cNvPr id="14853" name="Google Shape;14853;p75"/>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5"/>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5"/>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5"/>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5"/>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75"/>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5"/>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5"/>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1" name="Google Shape;14861;p75"/>
          <p:cNvGrpSpPr/>
          <p:nvPr/>
        </p:nvGrpSpPr>
        <p:grpSpPr>
          <a:xfrm>
            <a:off x="8034034" y="1518109"/>
            <a:ext cx="282746" cy="340358"/>
            <a:chOff x="8034034" y="1518109"/>
            <a:chExt cx="282746" cy="340358"/>
          </a:xfrm>
        </p:grpSpPr>
        <p:sp>
          <p:nvSpPr>
            <p:cNvPr id="14862" name="Google Shape;14862;p75"/>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5"/>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5"/>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5"/>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6" name="Google Shape;14866;p75"/>
          <p:cNvGrpSpPr/>
          <p:nvPr/>
        </p:nvGrpSpPr>
        <p:grpSpPr>
          <a:xfrm>
            <a:off x="7582302" y="1499934"/>
            <a:ext cx="369133" cy="360411"/>
            <a:chOff x="7582302" y="1499934"/>
            <a:chExt cx="369133" cy="360411"/>
          </a:xfrm>
        </p:grpSpPr>
        <p:sp>
          <p:nvSpPr>
            <p:cNvPr id="14867" name="Google Shape;14867;p75"/>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5"/>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5"/>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5"/>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5"/>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875" name="Shape 14875"/>
        <p:cNvGrpSpPr/>
        <p:nvPr/>
      </p:nvGrpSpPr>
      <p:grpSpPr>
        <a:xfrm>
          <a:off x="0" y="0"/>
          <a:ext cx="0" cy="0"/>
          <a:chOff x="0" y="0"/>
          <a:chExt cx="0" cy="0"/>
        </a:xfrm>
      </p:grpSpPr>
      <p:pic>
        <p:nvPicPr>
          <p:cNvPr id="14876" name="Google Shape;14876;p7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1" name="Shape 441"/>
        <p:cNvGrpSpPr/>
        <p:nvPr/>
      </p:nvGrpSpPr>
      <p:grpSpPr>
        <a:xfrm>
          <a:off x="0" y="0"/>
          <a:ext cx="0" cy="0"/>
          <a:chOff x="0" y="0"/>
          <a:chExt cx="0" cy="0"/>
        </a:xfrm>
      </p:grpSpPr>
      <p:grpSp>
        <p:nvGrpSpPr>
          <p:cNvPr id="442" name="Google Shape;442;p32"/>
          <p:cNvGrpSpPr/>
          <p:nvPr/>
        </p:nvGrpSpPr>
        <p:grpSpPr>
          <a:xfrm>
            <a:off x="438150" y="-538125"/>
            <a:ext cx="5567100" cy="5143500"/>
            <a:chOff x="438150" y="-538125"/>
            <a:chExt cx="5567100" cy="5143500"/>
          </a:xfrm>
        </p:grpSpPr>
        <p:sp>
          <p:nvSpPr>
            <p:cNvPr id="443" name="Google Shape;443;p32"/>
            <p:cNvSpPr/>
            <p:nvPr/>
          </p:nvSpPr>
          <p:spPr>
            <a:xfrm>
              <a:off x="438150" y="-538125"/>
              <a:ext cx="55671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 name="Google Shape;444;p32"/>
            <p:cNvGrpSpPr/>
            <p:nvPr/>
          </p:nvGrpSpPr>
          <p:grpSpPr>
            <a:xfrm>
              <a:off x="873674" y="1378075"/>
              <a:ext cx="165399" cy="2832399"/>
              <a:chOff x="873674" y="1378075"/>
              <a:chExt cx="165399" cy="2832399"/>
            </a:xfrm>
          </p:grpSpPr>
          <p:sp>
            <p:nvSpPr>
              <p:cNvPr id="445" name="Google Shape;445;p32"/>
              <p:cNvSpPr/>
              <p:nvPr/>
            </p:nvSpPr>
            <p:spPr>
              <a:xfrm>
                <a:off x="873674" y="1759075"/>
                <a:ext cx="165399" cy="165399"/>
              </a:xfrm>
              <a:custGeom>
                <a:rect b="b" l="l" r="r" t="t"/>
                <a:pathLst>
                  <a:path extrusionOk="0" h="2082" w="2082">
                    <a:moveTo>
                      <a:pt x="1" y="0"/>
                    </a:moveTo>
                    <a:lnTo>
                      <a:pt x="1" y="2081"/>
                    </a:lnTo>
                    <a:lnTo>
                      <a:pt x="2081" y="2081"/>
                    </a:lnTo>
                    <a:lnTo>
                      <a:pt x="2081" y="0"/>
                    </a:ln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2"/>
              <p:cNvSpPr/>
              <p:nvPr/>
            </p:nvSpPr>
            <p:spPr>
              <a:xfrm>
                <a:off x="873674" y="2140075"/>
                <a:ext cx="165399" cy="165399"/>
              </a:xfrm>
              <a:custGeom>
                <a:rect b="b" l="l" r="r" t="t"/>
                <a:pathLst>
                  <a:path extrusionOk="0" h="2082" w="2082">
                    <a:moveTo>
                      <a:pt x="1" y="0"/>
                    </a:moveTo>
                    <a:lnTo>
                      <a:pt x="1" y="2081"/>
                    </a:lnTo>
                    <a:lnTo>
                      <a:pt x="2081" y="2081"/>
                    </a:lnTo>
                    <a:lnTo>
                      <a:pt x="2081" y="0"/>
                    </a:ln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2"/>
              <p:cNvSpPr/>
              <p:nvPr/>
            </p:nvSpPr>
            <p:spPr>
              <a:xfrm>
                <a:off x="873674" y="2521075"/>
                <a:ext cx="165399" cy="165399"/>
              </a:xfrm>
              <a:custGeom>
                <a:rect b="b" l="l" r="r" t="t"/>
                <a:pathLst>
                  <a:path extrusionOk="0" h="2082" w="2082">
                    <a:moveTo>
                      <a:pt x="1" y="0"/>
                    </a:moveTo>
                    <a:lnTo>
                      <a:pt x="1" y="2081"/>
                    </a:lnTo>
                    <a:lnTo>
                      <a:pt x="2081" y="2081"/>
                    </a:lnTo>
                    <a:lnTo>
                      <a:pt x="2081" y="0"/>
                    </a:ln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2"/>
              <p:cNvSpPr/>
              <p:nvPr/>
            </p:nvSpPr>
            <p:spPr>
              <a:xfrm>
                <a:off x="873674" y="2902075"/>
                <a:ext cx="165399" cy="165399"/>
              </a:xfrm>
              <a:custGeom>
                <a:rect b="b" l="l" r="r" t="t"/>
                <a:pathLst>
                  <a:path extrusionOk="0" h="2082" w="2082">
                    <a:moveTo>
                      <a:pt x="1" y="0"/>
                    </a:moveTo>
                    <a:lnTo>
                      <a:pt x="1" y="2081"/>
                    </a:lnTo>
                    <a:lnTo>
                      <a:pt x="2081" y="2081"/>
                    </a:lnTo>
                    <a:lnTo>
                      <a:pt x="2081" y="0"/>
                    </a:ln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2"/>
              <p:cNvSpPr/>
              <p:nvPr/>
            </p:nvSpPr>
            <p:spPr>
              <a:xfrm>
                <a:off x="873674" y="3283075"/>
                <a:ext cx="165399" cy="165399"/>
              </a:xfrm>
              <a:custGeom>
                <a:rect b="b" l="l" r="r" t="t"/>
                <a:pathLst>
                  <a:path extrusionOk="0" h="2082" w="2082">
                    <a:moveTo>
                      <a:pt x="1" y="0"/>
                    </a:moveTo>
                    <a:lnTo>
                      <a:pt x="1" y="2081"/>
                    </a:lnTo>
                    <a:lnTo>
                      <a:pt x="2081" y="2081"/>
                    </a:lnTo>
                    <a:lnTo>
                      <a:pt x="2081" y="0"/>
                    </a:ln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2"/>
              <p:cNvSpPr/>
              <p:nvPr/>
            </p:nvSpPr>
            <p:spPr>
              <a:xfrm>
                <a:off x="873674" y="3664075"/>
                <a:ext cx="165399" cy="165399"/>
              </a:xfrm>
              <a:custGeom>
                <a:rect b="b" l="l" r="r" t="t"/>
                <a:pathLst>
                  <a:path extrusionOk="0" h="2082" w="2082">
                    <a:moveTo>
                      <a:pt x="1" y="0"/>
                    </a:moveTo>
                    <a:lnTo>
                      <a:pt x="1" y="2081"/>
                    </a:lnTo>
                    <a:lnTo>
                      <a:pt x="2081" y="2081"/>
                    </a:lnTo>
                    <a:lnTo>
                      <a:pt x="2081" y="0"/>
                    </a:ln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2"/>
              <p:cNvSpPr/>
              <p:nvPr/>
            </p:nvSpPr>
            <p:spPr>
              <a:xfrm>
                <a:off x="873674" y="4045075"/>
                <a:ext cx="165399" cy="165399"/>
              </a:xfrm>
              <a:custGeom>
                <a:rect b="b" l="l" r="r" t="t"/>
                <a:pathLst>
                  <a:path extrusionOk="0" h="2082" w="2082">
                    <a:moveTo>
                      <a:pt x="1" y="0"/>
                    </a:moveTo>
                    <a:lnTo>
                      <a:pt x="1" y="2081"/>
                    </a:lnTo>
                    <a:lnTo>
                      <a:pt x="2081" y="2081"/>
                    </a:lnTo>
                    <a:lnTo>
                      <a:pt x="2081" y="0"/>
                    </a:ln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2"/>
              <p:cNvSpPr/>
              <p:nvPr/>
            </p:nvSpPr>
            <p:spPr>
              <a:xfrm>
                <a:off x="873674" y="1378075"/>
                <a:ext cx="165399" cy="165399"/>
              </a:xfrm>
              <a:custGeom>
                <a:rect b="b" l="l" r="r" t="t"/>
                <a:pathLst>
                  <a:path extrusionOk="0" h="2082" w="2082">
                    <a:moveTo>
                      <a:pt x="1" y="0"/>
                    </a:moveTo>
                    <a:lnTo>
                      <a:pt x="1" y="2081"/>
                    </a:lnTo>
                    <a:lnTo>
                      <a:pt x="2081" y="2081"/>
                    </a:lnTo>
                    <a:lnTo>
                      <a:pt x="2081" y="0"/>
                    </a:ln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 name="Google Shape;453;p32"/>
            <p:cNvGrpSpPr/>
            <p:nvPr/>
          </p:nvGrpSpPr>
          <p:grpSpPr>
            <a:xfrm>
              <a:off x="1167136" y="1543396"/>
              <a:ext cx="3685496" cy="2667079"/>
              <a:chOff x="1167136" y="1543396"/>
              <a:chExt cx="3685496" cy="2667079"/>
            </a:xfrm>
          </p:grpSpPr>
          <p:sp>
            <p:nvSpPr>
              <p:cNvPr id="454" name="Google Shape;454;p32"/>
              <p:cNvSpPr/>
              <p:nvPr/>
            </p:nvSpPr>
            <p:spPr>
              <a:xfrm>
                <a:off x="1167136" y="1924396"/>
                <a:ext cx="3685496"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2"/>
              <p:cNvSpPr/>
              <p:nvPr/>
            </p:nvSpPr>
            <p:spPr>
              <a:xfrm>
                <a:off x="1167136" y="2305396"/>
                <a:ext cx="3685496"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2"/>
              <p:cNvSpPr/>
              <p:nvPr/>
            </p:nvSpPr>
            <p:spPr>
              <a:xfrm>
                <a:off x="1167136" y="2686396"/>
                <a:ext cx="3685496"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2"/>
              <p:cNvSpPr/>
              <p:nvPr/>
            </p:nvSpPr>
            <p:spPr>
              <a:xfrm>
                <a:off x="1167136" y="3067396"/>
                <a:ext cx="3685496"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2"/>
              <p:cNvSpPr/>
              <p:nvPr/>
            </p:nvSpPr>
            <p:spPr>
              <a:xfrm>
                <a:off x="1167136" y="3448396"/>
                <a:ext cx="3685496"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2"/>
              <p:cNvSpPr/>
              <p:nvPr/>
            </p:nvSpPr>
            <p:spPr>
              <a:xfrm>
                <a:off x="1167136" y="3829396"/>
                <a:ext cx="3685496"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2"/>
              <p:cNvSpPr/>
              <p:nvPr/>
            </p:nvSpPr>
            <p:spPr>
              <a:xfrm>
                <a:off x="1167136" y="4210396"/>
                <a:ext cx="3685496"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2"/>
              <p:cNvSpPr/>
              <p:nvPr/>
            </p:nvSpPr>
            <p:spPr>
              <a:xfrm>
                <a:off x="1167136" y="1543396"/>
                <a:ext cx="3685496" cy="79"/>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 name="Google Shape;462;p32"/>
            <p:cNvGrpSpPr/>
            <p:nvPr/>
          </p:nvGrpSpPr>
          <p:grpSpPr>
            <a:xfrm>
              <a:off x="4988416" y="1412633"/>
              <a:ext cx="662553" cy="2797842"/>
              <a:chOff x="4988416" y="1412633"/>
              <a:chExt cx="662553" cy="2797842"/>
            </a:xfrm>
          </p:grpSpPr>
          <p:sp>
            <p:nvSpPr>
              <p:cNvPr id="463" name="Google Shape;463;p32"/>
              <p:cNvSpPr/>
              <p:nvPr/>
            </p:nvSpPr>
            <p:spPr>
              <a:xfrm>
                <a:off x="4988416" y="1793633"/>
                <a:ext cx="132033" cy="130842"/>
              </a:xfrm>
              <a:custGeom>
                <a:rect b="b" l="l" r="r" t="t"/>
                <a:pathLst>
                  <a:path extrusionOk="0" fill="none" h="1647" w="1662">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2"/>
              <p:cNvSpPr/>
              <p:nvPr/>
            </p:nvSpPr>
            <p:spPr>
              <a:xfrm>
                <a:off x="5253596" y="1793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2"/>
              <p:cNvSpPr/>
              <p:nvPr/>
            </p:nvSpPr>
            <p:spPr>
              <a:xfrm>
                <a:off x="5518856" y="1793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2"/>
              <p:cNvSpPr/>
              <p:nvPr/>
            </p:nvSpPr>
            <p:spPr>
              <a:xfrm>
                <a:off x="4988416" y="2174633"/>
                <a:ext cx="132033" cy="130842"/>
              </a:xfrm>
              <a:custGeom>
                <a:rect b="b" l="l" r="r" t="t"/>
                <a:pathLst>
                  <a:path extrusionOk="0" fill="none" h="1647" w="1662">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2"/>
              <p:cNvSpPr/>
              <p:nvPr/>
            </p:nvSpPr>
            <p:spPr>
              <a:xfrm>
                <a:off x="5253596" y="2174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2"/>
              <p:cNvSpPr/>
              <p:nvPr/>
            </p:nvSpPr>
            <p:spPr>
              <a:xfrm>
                <a:off x="5518856" y="2174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2"/>
              <p:cNvSpPr/>
              <p:nvPr/>
            </p:nvSpPr>
            <p:spPr>
              <a:xfrm>
                <a:off x="4988416" y="2555633"/>
                <a:ext cx="132033" cy="130842"/>
              </a:xfrm>
              <a:custGeom>
                <a:rect b="b" l="l" r="r" t="t"/>
                <a:pathLst>
                  <a:path extrusionOk="0" fill="none" h="1647" w="1662">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2"/>
              <p:cNvSpPr/>
              <p:nvPr/>
            </p:nvSpPr>
            <p:spPr>
              <a:xfrm>
                <a:off x="5253596" y="2555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2"/>
              <p:cNvSpPr/>
              <p:nvPr/>
            </p:nvSpPr>
            <p:spPr>
              <a:xfrm>
                <a:off x="5518856" y="2555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2"/>
              <p:cNvSpPr/>
              <p:nvPr/>
            </p:nvSpPr>
            <p:spPr>
              <a:xfrm>
                <a:off x="4988416" y="2936633"/>
                <a:ext cx="132033" cy="130842"/>
              </a:xfrm>
              <a:custGeom>
                <a:rect b="b" l="l" r="r" t="t"/>
                <a:pathLst>
                  <a:path extrusionOk="0" fill="none" h="1647" w="1662">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2"/>
              <p:cNvSpPr/>
              <p:nvPr/>
            </p:nvSpPr>
            <p:spPr>
              <a:xfrm>
                <a:off x="5253596" y="2936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2"/>
              <p:cNvSpPr/>
              <p:nvPr/>
            </p:nvSpPr>
            <p:spPr>
              <a:xfrm>
                <a:off x="5518856" y="2936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2"/>
              <p:cNvSpPr/>
              <p:nvPr/>
            </p:nvSpPr>
            <p:spPr>
              <a:xfrm>
                <a:off x="4988416" y="3317633"/>
                <a:ext cx="132033" cy="130842"/>
              </a:xfrm>
              <a:custGeom>
                <a:rect b="b" l="l" r="r" t="t"/>
                <a:pathLst>
                  <a:path extrusionOk="0" fill="none" h="1647" w="1662">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2"/>
              <p:cNvSpPr/>
              <p:nvPr/>
            </p:nvSpPr>
            <p:spPr>
              <a:xfrm>
                <a:off x="5253596" y="3317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2"/>
              <p:cNvSpPr/>
              <p:nvPr/>
            </p:nvSpPr>
            <p:spPr>
              <a:xfrm>
                <a:off x="5518856" y="3317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2"/>
              <p:cNvSpPr/>
              <p:nvPr/>
            </p:nvSpPr>
            <p:spPr>
              <a:xfrm>
                <a:off x="4988416" y="3698633"/>
                <a:ext cx="132033" cy="130842"/>
              </a:xfrm>
              <a:custGeom>
                <a:rect b="b" l="l" r="r" t="t"/>
                <a:pathLst>
                  <a:path extrusionOk="0" fill="none" h="1647" w="1662">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2"/>
              <p:cNvSpPr/>
              <p:nvPr/>
            </p:nvSpPr>
            <p:spPr>
              <a:xfrm>
                <a:off x="5253596" y="3698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2"/>
              <p:cNvSpPr/>
              <p:nvPr/>
            </p:nvSpPr>
            <p:spPr>
              <a:xfrm>
                <a:off x="5518856" y="3698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2"/>
              <p:cNvSpPr/>
              <p:nvPr/>
            </p:nvSpPr>
            <p:spPr>
              <a:xfrm>
                <a:off x="4988416" y="4079633"/>
                <a:ext cx="132033" cy="130842"/>
              </a:xfrm>
              <a:custGeom>
                <a:rect b="b" l="l" r="r" t="t"/>
                <a:pathLst>
                  <a:path extrusionOk="0" fill="none" h="1647" w="1662">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2"/>
              <p:cNvSpPr/>
              <p:nvPr/>
            </p:nvSpPr>
            <p:spPr>
              <a:xfrm>
                <a:off x="5253596" y="4079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2"/>
              <p:cNvSpPr/>
              <p:nvPr/>
            </p:nvSpPr>
            <p:spPr>
              <a:xfrm>
                <a:off x="5518856" y="4079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2"/>
              <p:cNvSpPr/>
              <p:nvPr/>
            </p:nvSpPr>
            <p:spPr>
              <a:xfrm>
                <a:off x="4988416" y="1412633"/>
                <a:ext cx="132033" cy="130842"/>
              </a:xfrm>
              <a:custGeom>
                <a:rect b="b" l="l" r="r" t="t"/>
                <a:pathLst>
                  <a:path extrusionOk="0" fill="none" h="1647" w="1662">
                    <a:moveTo>
                      <a:pt x="1661" y="824"/>
                    </a:moveTo>
                    <a:cubicBezTo>
                      <a:pt x="1661" y="1275"/>
                      <a:pt x="1290" y="1646"/>
                      <a:pt x="823" y="1646"/>
                    </a:cubicBezTo>
                    <a:cubicBezTo>
                      <a:pt x="371" y="1646"/>
                      <a:pt x="0" y="1275"/>
                      <a:pt x="0" y="824"/>
                    </a:cubicBezTo>
                    <a:cubicBezTo>
                      <a:pt x="0" y="372"/>
                      <a:pt x="371" y="1"/>
                      <a:pt x="823" y="1"/>
                    </a:cubicBezTo>
                    <a:cubicBezTo>
                      <a:pt x="1290" y="1"/>
                      <a:pt x="1661" y="372"/>
                      <a:pt x="1661"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2"/>
              <p:cNvSpPr/>
              <p:nvPr/>
            </p:nvSpPr>
            <p:spPr>
              <a:xfrm>
                <a:off x="5253596" y="1412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2"/>
              <p:cNvSpPr/>
              <p:nvPr/>
            </p:nvSpPr>
            <p:spPr>
              <a:xfrm>
                <a:off x="5518856" y="1412633"/>
                <a:ext cx="132113" cy="130842"/>
              </a:xfrm>
              <a:custGeom>
                <a:rect b="b" l="l" r="r" t="t"/>
                <a:pathLst>
                  <a:path extrusionOk="0" fill="none" h="1647" w="1663">
                    <a:moveTo>
                      <a:pt x="1662" y="824"/>
                    </a:moveTo>
                    <a:cubicBezTo>
                      <a:pt x="1662" y="1275"/>
                      <a:pt x="1291" y="1646"/>
                      <a:pt x="824" y="1646"/>
                    </a:cubicBezTo>
                    <a:cubicBezTo>
                      <a:pt x="372" y="1646"/>
                      <a:pt x="1" y="1275"/>
                      <a:pt x="1" y="824"/>
                    </a:cubicBezTo>
                    <a:cubicBezTo>
                      <a:pt x="1" y="372"/>
                      <a:pt x="372" y="1"/>
                      <a:pt x="824" y="1"/>
                    </a:cubicBezTo>
                    <a:cubicBezTo>
                      <a:pt x="1291" y="1"/>
                      <a:pt x="1662" y="372"/>
                      <a:pt x="1662" y="824"/>
                    </a:cubicBezTo>
                    <a:close/>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7" name="Google Shape;487;p32"/>
          <p:cNvGrpSpPr/>
          <p:nvPr/>
        </p:nvGrpSpPr>
        <p:grpSpPr>
          <a:xfrm>
            <a:off x="6194952" y="1254824"/>
            <a:ext cx="2225126" cy="1529302"/>
            <a:chOff x="6194952" y="1254824"/>
            <a:chExt cx="2225126" cy="1529302"/>
          </a:xfrm>
        </p:grpSpPr>
        <p:sp>
          <p:nvSpPr>
            <p:cNvPr id="488" name="Google Shape;488;p32"/>
            <p:cNvSpPr/>
            <p:nvPr/>
          </p:nvSpPr>
          <p:spPr>
            <a:xfrm>
              <a:off x="6194952" y="1375253"/>
              <a:ext cx="2225126" cy="1408872"/>
            </a:xfrm>
            <a:custGeom>
              <a:rect b="b" l="l" r="r" t="t"/>
              <a:pathLst>
                <a:path extrusionOk="0" fill="none" h="35213" w="30051">
                  <a:moveTo>
                    <a:pt x="27712" y="0"/>
                  </a:moveTo>
                  <a:lnTo>
                    <a:pt x="30051" y="0"/>
                  </a:lnTo>
                  <a:lnTo>
                    <a:pt x="30051" y="35213"/>
                  </a:lnTo>
                  <a:lnTo>
                    <a:pt x="0" y="35213"/>
                  </a:lnTo>
                  <a:lnTo>
                    <a:pt x="0" y="0"/>
                  </a:lnTo>
                  <a:lnTo>
                    <a:pt x="613" y="0"/>
                  </a:lnTo>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9" name="Google Shape;489;p32"/>
            <p:cNvGrpSpPr/>
            <p:nvPr/>
          </p:nvGrpSpPr>
          <p:grpSpPr>
            <a:xfrm>
              <a:off x="6211716" y="1254824"/>
              <a:ext cx="357569" cy="249462"/>
              <a:chOff x="6211716" y="1254824"/>
              <a:chExt cx="357569" cy="249462"/>
            </a:xfrm>
          </p:grpSpPr>
          <p:sp>
            <p:nvSpPr>
              <p:cNvPr id="490" name="Google Shape;490;p32"/>
              <p:cNvSpPr/>
              <p:nvPr/>
            </p:nvSpPr>
            <p:spPr>
              <a:xfrm>
                <a:off x="6211716" y="1254824"/>
                <a:ext cx="357569" cy="249462"/>
              </a:xfrm>
              <a:custGeom>
                <a:rect b="b" l="l" r="r" t="t"/>
                <a:pathLst>
                  <a:path extrusionOk="0" h="6235" w="8937">
                    <a:moveTo>
                      <a:pt x="4484" y="1"/>
                    </a:moveTo>
                    <a:cubicBezTo>
                      <a:pt x="3885" y="1"/>
                      <a:pt x="3279" y="82"/>
                      <a:pt x="2710" y="203"/>
                    </a:cubicBezTo>
                    <a:cubicBezTo>
                      <a:pt x="2694" y="236"/>
                      <a:pt x="2662" y="252"/>
                      <a:pt x="2614" y="268"/>
                    </a:cubicBezTo>
                    <a:cubicBezTo>
                      <a:pt x="888" y="881"/>
                      <a:pt x="1" y="2833"/>
                      <a:pt x="856" y="4494"/>
                    </a:cubicBezTo>
                    <a:cubicBezTo>
                      <a:pt x="1480" y="5722"/>
                      <a:pt x="2798" y="6234"/>
                      <a:pt x="4120" y="6234"/>
                    </a:cubicBezTo>
                    <a:cubicBezTo>
                      <a:pt x="4743" y="6234"/>
                      <a:pt x="5367" y="6120"/>
                      <a:pt x="5920" y="5914"/>
                    </a:cubicBezTo>
                    <a:cubicBezTo>
                      <a:pt x="7695" y="5252"/>
                      <a:pt x="8937" y="3123"/>
                      <a:pt x="7695" y="1413"/>
                    </a:cubicBezTo>
                    <a:cubicBezTo>
                      <a:pt x="6923" y="348"/>
                      <a:pt x="5720" y="1"/>
                      <a:pt x="4484" y="1"/>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 name="Google Shape;491;p32"/>
              <p:cNvGrpSpPr/>
              <p:nvPr/>
            </p:nvGrpSpPr>
            <p:grpSpPr>
              <a:xfrm>
                <a:off x="6252045" y="1259625"/>
                <a:ext cx="264744" cy="236938"/>
                <a:chOff x="6252045" y="1259625"/>
                <a:chExt cx="264744" cy="236938"/>
              </a:xfrm>
            </p:grpSpPr>
            <p:sp>
              <p:nvSpPr>
                <p:cNvPr id="492" name="Google Shape;492;p32"/>
                <p:cNvSpPr/>
                <p:nvPr/>
              </p:nvSpPr>
              <p:spPr>
                <a:xfrm>
                  <a:off x="6362352" y="1299555"/>
                  <a:ext cx="85541" cy="158320"/>
                </a:xfrm>
                <a:custGeom>
                  <a:rect b="b" l="l" r="r" t="t"/>
                  <a:pathLst>
                    <a:path extrusionOk="0" h="3957" w="2138">
                      <a:moveTo>
                        <a:pt x="192" y="0"/>
                      </a:moveTo>
                      <a:cubicBezTo>
                        <a:pt x="94" y="0"/>
                        <a:pt x="0" y="69"/>
                        <a:pt x="26" y="198"/>
                      </a:cubicBezTo>
                      <a:cubicBezTo>
                        <a:pt x="139" y="1021"/>
                        <a:pt x="188" y="1844"/>
                        <a:pt x="171" y="2666"/>
                      </a:cubicBezTo>
                      <a:cubicBezTo>
                        <a:pt x="155" y="2682"/>
                        <a:pt x="171" y="2715"/>
                        <a:pt x="171" y="2747"/>
                      </a:cubicBezTo>
                      <a:cubicBezTo>
                        <a:pt x="171" y="2795"/>
                        <a:pt x="204" y="2860"/>
                        <a:pt x="252" y="2876"/>
                      </a:cubicBezTo>
                      <a:lnTo>
                        <a:pt x="1752" y="3925"/>
                      </a:lnTo>
                      <a:cubicBezTo>
                        <a:pt x="1786" y="3947"/>
                        <a:pt x="1821" y="3957"/>
                        <a:pt x="1854" y="3957"/>
                      </a:cubicBezTo>
                      <a:cubicBezTo>
                        <a:pt x="2012" y="3957"/>
                        <a:pt x="2138" y="3741"/>
                        <a:pt x="1978" y="3634"/>
                      </a:cubicBezTo>
                      <a:lnTo>
                        <a:pt x="526" y="2634"/>
                      </a:lnTo>
                      <a:cubicBezTo>
                        <a:pt x="559" y="1811"/>
                        <a:pt x="510" y="973"/>
                        <a:pt x="381" y="166"/>
                      </a:cubicBezTo>
                      <a:cubicBezTo>
                        <a:pt x="366" y="53"/>
                        <a:pt x="277" y="0"/>
                        <a:pt x="192"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2"/>
                <p:cNvSpPr/>
                <p:nvPr/>
              </p:nvSpPr>
              <p:spPr>
                <a:xfrm>
                  <a:off x="6264168" y="1318479"/>
                  <a:ext cx="31928" cy="23526"/>
                </a:xfrm>
                <a:custGeom>
                  <a:rect b="b" l="l" r="r" t="t"/>
                  <a:pathLst>
                    <a:path extrusionOk="0" h="588" w="798">
                      <a:moveTo>
                        <a:pt x="263" y="1"/>
                      </a:moveTo>
                      <a:cubicBezTo>
                        <a:pt x="114" y="1"/>
                        <a:pt x="1" y="207"/>
                        <a:pt x="141" y="322"/>
                      </a:cubicBezTo>
                      <a:lnTo>
                        <a:pt x="416" y="548"/>
                      </a:lnTo>
                      <a:cubicBezTo>
                        <a:pt x="453" y="576"/>
                        <a:pt x="491" y="588"/>
                        <a:pt x="527" y="588"/>
                      </a:cubicBezTo>
                      <a:cubicBezTo>
                        <a:pt x="680" y="588"/>
                        <a:pt x="798" y="375"/>
                        <a:pt x="641" y="258"/>
                      </a:cubicBezTo>
                      <a:lnTo>
                        <a:pt x="383" y="48"/>
                      </a:lnTo>
                      <a:cubicBezTo>
                        <a:pt x="343" y="15"/>
                        <a:pt x="302" y="1"/>
                        <a:pt x="263"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2"/>
                <p:cNvSpPr/>
                <p:nvPr/>
              </p:nvSpPr>
              <p:spPr>
                <a:xfrm>
                  <a:off x="6252045" y="1393418"/>
                  <a:ext cx="26207" cy="17044"/>
                </a:xfrm>
                <a:custGeom>
                  <a:rect b="b" l="l" r="r" t="t"/>
                  <a:pathLst>
                    <a:path extrusionOk="0" h="426" w="655">
                      <a:moveTo>
                        <a:pt x="251" y="0"/>
                      </a:moveTo>
                      <a:cubicBezTo>
                        <a:pt x="117" y="0"/>
                        <a:pt x="0" y="171"/>
                        <a:pt x="122" y="304"/>
                      </a:cubicBezTo>
                      <a:cubicBezTo>
                        <a:pt x="180" y="382"/>
                        <a:pt x="274" y="425"/>
                        <a:pt x="372" y="425"/>
                      </a:cubicBezTo>
                      <a:cubicBezTo>
                        <a:pt x="435" y="425"/>
                        <a:pt x="500" y="407"/>
                        <a:pt x="557" y="369"/>
                      </a:cubicBezTo>
                      <a:cubicBezTo>
                        <a:pt x="638" y="320"/>
                        <a:pt x="654" y="207"/>
                        <a:pt x="606" y="111"/>
                      </a:cubicBezTo>
                      <a:cubicBezTo>
                        <a:pt x="573" y="68"/>
                        <a:pt x="520" y="46"/>
                        <a:pt x="463" y="46"/>
                      </a:cubicBezTo>
                      <a:cubicBezTo>
                        <a:pt x="435" y="46"/>
                        <a:pt x="407" y="52"/>
                        <a:pt x="380" y="62"/>
                      </a:cubicBezTo>
                      <a:cubicBezTo>
                        <a:pt x="340" y="19"/>
                        <a:pt x="294" y="0"/>
                        <a:pt x="251"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2"/>
                <p:cNvSpPr/>
                <p:nvPr/>
              </p:nvSpPr>
              <p:spPr>
                <a:xfrm>
                  <a:off x="6309179" y="1450432"/>
                  <a:ext cx="27127" cy="31368"/>
                </a:xfrm>
                <a:custGeom>
                  <a:rect b="b" l="l" r="r" t="t"/>
                  <a:pathLst>
                    <a:path extrusionOk="0" h="784" w="678">
                      <a:moveTo>
                        <a:pt x="480" y="1"/>
                      </a:moveTo>
                      <a:cubicBezTo>
                        <a:pt x="423" y="1"/>
                        <a:pt x="367" y="26"/>
                        <a:pt x="339" y="73"/>
                      </a:cubicBezTo>
                      <a:lnTo>
                        <a:pt x="65" y="476"/>
                      </a:lnTo>
                      <a:cubicBezTo>
                        <a:pt x="0" y="557"/>
                        <a:pt x="16" y="670"/>
                        <a:pt x="97" y="750"/>
                      </a:cubicBezTo>
                      <a:cubicBezTo>
                        <a:pt x="132" y="771"/>
                        <a:pt x="174" y="783"/>
                        <a:pt x="214" y="783"/>
                      </a:cubicBezTo>
                      <a:cubicBezTo>
                        <a:pt x="267" y="783"/>
                        <a:pt x="319" y="764"/>
                        <a:pt x="355" y="718"/>
                      </a:cubicBezTo>
                      <a:lnTo>
                        <a:pt x="613" y="315"/>
                      </a:lnTo>
                      <a:cubicBezTo>
                        <a:pt x="678" y="234"/>
                        <a:pt x="678" y="121"/>
                        <a:pt x="597" y="41"/>
                      </a:cubicBezTo>
                      <a:cubicBezTo>
                        <a:pt x="563" y="14"/>
                        <a:pt x="521" y="1"/>
                        <a:pt x="480"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2"/>
                <p:cNvSpPr/>
                <p:nvPr/>
              </p:nvSpPr>
              <p:spPr>
                <a:xfrm>
                  <a:off x="6464056" y="1298634"/>
                  <a:ext cx="27807" cy="20925"/>
                </a:xfrm>
                <a:custGeom>
                  <a:rect b="b" l="l" r="r" t="t"/>
                  <a:pathLst>
                    <a:path extrusionOk="0" h="523" w="695">
                      <a:moveTo>
                        <a:pt x="488" y="1"/>
                      </a:moveTo>
                      <a:cubicBezTo>
                        <a:pt x="453" y="1"/>
                        <a:pt x="418" y="10"/>
                        <a:pt x="388" y="28"/>
                      </a:cubicBezTo>
                      <a:lnTo>
                        <a:pt x="97" y="189"/>
                      </a:lnTo>
                      <a:cubicBezTo>
                        <a:pt x="17" y="254"/>
                        <a:pt x="1" y="367"/>
                        <a:pt x="65" y="447"/>
                      </a:cubicBezTo>
                      <a:cubicBezTo>
                        <a:pt x="95" y="498"/>
                        <a:pt x="151" y="523"/>
                        <a:pt x="208" y="523"/>
                      </a:cubicBezTo>
                      <a:cubicBezTo>
                        <a:pt x="242" y="523"/>
                        <a:pt x="277" y="514"/>
                        <a:pt x="307" y="496"/>
                      </a:cubicBezTo>
                      <a:lnTo>
                        <a:pt x="597" y="334"/>
                      </a:lnTo>
                      <a:cubicBezTo>
                        <a:pt x="678" y="270"/>
                        <a:pt x="694" y="157"/>
                        <a:pt x="646" y="76"/>
                      </a:cubicBezTo>
                      <a:cubicBezTo>
                        <a:pt x="605" y="26"/>
                        <a:pt x="546" y="1"/>
                        <a:pt x="488"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2"/>
                <p:cNvSpPr/>
                <p:nvPr/>
              </p:nvSpPr>
              <p:spPr>
                <a:xfrm>
                  <a:off x="6472018" y="1372652"/>
                  <a:ext cx="44771" cy="17484"/>
                </a:xfrm>
                <a:custGeom>
                  <a:rect b="b" l="l" r="r" t="t"/>
                  <a:pathLst>
                    <a:path extrusionOk="0" h="437" w="1119">
                      <a:moveTo>
                        <a:pt x="850" y="0"/>
                      </a:moveTo>
                      <a:cubicBezTo>
                        <a:pt x="845" y="0"/>
                        <a:pt x="839" y="0"/>
                        <a:pt x="834" y="1"/>
                      </a:cubicBezTo>
                      <a:lnTo>
                        <a:pt x="237" y="65"/>
                      </a:lnTo>
                      <a:cubicBezTo>
                        <a:pt x="0" y="97"/>
                        <a:pt x="26" y="437"/>
                        <a:pt x="254" y="437"/>
                      </a:cubicBezTo>
                      <a:cubicBezTo>
                        <a:pt x="259" y="437"/>
                        <a:pt x="264" y="436"/>
                        <a:pt x="269" y="436"/>
                      </a:cubicBezTo>
                      <a:lnTo>
                        <a:pt x="882" y="372"/>
                      </a:lnTo>
                      <a:cubicBezTo>
                        <a:pt x="1119" y="340"/>
                        <a:pt x="1078" y="0"/>
                        <a:pt x="850"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2"/>
                <p:cNvSpPr/>
                <p:nvPr/>
              </p:nvSpPr>
              <p:spPr>
                <a:xfrm>
                  <a:off x="6395280" y="1465035"/>
                  <a:ext cx="17524" cy="31528"/>
                </a:xfrm>
                <a:custGeom>
                  <a:rect b="b" l="l" r="r" t="t"/>
                  <a:pathLst>
                    <a:path extrusionOk="0" h="788" w="438">
                      <a:moveTo>
                        <a:pt x="204" y="0"/>
                      </a:moveTo>
                      <a:cubicBezTo>
                        <a:pt x="104" y="0"/>
                        <a:pt x="1" y="75"/>
                        <a:pt x="10" y="208"/>
                      </a:cubicBezTo>
                      <a:lnTo>
                        <a:pt x="58" y="627"/>
                      </a:lnTo>
                      <a:cubicBezTo>
                        <a:pt x="73" y="738"/>
                        <a:pt x="155" y="788"/>
                        <a:pt x="238" y="788"/>
                      </a:cubicBezTo>
                      <a:cubicBezTo>
                        <a:pt x="337" y="788"/>
                        <a:pt x="438" y="718"/>
                        <a:pt x="429" y="595"/>
                      </a:cubicBezTo>
                      <a:lnTo>
                        <a:pt x="381" y="160"/>
                      </a:lnTo>
                      <a:cubicBezTo>
                        <a:pt x="366" y="51"/>
                        <a:pt x="286" y="0"/>
                        <a:pt x="204"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2"/>
                <p:cNvSpPr/>
                <p:nvPr/>
              </p:nvSpPr>
              <p:spPr>
                <a:xfrm>
                  <a:off x="6473739" y="1439149"/>
                  <a:ext cx="20685" cy="19445"/>
                </a:xfrm>
                <a:custGeom>
                  <a:rect b="b" l="l" r="r" t="t"/>
                  <a:pathLst>
                    <a:path extrusionOk="0" h="486" w="517">
                      <a:moveTo>
                        <a:pt x="178" y="0"/>
                      </a:moveTo>
                      <a:cubicBezTo>
                        <a:pt x="81" y="16"/>
                        <a:pt x="0" y="113"/>
                        <a:pt x="17" y="210"/>
                      </a:cubicBezTo>
                      <a:cubicBezTo>
                        <a:pt x="32" y="362"/>
                        <a:pt x="162" y="485"/>
                        <a:pt x="325" y="485"/>
                      </a:cubicBezTo>
                      <a:cubicBezTo>
                        <a:pt x="335" y="485"/>
                        <a:pt x="345" y="485"/>
                        <a:pt x="355" y="484"/>
                      </a:cubicBezTo>
                      <a:cubicBezTo>
                        <a:pt x="452" y="468"/>
                        <a:pt x="517" y="371"/>
                        <a:pt x="517" y="274"/>
                      </a:cubicBezTo>
                      <a:cubicBezTo>
                        <a:pt x="501" y="194"/>
                        <a:pt x="436" y="129"/>
                        <a:pt x="371" y="113"/>
                      </a:cubicBezTo>
                      <a:cubicBezTo>
                        <a:pt x="339" y="48"/>
                        <a:pt x="259" y="0"/>
                        <a:pt x="178"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2"/>
                <p:cNvSpPr/>
                <p:nvPr/>
              </p:nvSpPr>
              <p:spPr>
                <a:xfrm>
                  <a:off x="6424887" y="1262025"/>
                  <a:ext cx="19285" cy="34809"/>
                </a:xfrm>
                <a:custGeom>
                  <a:rect b="b" l="l" r="r" t="t"/>
                  <a:pathLst>
                    <a:path extrusionOk="0" h="870" w="482">
                      <a:moveTo>
                        <a:pt x="272" y="0"/>
                      </a:moveTo>
                      <a:cubicBezTo>
                        <a:pt x="192" y="0"/>
                        <a:pt x="113" y="47"/>
                        <a:pt x="92" y="152"/>
                      </a:cubicBezTo>
                      <a:lnTo>
                        <a:pt x="28" y="652"/>
                      </a:lnTo>
                      <a:cubicBezTo>
                        <a:pt x="0" y="789"/>
                        <a:pt x="107" y="869"/>
                        <a:pt x="211" y="869"/>
                      </a:cubicBezTo>
                      <a:cubicBezTo>
                        <a:pt x="291" y="869"/>
                        <a:pt x="369" y="822"/>
                        <a:pt x="383" y="717"/>
                      </a:cubicBezTo>
                      <a:lnTo>
                        <a:pt x="463" y="217"/>
                      </a:lnTo>
                      <a:cubicBezTo>
                        <a:pt x="482" y="80"/>
                        <a:pt x="376" y="0"/>
                        <a:pt x="272"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2"/>
                <p:cNvSpPr/>
                <p:nvPr/>
              </p:nvSpPr>
              <p:spPr>
                <a:xfrm>
                  <a:off x="6357671" y="1259625"/>
                  <a:ext cx="20605" cy="28887"/>
                </a:xfrm>
                <a:custGeom>
                  <a:rect b="b" l="l" r="r" t="t"/>
                  <a:pathLst>
                    <a:path extrusionOk="0" h="722" w="515">
                      <a:moveTo>
                        <a:pt x="252" y="0"/>
                      </a:moveTo>
                      <a:cubicBezTo>
                        <a:pt x="123" y="0"/>
                        <a:pt x="0" y="151"/>
                        <a:pt x="95" y="293"/>
                      </a:cubicBezTo>
                      <a:cubicBezTo>
                        <a:pt x="127" y="358"/>
                        <a:pt x="143" y="438"/>
                        <a:pt x="143" y="519"/>
                      </a:cubicBezTo>
                      <a:cubicBezTo>
                        <a:pt x="125" y="645"/>
                        <a:pt x="228" y="721"/>
                        <a:pt x="328" y="721"/>
                      </a:cubicBezTo>
                      <a:cubicBezTo>
                        <a:pt x="407" y="721"/>
                        <a:pt x="484" y="674"/>
                        <a:pt x="498" y="567"/>
                      </a:cubicBezTo>
                      <a:cubicBezTo>
                        <a:pt x="514" y="390"/>
                        <a:pt x="482" y="212"/>
                        <a:pt x="385" y="67"/>
                      </a:cubicBezTo>
                      <a:cubicBezTo>
                        <a:pt x="347" y="20"/>
                        <a:pt x="299" y="0"/>
                        <a:pt x="252"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2"/>
                <p:cNvSpPr/>
                <p:nvPr/>
              </p:nvSpPr>
              <p:spPr>
                <a:xfrm>
                  <a:off x="6301977" y="1284471"/>
                  <a:ext cx="29887" cy="27327"/>
                </a:xfrm>
                <a:custGeom>
                  <a:rect b="b" l="l" r="r" t="t"/>
                  <a:pathLst>
                    <a:path extrusionOk="0" h="683" w="747">
                      <a:moveTo>
                        <a:pt x="270" y="1"/>
                      </a:moveTo>
                      <a:cubicBezTo>
                        <a:pt x="133" y="1"/>
                        <a:pt x="0" y="167"/>
                        <a:pt x="116" y="317"/>
                      </a:cubicBezTo>
                      <a:lnTo>
                        <a:pt x="342" y="592"/>
                      </a:lnTo>
                      <a:cubicBezTo>
                        <a:pt x="379" y="656"/>
                        <a:pt x="431" y="683"/>
                        <a:pt x="484" y="683"/>
                      </a:cubicBezTo>
                      <a:cubicBezTo>
                        <a:pt x="616" y="683"/>
                        <a:pt x="747" y="520"/>
                        <a:pt x="632" y="382"/>
                      </a:cubicBezTo>
                      <a:lnTo>
                        <a:pt x="422" y="91"/>
                      </a:lnTo>
                      <a:cubicBezTo>
                        <a:pt x="381" y="27"/>
                        <a:pt x="325" y="1"/>
                        <a:pt x="270"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03" name="Google Shape;503;p32"/>
          <p:cNvGrpSpPr/>
          <p:nvPr/>
        </p:nvGrpSpPr>
        <p:grpSpPr>
          <a:xfrm>
            <a:off x="6194952" y="3075869"/>
            <a:ext cx="2225126" cy="1529422"/>
            <a:chOff x="6194952" y="3075869"/>
            <a:chExt cx="2225126" cy="1529422"/>
          </a:xfrm>
        </p:grpSpPr>
        <p:sp>
          <p:nvSpPr>
            <p:cNvPr id="504" name="Google Shape;504;p32"/>
            <p:cNvSpPr/>
            <p:nvPr/>
          </p:nvSpPr>
          <p:spPr>
            <a:xfrm>
              <a:off x="6194952" y="3196419"/>
              <a:ext cx="2225126" cy="1408872"/>
            </a:xfrm>
            <a:custGeom>
              <a:rect b="b" l="l" r="r" t="t"/>
              <a:pathLst>
                <a:path extrusionOk="0" fill="none" h="35213" w="30051">
                  <a:moveTo>
                    <a:pt x="28728" y="0"/>
                  </a:moveTo>
                  <a:lnTo>
                    <a:pt x="30051" y="0"/>
                  </a:lnTo>
                  <a:lnTo>
                    <a:pt x="30051" y="35213"/>
                  </a:lnTo>
                  <a:lnTo>
                    <a:pt x="0" y="35213"/>
                  </a:lnTo>
                  <a:lnTo>
                    <a:pt x="0" y="0"/>
                  </a:lnTo>
                  <a:lnTo>
                    <a:pt x="613" y="0"/>
                  </a:lnTo>
                </a:path>
              </a:pathLst>
            </a:custGeom>
            <a:noFill/>
            <a:ln cap="flat" cmpd="sng" w="9525">
              <a:solidFill>
                <a:srgbClr val="434343"/>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2"/>
            <p:cNvSpPr/>
            <p:nvPr/>
          </p:nvSpPr>
          <p:spPr>
            <a:xfrm>
              <a:off x="6211716" y="3075869"/>
              <a:ext cx="357569" cy="249582"/>
            </a:xfrm>
            <a:custGeom>
              <a:rect b="b" l="l" r="r" t="t"/>
              <a:pathLst>
                <a:path extrusionOk="0" h="6238" w="8937">
                  <a:moveTo>
                    <a:pt x="4503" y="0"/>
                  </a:moveTo>
                  <a:cubicBezTo>
                    <a:pt x="3898" y="0"/>
                    <a:pt x="3285" y="84"/>
                    <a:pt x="2710" y="207"/>
                  </a:cubicBezTo>
                  <a:cubicBezTo>
                    <a:pt x="2694" y="239"/>
                    <a:pt x="2662" y="255"/>
                    <a:pt x="2614" y="271"/>
                  </a:cubicBezTo>
                  <a:cubicBezTo>
                    <a:pt x="888" y="868"/>
                    <a:pt x="1" y="2836"/>
                    <a:pt x="856" y="4497"/>
                  </a:cubicBezTo>
                  <a:cubicBezTo>
                    <a:pt x="1480" y="5725"/>
                    <a:pt x="2798" y="6237"/>
                    <a:pt x="4120" y="6237"/>
                  </a:cubicBezTo>
                  <a:cubicBezTo>
                    <a:pt x="4743" y="6237"/>
                    <a:pt x="5367" y="6123"/>
                    <a:pt x="5920" y="5917"/>
                  </a:cubicBezTo>
                  <a:cubicBezTo>
                    <a:pt x="7695" y="5255"/>
                    <a:pt x="8937" y="3110"/>
                    <a:pt x="7695" y="1416"/>
                  </a:cubicBezTo>
                  <a:cubicBezTo>
                    <a:pt x="6927" y="346"/>
                    <a:pt x="5732" y="0"/>
                    <a:pt x="4503" y="0"/>
                  </a:cubicBezTo>
                  <a:close/>
                </a:path>
              </a:pathLst>
            </a:cu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2"/>
            <p:cNvSpPr/>
            <p:nvPr/>
          </p:nvSpPr>
          <p:spPr>
            <a:xfrm>
              <a:off x="6283453" y="3112398"/>
              <a:ext cx="172803" cy="176444"/>
            </a:xfrm>
            <a:custGeom>
              <a:rect b="b" l="l" r="r" t="t"/>
              <a:pathLst>
                <a:path extrusionOk="0" h="4410" w="4319">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 name="Google Shape;507;p32"/>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Priorities</a:t>
            </a:r>
            <a:endParaRPr/>
          </a:p>
        </p:txBody>
      </p:sp>
      <p:sp>
        <p:nvSpPr>
          <p:cNvPr id="508" name="Google Shape;508;p32"/>
          <p:cNvSpPr txBox="1"/>
          <p:nvPr/>
        </p:nvSpPr>
        <p:spPr>
          <a:xfrm>
            <a:off x="6525300" y="2982925"/>
            <a:ext cx="1594500" cy="441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EB7E7C"/>
                </a:solidFill>
                <a:latin typeface="Handlee"/>
                <a:ea typeface="Handlee"/>
                <a:cs typeface="Handlee"/>
                <a:sym typeface="Handlee"/>
              </a:rPr>
              <a:t>No need to do it</a:t>
            </a:r>
            <a:endParaRPr b="1" sz="1600">
              <a:solidFill>
                <a:srgbClr val="EB7E7C"/>
              </a:solidFill>
              <a:latin typeface="Handlee"/>
              <a:ea typeface="Handlee"/>
              <a:cs typeface="Handlee"/>
              <a:sym typeface="Handlee"/>
            </a:endParaRPr>
          </a:p>
        </p:txBody>
      </p:sp>
      <p:sp>
        <p:nvSpPr>
          <p:cNvPr id="509" name="Google Shape;509;p32"/>
          <p:cNvSpPr txBox="1"/>
          <p:nvPr/>
        </p:nvSpPr>
        <p:spPr>
          <a:xfrm>
            <a:off x="6525296" y="1157325"/>
            <a:ext cx="1518900" cy="441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EB7E7C"/>
                </a:solidFill>
                <a:latin typeface="Handlee"/>
                <a:ea typeface="Handlee"/>
                <a:cs typeface="Handlee"/>
                <a:sym typeface="Handlee"/>
              </a:rPr>
              <a:t>Leave for later</a:t>
            </a:r>
            <a:endParaRPr b="1" sz="1600">
              <a:solidFill>
                <a:srgbClr val="EB7E7C"/>
              </a:solidFill>
              <a:latin typeface="Handlee"/>
              <a:ea typeface="Handlee"/>
              <a:cs typeface="Handlee"/>
              <a:sym typeface="Handlee"/>
            </a:endParaRPr>
          </a:p>
        </p:txBody>
      </p:sp>
      <p:sp>
        <p:nvSpPr>
          <p:cNvPr id="510" name="Google Shape;510;p32"/>
          <p:cNvSpPr/>
          <p:nvPr/>
        </p:nvSpPr>
        <p:spPr>
          <a:xfrm>
            <a:off x="6196175" y="533400"/>
            <a:ext cx="2225100" cy="438300"/>
          </a:xfrm>
          <a:prstGeom prst="rect">
            <a:avLst/>
          </a:prstGeom>
          <a:solidFill>
            <a:srgbClr val="E7AE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rgbClr val="666666"/>
                </a:solidFill>
                <a:latin typeface="Handlee"/>
                <a:ea typeface="Handlee"/>
                <a:cs typeface="Handlee"/>
                <a:sym typeface="Handlee"/>
              </a:rPr>
              <a:t>Date:</a:t>
            </a:r>
            <a:endParaRPr b="1" sz="1600">
              <a:solidFill>
                <a:srgbClr val="666666"/>
              </a:solidFill>
              <a:latin typeface="Handlee"/>
              <a:ea typeface="Handlee"/>
              <a:cs typeface="Handlee"/>
              <a:sym typeface="Handlee"/>
            </a:endParaRPr>
          </a:p>
        </p:txBody>
      </p:sp>
      <p:grpSp>
        <p:nvGrpSpPr>
          <p:cNvPr id="511" name="Google Shape;511;p32"/>
          <p:cNvGrpSpPr/>
          <p:nvPr/>
        </p:nvGrpSpPr>
        <p:grpSpPr>
          <a:xfrm flipH="1">
            <a:off x="4139798" y="-834035"/>
            <a:ext cx="3393304" cy="1796989"/>
            <a:chOff x="-1085827" y="927365"/>
            <a:chExt cx="3393304" cy="1796989"/>
          </a:xfrm>
        </p:grpSpPr>
        <p:sp>
          <p:nvSpPr>
            <p:cNvPr id="512" name="Google Shape;512;p32"/>
            <p:cNvSpPr/>
            <p:nvPr/>
          </p:nvSpPr>
          <p:spPr>
            <a:xfrm>
              <a:off x="1640153" y="2041303"/>
              <a:ext cx="667323" cy="530732"/>
            </a:xfrm>
            <a:custGeom>
              <a:rect b="b" l="l" r="r" t="t"/>
              <a:pathLst>
                <a:path extrusionOk="0" h="11338" w="14256">
                  <a:moveTo>
                    <a:pt x="1603" y="911"/>
                  </a:moveTo>
                  <a:cubicBezTo>
                    <a:pt x="6724" y="2124"/>
                    <a:pt x="11045" y="5533"/>
                    <a:pt x="13436" y="10223"/>
                  </a:cubicBezTo>
                  <a:lnTo>
                    <a:pt x="13436" y="10223"/>
                  </a:lnTo>
                  <a:cubicBezTo>
                    <a:pt x="8967" y="7650"/>
                    <a:pt x="3720" y="5802"/>
                    <a:pt x="916" y="1316"/>
                  </a:cubicBezTo>
                  <a:lnTo>
                    <a:pt x="916" y="1316"/>
                  </a:lnTo>
                  <a:cubicBezTo>
                    <a:pt x="3180" y="2506"/>
                    <a:pt x="5235" y="4056"/>
                    <a:pt x="7012" y="5908"/>
                  </a:cubicBezTo>
                  <a:cubicBezTo>
                    <a:pt x="7028" y="5924"/>
                    <a:pt x="7045" y="5931"/>
                    <a:pt x="7062" y="5931"/>
                  </a:cubicBezTo>
                  <a:cubicBezTo>
                    <a:pt x="7210" y="5931"/>
                    <a:pt x="7383" y="5405"/>
                    <a:pt x="7234" y="5256"/>
                  </a:cubicBezTo>
                  <a:cubicBezTo>
                    <a:pt x="5583" y="3536"/>
                    <a:pt x="3685" y="2072"/>
                    <a:pt x="1603" y="911"/>
                  </a:cubicBezTo>
                  <a:close/>
                  <a:moveTo>
                    <a:pt x="685" y="1"/>
                  </a:moveTo>
                  <a:cubicBezTo>
                    <a:pt x="578" y="1"/>
                    <a:pt x="493" y="151"/>
                    <a:pt x="457" y="312"/>
                  </a:cubicBezTo>
                  <a:lnTo>
                    <a:pt x="457" y="312"/>
                  </a:lnTo>
                  <a:cubicBezTo>
                    <a:pt x="396" y="283"/>
                    <a:pt x="336" y="253"/>
                    <a:pt x="275" y="224"/>
                  </a:cubicBezTo>
                  <a:cubicBezTo>
                    <a:pt x="260" y="217"/>
                    <a:pt x="246" y="214"/>
                    <a:pt x="233" y="214"/>
                  </a:cubicBezTo>
                  <a:cubicBezTo>
                    <a:pt x="58" y="214"/>
                    <a:pt x="1" y="759"/>
                    <a:pt x="39" y="862"/>
                  </a:cubicBezTo>
                  <a:cubicBezTo>
                    <a:pt x="2812" y="6421"/>
                    <a:pt x="8967" y="8292"/>
                    <a:pt x="13943" y="11314"/>
                  </a:cubicBezTo>
                  <a:cubicBezTo>
                    <a:pt x="13968" y="11330"/>
                    <a:pt x="13992" y="11338"/>
                    <a:pt x="14014" y="11338"/>
                  </a:cubicBezTo>
                  <a:cubicBezTo>
                    <a:pt x="14195" y="11338"/>
                    <a:pt x="14256" y="10829"/>
                    <a:pt x="14206" y="10718"/>
                  </a:cubicBezTo>
                  <a:cubicBezTo>
                    <a:pt x="11794" y="5090"/>
                    <a:pt x="6721" y="1070"/>
                    <a:pt x="705" y="3"/>
                  </a:cubicBezTo>
                  <a:cubicBezTo>
                    <a:pt x="698" y="1"/>
                    <a:pt x="691" y="1"/>
                    <a:pt x="68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2"/>
            <p:cNvSpPr/>
            <p:nvPr/>
          </p:nvSpPr>
          <p:spPr>
            <a:xfrm>
              <a:off x="1638983" y="1763579"/>
              <a:ext cx="393391" cy="313159"/>
            </a:xfrm>
            <a:custGeom>
              <a:rect b="b" l="l" r="r" t="t"/>
              <a:pathLst>
                <a:path extrusionOk="0" h="6690" w="8404">
                  <a:moveTo>
                    <a:pt x="7516" y="771"/>
                  </a:moveTo>
                  <a:cubicBezTo>
                    <a:pt x="5923" y="3064"/>
                    <a:pt x="3563" y="5032"/>
                    <a:pt x="875" y="5846"/>
                  </a:cubicBezTo>
                  <a:lnTo>
                    <a:pt x="875" y="5846"/>
                  </a:lnTo>
                  <a:cubicBezTo>
                    <a:pt x="1056" y="3841"/>
                    <a:pt x="1631" y="1930"/>
                    <a:pt x="3863" y="1375"/>
                  </a:cubicBezTo>
                  <a:cubicBezTo>
                    <a:pt x="5039" y="1075"/>
                    <a:pt x="6299" y="952"/>
                    <a:pt x="7516" y="771"/>
                  </a:cubicBezTo>
                  <a:close/>
                  <a:moveTo>
                    <a:pt x="8153" y="0"/>
                  </a:moveTo>
                  <a:cubicBezTo>
                    <a:pt x="8142" y="0"/>
                    <a:pt x="8130" y="1"/>
                    <a:pt x="8118" y="3"/>
                  </a:cubicBezTo>
                  <a:cubicBezTo>
                    <a:pt x="6191" y="308"/>
                    <a:pt x="3544" y="238"/>
                    <a:pt x="2005" y="1611"/>
                  </a:cubicBezTo>
                  <a:cubicBezTo>
                    <a:pt x="753" y="2723"/>
                    <a:pt x="514" y="4388"/>
                    <a:pt x="397" y="5978"/>
                  </a:cubicBezTo>
                  <a:lnTo>
                    <a:pt x="397" y="5978"/>
                  </a:lnTo>
                  <a:cubicBezTo>
                    <a:pt x="379" y="5982"/>
                    <a:pt x="360" y="5987"/>
                    <a:pt x="342" y="5991"/>
                  </a:cubicBezTo>
                  <a:cubicBezTo>
                    <a:pt x="64" y="6057"/>
                    <a:pt x="1" y="6689"/>
                    <a:pt x="259" y="6689"/>
                  </a:cubicBezTo>
                  <a:cubicBezTo>
                    <a:pt x="272" y="6689"/>
                    <a:pt x="286" y="6687"/>
                    <a:pt x="300" y="6684"/>
                  </a:cubicBezTo>
                  <a:cubicBezTo>
                    <a:pt x="354" y="6671"/>
                    <a:pt x="408" y="6658"/>
                    <a:pt x="461" y="6644"/>
                  </a:cubicBezTo>
                  <a:lnTo>
                    <a:pt x="461" y="6644"/>
                  </a:lnTo>
                  <a:cubicBezTo>
                    <a:pt x="483" y="6657"/>
                    <a:pt x="507" y="6662"/>
                    <a:pt x="532" y="6662"/>
                  </a:cubicBezTo>
                  <a:cubicBezTo>
                    <a:pt x="591" y="6662"/>
                    <a:pt x="657" y="6631"/>
                    <a:pt x="713" y="6577"/>
                  </a:cubicBezTo>
                  <a:lnTo>
                    <a:pt x="713" y="6577"/>
                  </a:lnTo>
                  <a:cubicBezTo>
                    <a:pt x="3863" y="5688"/>
                    <a:pt x="6556" y="3308"/>
                    <a:pt x="8257" y="571"/>
                  </a:cubicBezTo>
                  <a:cubicBezTo>
                    <a:pt x="8337" y="438"/>
                    <a:pt x="8403" y="0"/>
                    <a:pt x="8153"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2"/>
            <p:cNvSpPr/>
            <p:nvPr/>
          </p:nvSpPr>
          <p:spPr>
            <a:xfrm>
              <a:off x="1178419" y="1874097"/>
              <a:ext cx="399008" cy="850257"/>
            </a:xfrm>
            <a:custGeom>
              <a:rect b="b" l="l" r="r" t="t"/>
              <a:pathLst>
                <a:path extrusionOk="0" h="18164" w="8524">
                  <a:moveTo>
                    <a:pt x="1697" y="1483"/>
                  </a:moveTo>
                  <a:cubicBezTo>
                    <a:pt x="3308" y="3226"/>
                    <a:pt x="4699" y="5173"/>
                    <a:pt x="5592" y="7401"/>
                  </a:cubicBezTo>
                  <a:cubicBezTo>
                    <a:pt x="6133" y="8745"/>
                    <a:pt x="6480" y="10173"/>
                    <a:pt x="6604" y="11628"/>
                  </a:cubicBezTo>
                  <a:cubicBezTo>
                    <a:pt x="6646" y="12252"/>
                    <a:pt x="6577" y="16854"/>
                    <a:pt x="5745" y="16951"/>
                  </a:cubicBezTo>
                  <a:cubicBezTo>
                    <a:pt x="5720" y="16954"/>
                    <a:pt x="5696" y="16956"/>
                    <a:pt x="5672" y="16956"/>
                  </a:cubicBezTo>
                  <a:cubicBezTo>
                    <a:pt x="5014" y="16956"/>
                    <a:pt x="4683" y="15882"/>
                    <a:pt x="4442" y="15440"/>
                  </a:cubicBezTo>
                  <a:cubicBezTo>
                    <a:pt x="2876" y="12668"/>
                    <a:pt x="921" y="9965"/>
                    <a:pt x="921" y="6707"/>
                  </a:cubicBezTo>
                  <a:cubicBezTo>
                    <a:pt x="921" y="4915"/>
                    <a:pt x="1558" y="3236"/>
                    <a:pt x="1697" y="1483"/>
                  </a:cubicBezTo>
                  <a:close/>
                  <a:moveTo>
                    <a:pt x="1637" y="1"/>
                  </a:moveTo>
                  <a:cubicBezTo>
                    <a:pt x="1581" y="1"/>
                    <a:pt x="1494" y="189"/>
                    <a:pt x="1449" y="352"/>
                  </a:cubicBezTo>
                  <a:lnTo>
                    <a:pt x="1449" y="352"/>
                  </a:lnTo>
                  <a:cubicBezTo>
                    <a:pt x="1384" y="285"/>
                    <a:pt x="1319" y="217"/>
                    <a:pt x="1254" y="151"/>
                  </a:cubicBezTo>
                  <a:cubicBezTo>
                    <a:pt x="1247" y="144"/>
                    <a:pt x="1239" y="140"/>
                    <a:pt x="1230" y="140"/>
                  </a:cubicBezTo>
                  <a:cubicBezTo>
                    <a:pt x="1124" y="140"/>
                    <a:pt x="930" y="674"/>
                    <a:pt x="1046" y="802"/>
                  </a:cubicBezTo>
                  <a:cubicBezTo>
                    <a:pt x="1186" y="945"/>
                    <a:pt x="1326" y="1089"/>
                    <a:pt x="1463" y="1235"/>
                  </a:cubicBezTo>
                  <a:lnTo>
                    <a:pt x="1463" y="1235"/>
                  </a:lnTo>
                  <a:cubicBezTo>
                    <a:pt x="1504" y="3964"/>
                    <a:pt x="0" y="6342"/>
                    <a:pt x="769" y="9147"/>
                  </a:cubicBezTo>
                  <a:cubicBezTo>
                    <a:pt x="1628" y="12335"/>
                    <a:pt x="3777" y="15288"/>
                    <a:pt x="5371" y="18143"/>
                  </a:cubicBezTo>
                  <a:cubicBezTo>
                    <a:pt x="5380" y="18157"/>
                    <a:pt x="5390" y="18163"/>
                    <a:pt x="5401" y="18163"/>
                  </a:cubicBezTo>
                  <a:cubicBezTo>
                    <a:pt x="5456" y="18163"/>
                    <a:pt x="5525" y="18016"/>
                    <a:pt x="5537" y="18005"/>
                  </a:cubicBezTo>
                  <a:cubicBezTo>
                    <a:pt x="8524" y="11857"/>
                    <a:pt x="6101" y="5373"/>
                    <a:pt x="1720" y="641"/>
                  </a:cubicBezTo>
                  <a:lnTo>
                    <a:pt x="1720" y="641"/>
                  </a:lnTo>
                  <a:cubicBezTo>
                    <a:pt x="1715" y="460"/>
                    <a:pt x="1704" y="278"/>
                    <a:pt x="1683" y="95"/>
                  </a:cubicBezTo>
                  <a:cubicBezTo>
                    <a:pt x="1675" y="28"/>
                    <a:pt x="1658" y="1"/>
                    <a:pt x="163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2"/>
            <p:cNvSpPr/>
            <p:nvPr/>
          </p:nvSpPr>
          <p:spPr>
            <a:xfrm>
              <a:off x="1224995" y="1859446"/>
              <a:ext cx="125544" cy="461500"/>
            </a:xfrm>
            <a:custGeom>
              <a:rect b="b" l="l" r="r" t="t"/>
              <a:pathLst>
                <a:path extrusionOk="0" h="9859" w="2682">
                  <a:moveTo>
                    <a:pt x="291" y="1"/>
                  </a:moveTo>
                  <a:cubicBezTo>
                    <a:pt x="230" y="1"/>
                    <a:pt x="1" y="515"/>
                    <a:pt x="92" y="672"/>
                  </a:cubicBezTo>
                  <a:cubicBezTo>
                    <a:pt x="1825" y="3402"/>
                    <a:pt x="2158" y="6605"/>
                    <a:pt x="2421" y="9765"/>
                  </a:cubicBezTo>
                  <a:cubicBezTo>
                    <a:pt x="2427" y="9831"/>
                    <a:pt x="2440" y="9859"/>
                    <a:pt x="2459" y="9859"/>
                  </a:cubicBezTo>
                  <a:cubicBezTo>
                    <a:pt x="2533" y="9859"/>
                    <a:pt x="2682" y="9419"/>
                    <a:pt x="2671" y="9308"/>
                  </a:cubicBezTo>
                  <a:cubicBezTo>
                    <a:pt x="2407" y="6092"/>
                    <a:pt x="2075" y="2806"/>
                    <a:pt x="300" y="6"/>
                  </a:cubicBezTo>
                  <a:cubicBezTo>
                    <a:pt x="298" y="2"/>
                    <a:pt x="295" y="1"/>
                    <a:pt x="29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2"/>
            <p:cNvSpPr/>
            <p:nvPr/>
          </p:nvSpPr>
          <p:spPr>
            <a:xfrm>
              <a:off x="898589" y="1543853"/>
              <a:ext cx="978329" cy="243646"/>
            </a:xfrm>
            <a:custGeom>
              <a:rect b="b" l="l" r="r" t="t"/>
              <a:pathLst>
                <a:path extrusionOk="0" h="5205" w="20900">
                  <a:moveTo>
                    <a:pt x="6191" y="711"/>
                  </a:moveTo>
                  <a:cubicBezTo>
                    <a:pt x="7201" y="711"/>
                    <a:pt x="8213" y="885"/>
                    <a:pt x="9200" y="1079"/>
                  </a:cubicBezTo>
                  <a:cubicBezTo>
                    <a:pt x="12508" y="1723"/>
                    <a:pt x="15816" y="2464"/>
                    <a:pt x="19114" y="3169"/>
                  </a:cubicBezTo>
                  <a:lnTo>
                    <a:pt x="19114" y="3169"/>
                  </a:lnTo>
                  <a:cubicBezTo>
                    <a:pt x="16821" y="3798"/>
                    <a:pt x="14548" y="4445"/>
                    <a:pt x="12204" y="4445"/>
                  </a:cubicBezTo>
                  <a:cubicBezTo>
                    <a:pt x="11478" y="4445"/>
                    <a:pt x="10746" y="4383"/>
                    <a:pt x="10004" y="4239"/>
                  </a:cubicBezTo>
                  <a:cubicBezTo>
                    <a:pt x="7316" y="3709"/>
                    <a:pt x="4685" y="2899"/>
                    <a:pt x="2160" y="1836"/>
                  </a:cubicBezTo>
                  <a:lnTo>
                    <a:pt x="2160" y="1836"/>
                  </a:lnTo>
                  <a:cubicBezTo>
                    <a:pt x="2841" y="1540"/>
                    <a:pt x="3502" y="1190"/>
                    <a:pt x="4251" y="968"/>
                  </a:cubicBezTo>
                  <a:cubicBezTo>
                    <a:pt x="4892" y="783"/>
                    <a:pt x="5541" y="711"/>
                    <a:pt x="6191" y="711"/>
                  </a:cubicBezTo>
                  <a:close/>
                  <a:moveTo>
                    <a:pt x="6257" y="1"/>
                  </a:moveTo>
                  <a:cubicBezTo>
                    <a:pt x="5713" y="1"/>
                    <a:pt x="5171" y="51"/>
                    <a:pt x="4640" y="178"/>
                  </a:cubicBezTo>
                  <a:cubicBezTo>
                    <a:pt x="3459" y="459"/>
                    <a:pt x="2465" y="1130"/>
                    <a:pt x="1333" y="1476"/>
                  </a:cubicBezTo>
                  <a:lnTo>
                    <a:pt x="1333" y="1476"/>
                  </a:lnTo>
                  <a:cubicBezTo>
                    <a:pt x="1103" y="1374"/>
                    <a:pt x="875" y="1269"/>
                    <a:pt x="647" y="1162"/>
                  </a:cubicBezTo>
                  <a:cubicBezTo>
                    <a:pt x="634" y="1156"/>
                    <a:pt x="622" y="1153"/>
                    <a:pt x="609" y="1153"/>
                  </a:cubicBezTo>
                  <a:cubicBezTo>
                    <a:pt x="479" y="1153"/>
                    <a:pt x="357" y="1459"/>
                    <a:pt x="379" y="1672"/>
                  </a:cubicBezTo>
                  <a:lnTo>
                    <a:pt x="379" y="1672"/>
                  </a:lnTo>
                  <a:cubicBezTo>
                    <a:pt x="366" y="1673"/>
                    <a:pt x="354" y="1674"/>
                    <a:pt x="342" y="1675"/>
                  </a:cubicBezTo>
                  <a:cubicBezTo>
                    <a:pt x="125" y="1702"/>
                    <a:pt x="1" y="2369"/>
                    <a:pt x="257" y="2369"/>
                  </a:cubicBezTo>
                  <a:cubicBezTo>
                    <a:pt x="262" y="2369"/>
                    <a:pt x="268" y="2369"/>
                    <a:pt x="273" y="2368"/>
                  </a:cubicBezTo>
                  <a:cubicBezTo>
                    <a:pt x="604" y="2340"/>
                    <a:pt x="916" y="2276"/>
                    <a:pt x="1216" y="2188"/>
                  </a:cubicBezTo>
                  <a:lnTo>
                    <a:pt x="1216" y="2188"/>
                  </a:lnTo>
                  <a:cubicBezTo>
                    <a:pt x="4242" y="3528"/>
                    <a:pt x="7428" y="4585"/>
                    <a:pt x="10697" y="5085"/>
                  </a:cubicBezTo>
                  <a:cubicBezTo>
                    <a:pt x="11224" y="5168"/>
                    <a:pt x="11750" y="5205"/>
                    <a:pt x="12275" y="5205"/>
                  </a:cubicBezTo>
                  <a:cubicBezTo>
                    <a:pt x="15080" y="5205"/>
                    <a:pt x="17856" y="4152"/>
                    <a:pt x="20553" y="3463"/>
                  </a:cubicBezTo>
                  <a:cubicBezTo>
                    <a:pt x="20747" y="3421"/>
                    <a:pt x="20899" y="2825"/>
                    <a:pt x="20664" y="2770"/>
                  </a:cubicBezTo>
                  <a:cubicBezTo>
                    <a:pt x="16685" y="1924"/>
                    <a:pt x="12707" y="940"/>
                    <a:pt x="8701" y="247"/>
                  </a:cubicBezTo>
                  <a:cubicBezTo>
                    <a:pt x="7901" y="114"/>
                    <a:pt x="7077" y="1"/>
                    <a:pt x="625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2"/>
            <p:cNvSpPr/>
            <p:nvPr/>
          </p:nvSpPr>
          <p:spPr>
            <a:xfrm>
              <a:off x="892223" y="1600072"/>
              <a:ext cx="542153" cy="81637"/>
            </a:xfrm>
            <a:custGeom>
              <a:rect b="b" l="l" r="r" t="t"/>
              <a:pathLst>
                <a:path extrusionOk="0" h="1744" w="11582">
                  <a:moveTo>
                    <a:pt x="362" y="1"/>
                  </a:moveTo>
                  <a:cubicBezTo>
                    <a:pt x="150" y="1"/>
                    <a:pt x="0" y="642"/>
                    <a:pt x="229" y="696"/>
                  </a:cubicBezTo>
                  <a:cubicBezTo>
                    <a:pt x="3268" y="1397"/>
                    <a:pt x="6376" y="1743"/>
                    <a:pt x="9486" y="1743"/>
                  </a:cubicBezTo>
                  <a:cubicBezTo>
                    <a:pt x="10065" y="1743"/>
                    <a:pt x="10643" y="1732"/>
                    <a:pt x="11221" y="1708"/>
                  </a:cubicBezTo>
                  <a:cubicBezTo>
                    <a:pt x="11471" y="1694"/>
                    <a:pt x="11582" y="1015"/>
                    <a:pt x="11374" y="1015"/>
                  </a:cubicBezTo>
                  <a:cubicBezTo>
                    <a:pt x="10796" y="1038"/>
                    <a:pt x="10217" y="1050"/>
                    <a:pt x="9639" y="1050"/>
                  </a:cubicBezTo>
                  <a:cubicBezTo>
                    <a:pt x="6528" y="1050"/>
                    <a:pt x="3420" y="704"/>
                    <a:pt x="381" y="3"/>
                  </a:cubicBezTo>
                  <a:cubicBezTo>
                    <a:pt x="375" y="1"/>
                    <a:pt x="368" y="1"/>
                    <a:pt x="36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2"/>
            <p:cNvSpPr/>
            <p:nvPr/>
          </p:nvSpPr>
          <p:spPr>
            <a:xfrm>
              <a:off x="-1085827" y="1164177"/>
              <a:ext cx="2764833" cy="894773"/>
            </a:xfrm>
            <a:custGeom>
              <a:rect b="b" l="l" r="r" t="t"/>
              <a:pathLst>
                <a:path extrusionOk="0" h="19115" w="59065">
                  <a:moveTo>
                    <a:pt x="5289" y="0"/>
                  </a:moveTo>
                  <a:cubicBezTo>
                    <a:pt x="3658" y="0"/>
                    <a:pt x="2027" y="34"/>
                    <a:pt x="401" y="69"/>
                  </a:cubicBezTo>
                  <a:cubicBezTo>
                    <a:pt x="72" y="69"/>
                    <a:pt x="1" y="762"/>
                    <a:pt x="363" y="762"/>
                  </a:cubicBezTo>
                  <a:cubicBezTo>
                    <a:pt x="366" y="762"/>
                    <a:pt x="370" y="762"/>
                    <a:pt x="374" y="762"/>
                  </a:cubicBezTo>
                  <a:cubicBezTo>
                    <a:pt x="1869" y="729"/>
                    <a:pt x="3364" y="701"/>
                    <a:pt x="4857" y="701"/>
                  </a:cubicBezTo>
                  <a:cubicBezTo>
                    <a:pt x="9062" y="701"/>
                    <a:pt x="13245" y="923"/>
                    <a:pt x="17368" y="1885"/>
                  </a:cubicBezTo>
                  <a:cubicBezTo>
                    <a:pt x="22650" y="3104"/>
                    <a:pt x="27917" y="4588"/>
                    <a:pt x="33101" y="6112"/>
                  </a:cubicBezTo>
                  <a:cubicBezTo>
                    <a:pt x="38078" y="7568"/>
                    <a:pt x="44163" y="10049"/>
                    <a:pt x="47837" y="13834"/>
                  </a:cubicBezTo>
                  <a:cubicBezTo>
                    <a:pt x="50942" y="17036"/>
                    <a:pt x="54047" y="19115"/>
                    <a:pt x="58676" y="19115"/>
                  </a:cubicBezTo>
                  <a:cubicBezTo>
                    <a:pt x="58995" y="19115"/>
                    <a:pt x="59065" y="18422"/>
                    <a:pt x="58690" y="18422"/>
                  </a:cubicBezTo>
                  <a:lnTo>
                    <a:pt x="58704" y="18408"/>
                  </a:lnTo>
                  <a:cubicBezTo>
                    <a:pt x="55863" y="18408"/>
                    <a:pt x="53104" y="17618"/>
                    <a:pt x="50831" y="15871"/>
                  </a:cubicBezTo>
                  <a:cubicBezTo>
                    <a:pt x="48876" y="14374"/>
                    <a:pt x="47545" y="12364"/>
                    <a:pt x="45452" y="11020"/>
                  </a:cubicBezTo>
                  <a:cubicBezTo>
                    <a:pt x="41238" y="8303"/>
                    <a:pt x="36525" y="6320"/>
                    <a:pt x="31715" y="4990"/>
                  </a:cubicBezTo>
                  <a:cubicBezTo>
                    <a:pt x="26572" y="3576"/>
                    <a:pt x="21416" y="1954"/>
                    <a:pt x="16190" y="900"/>
                  </a:cubicBezTo>
                  <a:cubicBezTo>
                    <a:pt x="12596" y="172"/>
                    <a:pt x="8942" y="0"/>
                    <a:pt x="528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2"/>
            <p:cNvSpPr/>
            <p:nvPr/>
          </p:nvSpPr>
          <p:spPr>
            <a:xfrm>
              <a:off x="430302" y="1419947"/>
              <a:ext cx="671162" cy="794927"/>
            </a:xfrm>
            <a:custGeom>
              <a:rect b="b" l="l" r="r" t="t"/>
              <a:pathLst>
                <a:path extrusionOk="0" h="16982" w="14338">
                  <a:moveTo>
                    <a:pt x="1344" y="1589"/>
                  </a:moveTo>
                  <a:lnTo>
                    <a:pt x="1344" y="1589"/>
                  </a:lnTo>
                  <a:cubicBezTo>
                    <a:pt x="4008" y="3433"/>
                    <a:pt x="7021" y="4478"/>
                    <a:pt x="9348" y="6997"/>
                  </a:cubicBezTo>
                  <a:cubicBezTo>
                    <a:pt x="11696" y="9564"/>
                    <a:pt x="13299" y="12731"/>
                    <a:pt x="13957" y="16152"/>
                  </a:cubicBezTo>
                  <a:lnTo>
                    <a:pt x="13957" y="16152"/>
                  </a:lnTo>
                  <a:cubicBezTo>
                    <a:pt x="7694" y="13533"/>
                    <a:pt x="3031" y="8136"/>
                    <a:pt x="1344" y="1589"/>
                  </a:cubicBezTo>
                  <a:close/>
                  <a:moveTo>
                    <a:pt x="302" y="1"/>
                  </a:moveTo>
                  <a:cubicBezTo>
                    <a:pt x="196" y="1"/>
                    <a:pt x="0" y="559"/>
                    <a:pt x="116" y="662"/>
                  </a:cubicBezTo>
                  <a:lnTo>
                    <a:pt x="130" y="662"/>
                  </a:lnTo>
                  <a:cubicBezTo>
                    <a:pt x="382" y="876"/>
                    <a:pt x="639" y="1078"/>
                    <a:pt x="900" y="1271"/>
                  </a:cubicBezTo>
                  <a:lnTo>
                    <a:pt x="900" y="1271"/>
                  </a:lnTo>
                  <a:cubicBezTo>
                    <a:pt x="2419" y="8385"/>
                    <a:pt x="7365" y="14272"/>
                    <a:pt x="14131" y="16978"/>
                  </a:cubicBezTo>
                  <a:cubicBezTo>
                    <a:pt x="14137" y="16980"/>
                    <a:pt x="14143" y="16981"/>
                    <a:pt x="14148" y="16981"/>
                  </a:cubicBezTo>
                  <a:cubicBezTo>
                    <a:pt x="14275" y="16981"/>
                    <a:pt x="14338" y="16420"/>
                    <a:pt x="14325" y="16340"/>
                  </a:cubicBezTo>
                  <a:cubicBezTo>
                    <a:pt x="13798" y="12847"/>
                    <a:pt x="12301" y="9576"/>
                    <a:pt x="10028" y="6886"/>
                  </a:cubicBezTo>
                  <a:cubicBezTo>
                    <a:pt x="9002" y="5680"/>
                    <a:pt x="7837" y="4613"/>
                    <a:pt x="6534" y="3712"/>
                  </a:cubicBezTo>
                  <a:cubicBezTo>
                    <a:pt x="4823" y="2515"/>
                    <a:pt x="2833" y="1804"/>
                    <a:pt x="1117" y="615"/>
                  </a:cubicBezTo>
                  <a:lnTo>
                    <a:pt x="1117" y="615"/>
                  </a:lnTo>
                  <a:cubicBezTo>
                    <a:pt x="1102" y="543"/>
                    <a:pt x="1087" y="471"/>
                    <a:pt x="1073" y="399"/>
                  </a:cubicBezTo>
                  <a:cubicBezTo>
                    <a:pt x="1069" y="379"/>
                    <a:pt x="1063" y="369"/>
                    <a:pt x="1054" y="369"/>
                  </a:cubicBezTo>
                  <a:cubicBezTo>
                    <a:pt x="1032" y="369"/>
                    <a:pt x="996" y="426"/>
                    <a:pt x="960" y="505"/>
                  </a:cubicBezTo>
                  <a:lnTo>
                    <a:pt x="960" y="505"/>
                  </a:lnTo>
                  <a:cubicBezTo>
                    <a:pt x="743" y="349"/>
                    <a:pt x="531" y="185"/>
                    <a:pt x="324" y="11"/>
                  </a:cubicBezTo>
                  <a:cubicBezTo>
                    <a:pt x="317" y="4"/>
                    <a:pt x="310" y="1"/>
                    <a:pt x="30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2"/>
            <p:cNvSpPr/>
            <p:nvPr/>
          </p:nvSpPr>
          <p:spPr>
            <a:xfrm>
              <a:off x="433017" y="1422381"/>
              <a:ext cx="394983" cy="490428"/>
            </a:xfrm>
            <a:custGeom>
              <a:rect b="b" l="l" r="r" t="t"/>
              <a:pathLst>
                <a:path extrusionOk="0" h="10477" w="8438">
                  <a:moveTo>
                    <a:pt x="309" y="1"/>
                  </a:moveTo>
                  <a:cubicBezTo>
                    <a:pt x="200" y="1"/>
                    <a:pt x="0" y="526"/>
                    <a:pt x="128" y="666"/>
                  </a:cubicBezTo>
                  <a:cubicBezTo>
                    <a:pt x="2872" y="3812"/>
                    <a:pt x="5936" y="6890"/>
                    <a:pt x="8126" y="10466"/>
                  </a:cubicBezTo>
                  <a:cubicBezTo>
                    <a:pt x="8131" y="10474"/>
                    <a:pt x="8137" y="10477"/>
                    <a:pt x="8145" y="10477"/>
                  </a:cubicBezTo>
                  <a:cubicBezTo>
                    <a:pt x="8231" y="10477"/>
                    <a:pt x="8437" y="9968"/>
                    <a:pt x="8348" y="9815"/>
                  </a:cubicBezTo>
                  <a:cubicBezTo>
                    <a:pt x="6144" y="6238"/>
                    <a:pt x="3080" y="3161"/>
                    <a:pt x="336" y="14"/>
                  </a:cubicBezTo>
                  <a:cubicBezTo>
                    <a:pt x="328" y="5"/>
                    <a:pt x="318" y="1"/>
                    <a:pt x="309"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2"/>
            <p:cNvSpPr/>
            <p:nvPr/>
          </p:nvSpPr>
          <p:spPr>
            <a:xfrm>
              <a:off x="112462" y="1082306"/>
              <a:ext cx="984133" cy="314095"/>
            </a:xfrm>
            <a:custGeom>
              <a:rect b="b" l="l" r="r" t="t"/>
              <a:pathLst>
                <a:path extrusionOk="0" h="6710" w="21024">
                  <a:moveTo>
                    <a:pt x="9837" y="700"/>
                  </a:moveTo>
                  <a:cubicBezTo>
                    <a:pt x="10284" y="700"/>
                    <a:pt x="10735" y="725"/>
                    <a:pt x="11190" y="778"/>
                  </a:cubicBezTo>
                  <a:cubicBezTo>
                    <a:pt x="13676" y="1066"/>
                    <a:pt x="16031" y="1888"/>
                    <a:pt x="18482" y="1992"/>
                  </a:cubicBezTo>
                  <a:lnTo>
                    <a:pt x="18482" y="1992"/>
                  </a:lnTo>
                  <a:cubicBezTo>
                    <a:pt x="14164" y="3682"/>
                    <a:pt x="9737" y="6016"/>
                    <a:pt x="5215" y="6016"/>
                  </a:cubicBezTo>
                  <a:cubicBezTo>
                    <a:pt x="3745" y="6016"/>
                    <a:pt x="2264" y="5769"/>
                    <a:pt x="774" y="5173"/>
                  </a:cubicBezTo>
                  <a:lnTo>
                    <a:pt x="774" y="5173"/>
                  </a:lnTo>
                  <a:cubicBezTo>
                    <a:pt x="3008" y="2343"/>
                    <a:pt x="6277" y="700"/>
                    <a:pt x="9837" y="700"/>
                  </a:cubicBezTo>
                  <a:close/>
                  <a:moveTo>
                    <a:pt x="9808" y="0"/>
                  </a:moveTo>
                  <a:cubicBezTo>
                    <a:pt x="9489" y="0"/>
                    <a:pt x="9169" y="14"/>
                    <a:pt x="8847" y="43"/>
                  </a:cubicBezTo>
                  <a:cubicBezTo>
                    <a:pt x="5451" y="348"/>
                    <a:pt x="2484" y="2192"/>
                    <a:pt x="461" y="4895"/>
                  </a:cubicBezTo>
                  <a:cubicBezTo>
                    <a:pt x="438" y="4922"/>
                    <a:pt x="420" y="4966"/>
                    <a:pt x="406" y="5019"/>
                  </a:cubicBezTo>
                  <a:lnTo>
                    <a:pt x="406" y="5019"/>
                  </a:lnTo>
                  <a:cubicBezTo>
                    <a:pt x="397" y="5014"/>
                    <a:pt x="387" y="5010"/>
                    <a:pt x="377" y="5006"/>
                  </a:cubicBezTo>
                  <a:cubicBezTo>
                    <a:pt x="368" y="5003"/>
                    <a:pt x="360" y="5001"/>
                    <a:pt x="351" y="5001"/>
                  </a:cubicBezTo>
                  <a:cubicBezTo>
                    <a:pt x="178" y="5001"/>
                    <a:pt x="0" y="5607"/>
                    <a:pt x="211" y="5699"/>
                  </a:cubicBezTo>
                  <a:cubicBezTo>
                    <a:pt x="1842" y="6417"/>
                    <a:pt x="3462" y="6709"/>
                    <a:pt x="5072" y="6709"/>
                  </a:cubicBezTo>
                  <a:cubicBezTo>
                    <a:pt x="10424" y="6709"/>
                    <a:pt x="15650" y="3472"/>
                    <a:pt x="20713" y="1873"/>
                  </a:cubicBezTo>
                  <a:cubicBezTo>
                    <a:pt x="20901" y="1806"/>
                    <a:pt x="21024" y="1178"/>
                    <a:pt x="20804" y="1178"/>
                  </a:cubicBezTo>
                  <a:cubicBezTo>
                    <a:pt x="20797" y="1178"/>
                    <a:pt x="20790" y="1179"/>
                    <a:pt x="20782" y="1180"/>
                  </a:cubicBezTo>
                  <a:cubicBezTo>
                    <a:pt x="20782" y="1180"/>
                    <a:pt x="20781" y="1180"/>
                    <a:pt x="20781" y="1180"/>
                  </a:cubicBezTo>
                  <a:lnTo>
                    <a:pt x="20781" y="1180"/>
                  </a:lnTo>
                  <a:lnTo>
                    <a:pt x="20782" y="1166"/>
                  </a:lnTo>
                  <a:lnTo>
                    <a:pt x="20782" y="1166"/>
                  </a:lnTo>
                  <a:cubicBezTo>
                    <a:pt x="20752" y="1176"/>
                    <a:pt x="20723" y="1185"/>
                    <a:pt x="20693" y="1195"/>
                  </a:cubicBezTo>
                  <a:lnTo>
                    <a:pt x="20693" y="1195"/>
                  </a:lnTo>
                  <a:cubicBezTo>
                    <a:pt x="20163" y="1280"/>
                    <a:pt x="19638" y="1316"/>
                    <a:pt x="19116" y="1316"/>
                  </a:cubicBezTo>
                  <a:cubicBezTo>
                    <a:pt x="15975" y="1316"/>
                    <a:pt x="12959" y="0"/>
                    <a:pt x="980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2"/>
            <p:cNvSpPr/>
            <p:nvPr/>
          </p:nvSpPr>
          <p:spPr>
            <a:xfrm>
              <a:off x="128377" y="1216604"/>
              <a:ext cx="577776" cy="132191"/>
            </a:xfrm>
            <a:custGeom>
              <a:rect b="b" l="l" r="r" t="t"/>
              <a:pathLst>
                <a:path extrusionOk="0" h="2824" w="12343">
                  <a:moveTo>
                    <a:pt x="12207" y="0"/>
                  </a:moveTo>
                  <a:cubicBezTo>
                    <a:pt x="12203" y="0"/>
                    <a:pt x="12199" y="1"/>
                    <a:pt x="12194" y="2"/>
                  </a:cubicBezTo>
                  <a:cubicBezTo>
                    <a:pt x="10337" y="557"/>
                    <a:pt x="8465" y="1042"/>
                    <a:pt x="6552" y="1430"/>
                  </a:cubicBezTo>
                  <a:cubicBezTo>
                    <a:pt x="5120" y="1714"/>
                    <a:pt x="3502" y="2140"/>
                    <a:pt x="1959" y="2140"/>
                  </a:cubicBezTo>
                  <a:cubicBezTo>
                    <a:pt x="1397" y="2140"/>
                    <a:pt x="844" y="2084"/>
                    <a:pt x="315" y="1943"/>
                  </a:cubicBezTo>
                  <a:cubicBezTo>
                    <a:pt x="310" y="1942"/>
                    <a:pt x="306" y="1941"/>
                    <a:pt x="301" y="1941"/>
                  </a:cubicBezTo>
                  <a:cubicBezTo>
                    <a:pt x="153" y="1941"/>
                    <a:pt x="1" y="2596"/>
                    <a:pt x="162" y="2636"/>
                  </a:cubicBezTo>
                  <a:cubicBezTo>
                    <a:pt x="677" y="2770"/>
                    <a:pt x="1207" y="2823"/>
                    <a:pt x="1742" y="2823"/>
                  </a:cubicBezTo>
                  <a:cubicBezTo>
                    <a:pt x="3096" y="2823"/>
                    <a:pt x="4489" y="2482"/>
                    <a:pt x="5790" y="2234"/>
                  </a:cubicBezTo>
                  <a:cubicBezTo>
                    <a:pt x="7925" y="1832"/>
                    <a:pt x="10032" y="1305"/>
                    <a:pt x="12097" y="681"/>
                  </a:cubicBezTo>
                  <a:cubicBezTo>
                    <a:pt x="12272" y="628"/>
                    <a:pt x="12342" y="0"/>
                    <a:pt x="1220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2"/>
            <p:cNvSpPr/>
            <p:nvPr/>
          </p:nvSpPr>
          <p:spPr>
            <a:xfrm>
              <a:off x="-392618" y="1193246"/>
              <a:ext cx="695503" cy="993729"/>
            </a:xfrm>
            <a:custGeom>
              <a:rect b="b" l="l" r="r" t="t"/>
              <a:pathLst>
                <a:path extrusionOk="0" h="21229" w="14858">
                  <a:moveTo>
                    <a:pt x="3271" y="2718"/>
                  </a:moveTo>
                  <a:lnTo>
                    <a:pt x="3271" y="2718"/>
                  </a:lnTo>
                  <a:cubicBezTo>
                    <a:pt x="5790" y="4492"/>
                    <a:pt x="8127" y="6523"/>
                    <a:pt x="9948" y="9026"/>
                  </a:cubicBezTo>
                  <a:cubicBezTo>
                    <a:pt x="11237" y="10759"/>
                    <a:pt x="12193" y="12714"/>
                    <a:pt x="12789" y="14793"/>
                  </a:cubicBezTo>
                  <a:cubicBezTo>
                    <a:pt x="13053" y="15694"/>
                    <a:pt x="13219" y="16623"/>
                    <a:pt x="13302" y="17551"/>
                  </a:cubicBezTo>
                  <a:cubicBezTo>
                    <a:pt x="13385" y="18452"/>
                    <a:pt x="13358" y="19353"/>
                    <a:pt x="13247" y="20254"/>
                  </a:cubicBezTo>
                  <a:cubicBezTo>
                    <a:pt x="12817" y="20130"/>
                    <a:pt x="12443" y="19880"/>
                    <a:pt x="12165" y="19534"/>
                  </a:cubicBezTo>
                  <a:cubicBezTo>
                    <a:pt x="8852" y="17011"/>
                    <a:pt x="6205" y="13407"/>
                    <a:pt x="5110" y="9387"/>
                  </a:cubicBezTo>
                  <a:cubicBezTo>
                    <a:pt x="4597" y="7492"/>
                    <a:pt x="4220" y="5540"/>
                    <a:pt x="3455" y="3801"/>
                  </a:cubicBezTo>
                  <a:lnTo>
                    <a:pt x="3455" y="3801"/>
                  </a:lnTo>
                  <a:cubicBezTo>
                    <a:pt x="6279" y="6979"/>
                    <a:pt x="8426" y="10717"/>
                    <a:pt x="9753" y="14793"/>
                  </a:cubicBezTo>
                  <a:cubicBezTo>
                    <a:pt x="9761" y="14819"/>
                    <a:pt x="9772" y="14831"/>
                    <a:pt x="9785" y="14831"/>
                  </a:cubicBezTo>
                  <a:cubicBezTo>
                    <a:pt x="9867" y="14831"/>
                    <a:pt x="10037" y="14355"/>
                    <a:pt x="9989" y="14211"/>
                  </a:cubicBezTo>
                  <a:cubicBezTo>
                    <a:pt x="8600" y="9933"/>
                    <a:pt x="6303" y="6009"/>
                    <a:pt x="3271" y="2718"/>
                  </a:cubicBezTo>
                  <a:close/>
                  <a:moveTo>
                    <a:pt x="319" y="0"/>
                  </a:moveTo>
                  <a:cubicBezTo>
                    <a:pt x="229" y="0"/>
                    <a:pt x="0" y="601"/>
                    <a:pt x="175" y="695"/>
                  </a:cubicBezTo>
                  <a:cubicBezTo>
                    <a:pt x="277" y="758"/>
                    <a:pt x="379" y="821"/>
                    <a:pt x="481" y="884"/>
                  </a:cubicBezTo>
                  <a:lnTo>
                    <a:pt x="481" y="884"/>
                  </a:lnTo>
                  <a:lnTo>
                    <a:pt x="480" y="889"/>
                  </a:lnTo>
                  <a:cubicBezTo>
                    <a:pt x="519" y="918"/>
                    <a:pt x="557" y="946"/>
                    <a:pt x="595" y="975"/>
                  </a:cubicBezTo>
                  <a:lnTo>
                    <a:pt x="595" y="975"/>
                  </a:lnTo>
                  <a:cubicBezTo>
                    <a:pt x="947" y="1280"/>
                    <a:pt x="1292" y="1593"/>
                    <a:pt x="1629" y="1913"/>
                  </a:cubicBezTo>
                  <a:lnTo>
                    <a:pt x="1629" y="1913"/>
                  </a:lnTo>
                  <a:cubicBezTo>
                    <a:pt x="4185" y="4693"/>
                    <a:pt x="4188" y="8787"/>
                    <a:pt x="5609" y="12242"/>
                  </a:cubicBezTo>
                  <a:cubicBezTo>
                    <a:pt x="7120" y="15957"/>
                    <a:pt x="10169" y="18674"/>
                    <a:pt x="13163" y="21211"/>
                  </a:cubicBezTo>
                  <a:cubicBezTo>
                    <a:pt x="13177" y="21223"/>
                    <a:pt x="13191" y="21229"/>
                    <a:pt x="13204" y="21229"/>
                  </a:cubicBezTo>
                  <a:cubicBezTo>
                    <a:pt x="13308" y="21229"/>
                    <a:pt x="13385" y="20872"/>
                    <a:pt x="13385" y="20823"/>
                  </a:cubicBezTo>
                  <a:cubicBezTo>
                    <a:pt x="14858" y="11579"/>
                    <a:pt x="7922" y="4721"/>
                    <a:pt x="689" y="225"/>
                  </a:cubicBezTo>
                  <a:lnTo>
                    <a:pt x="689" y="225"/>
                  </a:lnTo>
                  <a:cubicBezTo>
                    <a:pt x="689" y="225"/>
                    <a:pt x="688" y="224"/>
                    <a:pt x="688" y="224"/>
                  </a:cubicBezTo>
                  <a:lnTo>
                    <a:pt x="688" y="224"/>
                  </a:lnTo>
                  <a:cubicBezTo>
                    <a:pt x="688" y="224"/>
                    <a:pt x="688" y="224"/>
                    <a:pt x="688" y="224"/>
                  </a:cubicBezTo>
                  <a:cubicBezTo>
                    <a:pt x="685" y="222"/>
                    <a:pt x="683" y="221"/>
                    <a:pt x="680" y="219"/>
                  </a:cubicBezTo>
                  <a:lnTo>
                    <a:pt x="680" y="219"/>
                  </a:lnTo>
                  <a:cubicBezTo>
                    <a:pt x="563" y="146"/>
                    <a:pt x="445" y="74"/>
                    <a:pt x="327" y="2"/>
                  </a:cubicBezTo>
                  <a:cubicBezTo>
                    <a:pt x="325" y="1"/>
                    <a:pt x="322" y="0"/>
                    <a:pt x="31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2"/>
            <p:cNvSpPr/>
            <p:nvPr/>
          </p:nvSpPr>
          <p:spPr>
            <a:xfrm>
              <a:off x="-375345" y="927365"/>
              <a:ext cx="800077" cy="322755"/>
            </a:xfrm>
            <a:custGeom>
              <a:rect b="b" l="l" r="r" t="t"/>
              <a:pathLst>
                <a:path extrusionOk="0" h="6895" w="17092">
                  <a:moveTo>
                    <a:pt x="10899" y="713"/>
                  </a:moveTo>
                  <a:cubicBezTo>
                    <a:pt x="12571" y="713"/>
                    <a:pt x="14206" y="1103"/>
                    <a:pt x="15870" y="1613"/>
                  </a:cubicBezTo>
                  <a:lnTo>
                    <a:pt x="15870" y="1613"/>
                  </a:lnTo>
                  <a:cubicBezTo>
                    <a:pt x="13537" y="2591"/>
                    <a:pt x="11401" y="3829"/>
                    <a:pt x="9149" y="5003"/>
                  </a:cubicBezTo>
                  <a:cubicBezTo>
                    <a:pt x="7502" y="5863"/>
                    <a:pt x="5802" y="6186"/>
                    <a:pt x="4067" y="6186"/>
                  </a:cubicBezTo>
                  <a:cubicBezTo>
                    <a:pt x="2889" y="6186"/>
                    <a:pt x="1695" y="6037"/>
                    <a:pt x="490" y="5807"/>
                  </a:cubicBezTo>
                  <a:lnTo>
                    <a:pt x="490" y="5807"/>
                  </a:lnTo>
                  <a:cubicBezTo>
                    <a:pt x="2711" y="3967"/>
                    <a:pt x="5020" y="2116"/>
                    <a:pt x="7804" y="1205"/>
                  </a:cubicBezTo>
                  <a:cubicBezTo>
                    <a:pt x="8858" y="857"/>
                    <a:pt x="9885" y="713"/>
                    <a:pt x="10899" y="713"/>
                  </a:cubicBezTo>
                  <a:close/>
                  <a:moveTo>
                    <a:pt x="11018" y="0"/>
                  </a:moveTo>
                  <a:cubicBezTo>
                    <a:pt x="10233" y="0"/>
                    <a:pt x="9440" y="87"/>
                    <a:pt x="8636" y="290"/>
                  </a:cubicBezTo>
                  <a:cubicBezTo>
                    <a:pt x="5365" y="1135"/>
                    <a:pt x="2689" y="3367"/>
                    <a:pt x="152" y="5488"/>
                  </a:cubicBezTo>
                  <a:cubicBezTo>
                    <a:pt x="7" y="5621"/>
                    <a:pt x="0" y="6171"/>
                    <a:pt x="48" y="6171"/>
                  </a:cubicBezTo>
                  <a:cubicBezTo>
                    <a:pt x="51" y="6171"/>
                    <a:pt x="53" y="6170"/>
                    <a:pt x="55" y="6167"/>
                  </a:cubicBezTo>
                  <a:cubicBezTo>
                    <a:pt x="123" y="6111"/>
                    <a:pt x="191" y="6055"/>
                    <a:pt x="258" y="5999"/>
                  </a:cubicBezTo>
                  <a:lnTo>
                    <a:pt x="258" y="5999"/>
                  </a:lnTo>
                  <a:cubicBezTo>
                    <a:pt x="191" y="6197"/>
                    <a:pt x="169" y="6469"/>
                    <a:pt x="263" y="6486"/>
                  </a:cubicBezTo>
                  <a:cubicBezTo>
                    <a:pt x="1505" y="6730"/>
                    <a:pt x="2756" y="6894"/>
                    <a:pt x="3995" y="6894"/>
                  </a:cubicBezTo>
                  <a:cubicBezTo>
                    <a:pt x="5507" y="6894"/>
                    <a:pt x="7002" y="6649"/>
                    <a:pt x="8442" y="6001"/>
                  </a:cubicBezTo>
                  <a:cubicBezTo>
                    <a:pt x="11297" y="4698"/>
                    <a:pt x="13834" y="2979"/>
                    <a:pt x="16814" y="1884"/>
                  </a:cubicBezTo>
                  <a:cubicBezTo>
                    <a:pt x="16939" y="1842"/>
                    <a:pt x="17092" y="1246"/>
                    <a:pt x="16939" y="1191"/>
                  </a:cubicBezTo>
                  <a:cubicBezTo>
                    <a:pt x="14977" y="564"/>
                    <a:pt x="13022" y="0"/>
                    <a:pt x="1101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2"/>
            <p:cNvSpPr/>
            <p:nvPr/>
          </p:nvSpPr>
          <p:spPr>
            <a:xfrm>
              <a:off x="-378388" y="1027117"/>
              <a:ext cx="465011" cy="201283"/>
            </a:xfrm>
            <a:custGeom>
              <a:rect b="b" l="l" r="r" t="t"/>
              <a:pathLst>
                <a:path extrusionOk="0" h="4300" w="9934">
                  <a:moveTo>
                    <a:pt x="9846" y="1"/>
                  </a:moveTo>
                  <a:cubicBezTo>
                    <a:pt x="9844" y="1"/>
                    <a:pt x="9841" y="1"/>
                    <a:pt x="9838" y="3"/>
                  </a:cubicBezTo>
                  <a:cubicBezTo>
                    <a:pt x="8285" y="848"/>
                    <a:pt x="6677" y="1638"/>
                    <a:pt x="5055" y="2359"/>
                  </a:cubicBezTo>
                  <a:cubicBezTo>
                    <a:pt x="3917" y="2856"/>
                    <a:pt x="2576" y="3601"/>
                    <a:pt x="1285" y="3601"/>
                  </a:cubicBezTo>
                  <a:cubicBezTo>
                    <a:pt x="957" y="3601"/>
                    <a:pt x="632" y="3553"/>
                    <a:pt x="314" y="3440"/>
                  </a:cubicBezTo>
                  <a:cubicBezTo>
                    <a:pt x="311" y="3439"/>
                    <a:pt x="307" y="3438"/>
                    <a:pt x="303" y="3438"/>
                  </a:cubicBezTo>
                  <a:cubicBezTo>
                    <a:pt x="179" y="3438"/>
                    <a:pt x="0" y="4080"/>
                    <a:pt x="148" y="4133"/>
                  </a:cubicBezTo>
                  <a:cubicBezTo>
                    <a:pt x="476" y="4250"/>
                    <a:pt x="806" y="4299"/>
                    <a:pt x="1133" y="4299"/>
                  </a:cubicBezTo>
                  <a:cubicBezTo>
                    <a:pt x="2286" y="4299"/>
                    <a:pt x="3423" y="3689"/>
                    <a:pt x="4459" y="3246"/>
                  </a:cubicBezTo>
                  <a:cubicBezTo>
                    <a:pt x="6261" y="2484"/>
                    <a:pt x="8022" y="1611"/>
                    <a:pt x="9741" y="682"/>
                  </a:cubicBezTo>
                  <a:cubicBezTo>
                    <a:pt x="9915" y="601"/>
                    <a:pt x="9934" y="1"/>
                    <a:pt x="98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 name="Google Shape;526;p32"/>
          <p:cNvGrpSpPr/>
          <p:nvPr/>
        </p:nvGrpSpPr>
        <p:grpSpPr>
          <a:xfrm>
            <a:off x="7350497" y="4286679"/>
            <a:ext cx="3081549" cy="1994761"/>
            <a:chOff x="3476322" y="3871854"/>
            <a:chExt cx="3081549" cy="1994761"/>
          </a:xfrm>
        </p:grpSpPr>
        <p:sp>
          <p:nvSpPr>
            <p:cNvPr id="527" name="Google Shape;527;p32"/>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2"/>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2"/>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2"/>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2"/>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2"/>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2"/>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2"/>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2"/>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2"/>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2"/>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2"/>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2"/>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2"/>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2"/>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2"/>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2"/>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2"/>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2"/>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 name="Google Shape;546;p32"/>
          <p:cNvGrpSpPr/>
          <p:nvPr/>
        </p:nvGrpSpPr>
        <p:grpSpPr>
          <a:xfrm rot="2213250">
            <a:off x="-86676" y="4197289"/>
            <a:ext cx="1748535" cy="1517775"/>
            <a:chOff x="972034" y="4038077"/>
            <a:chExt cx="1579697" cy="1371393"/>
          </a:xfrm>
        </p:grpSpPr>
        <p:sp>
          <p:nvSpPr>
            <p:cNvPr id="547" name="Google Shape;547;p32"/>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2"/>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 name="Google Shape;549;p32"/>
            <p:cNvGrpSpPr/>
            <p:nvPr/>
          </p:nvGrpSpPr>
          <p:grpSpPr>
            <a:xfrm>
              <a:off x="972034" y="4038077"/>
              <a:ext cx="1579697" cy="1371393"/>
              <a:chOff x="972034" y="4038077"/>
              <a:chExt cx="1579697" cy="1371393"/>
            </a:xfrm>
          </p:grpSpPr>
          <p:sp>
            <p:nvSpPr>
              <p:cNvPr id="550" name="Google Shape;550;p32"/>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2"/>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2"/>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2"/>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4" name="Google Shape;554;p32"/>
          <p:cNvGrpSpPr/>
          <p:nvPr/>
        </p:nvGrpSpPr>
        <p:grpSpPr>
          <a:xfrm rot="4785860">
            <a:off x="7235207" y="806311"/>
            <a:ext cx="3774581" cy="1979859"/>
            <a:chOff x="6797960" y="203729"/>
            <a:chExt cx="3774524" cy="1979829"/>
          </a:xfrm>
        </p:grpSpPr>
        <p:sp>
          <p:nvSpPr>
            <p:cNvPr id="555" name="Google Shape;555;p32"/>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2"/>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2"/>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2"/>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2"/>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2"/>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 name="Google Shape;561;p32"/>
          <p:cNvSpPr txBox="1"/>
          <p:nvPr/>
        </p:nvSpPr>
        <p:spPr>
          <a:xfrm>
            <a:off x="6449703" y="1782539"/>
            <a:ext cx="1670100" cy="594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666666"/>
                </a:solidFill>
                <a:latin typeface="Baloo 2"/>
                <a:ea typeface="Baloo 2"/>
                <a:cs typeface="Baloo 2"/>
                <a:sym typeface="Baloo 2"/>
              </a:rPr>
              <a:t>Write here </a:t>
            </a:r>
            <a:r>
              <a:rPr lang="en">
                <a:solidFill>
                  <a:srgbClr val="666666"/>
                </a:solidFill>
                <a:latin typeface="Baloo 2"/>
                <a:ea typeface="Baloo 2"/>
                <a:cs typeface="Baloo 2"/>
                <a:sym typeface="Baloo 2"/>
              </a:rPr>
              <a:t>your </a:t>
            </a:r>
            <a:r>
              <a:rPr lang="en">
                <a:solidFill>
                  <a:srgbClr val="666666"/>
                </a:solidFill>
                <a:latin typeface="Baloo 2"/>
                <a:ea typeface="Baloo 2"/>
                <a:cs typeface="Baloo 2"/>
                <a:sym typeface="Baloo 2"/>
              </a:rPr>
              <a:t>important notes</a:t>
            </a:r>
            <a:endParaRPr>
              <a:solidFill>
                <a:srgbClr val="666666"/>
              </a:solidFill>
              <a:latin typeface="Baloo 2"/>
              <a:ea typeface="Baloo 2"/>
              <a:cs typeface="Baloo 2"/>
              <a:sym typeface="Baloo 2"/>
            </a:endParaRPr>
          </a:p>
        </p:txBody>
      </p:sp>
      <p:sp>
        <p:nvSpPr>
          <p:cNvPr id="562" name="Google Shape;562;p32"/>
          <p:cNvSpPr txBox="1"/>
          <p:nvPr/>
        </p:nvSpPr>
        <p:spPr>
          <a:xfrm>
            <a:off x="6449703" y="3603705"/>
            <a:ext cx="1670100" cy="594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666666"/>
                </a:solidFill>
                <a:latin typeface="Baloo 2"/>
                <a:ea typeface="Baloo 2"/>
                <a:cs typeface="Baloo 2"/>
                <a:sym typeface="Baloo 2"/>
              </a:rPr>
              <a:t>Write here your important notes</a:t>
            </a:r>
            <a:endParaRPr>
              <a:solidFill>
                <a:srgbClr val="666666"/>
              </a:solidFill>
              <a:latin typeface="Baloo 2"/>
              <a:ea typeface="Baloo 2"/>
              <a:cs typeface="Baloo 2"/>
              <a:sym typeface="Baloo 2"/>
            </a:endParaRPr>
          </a:p>
        </p:txBody>
      </p:sp>
      <p:sp>
        <p:nvSpPr>
          <p:cNvPr id="563" name="Google Shape;563;p32"/>
          <p:cNvSpPr/>
          <p:nvPr/>
        </p:nvSpPr>
        <p:spPr>
          <a:xfrm>
            <a:off x="5480753" y="1770823"/>
            <a:ext cx="172803" cy="176444"/>
          </a:xfrm>
          <a:custGeom>
            <a:rect b="b" l="l" r="r" t="t"/>
            <a:pathLst>
              <a:path extrusionOk="0" h="4410" w="4319">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EB7E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2"/>
          <p:cNvSpPr/>
          <p:nvPr/>
        </p:nvSpPr>
        <p:spPr>
          <a:xfrm>
            <a:off x="5212903" y="2532823"/>
            <a:ext cx="172803" cy="176444"/>
          </a:xfrm>
          <a:custGeom>
            <a:rect b="b" l="l" r="r" t="t"/>
            <a:pathLst>
              <a:path extrusionOk="0" h="4410" w="4319">
                <a:moveTo>
                  <a:pt x="3807" y="1"/>
                </a:moveTo>
                <a:cubicBezTo>
                  <a:pt x="3752" y="1"/>
                  <a:pt x="3694" y="25"/>
                  <a:pt x="3644" y="84"/>
                </a:cubicBezTo>
                <a:cubicBezTo>
                  <a:pt x="3192" y="584"/>
                  <a:pt x="2724" y="1068"/>
                  <a:pt x="2224" y="1552"/>
                </a:cubicBezTo>
                <a:cubicBezTo>
                  <a:pt x="1950" y="1116"/>
                  <a:pt x="1692" y="681"/>
                  <a:pt x="1450" y="229"/>
                </a:cubicBezTo>
                <a:cubicBezTo>
                  <a:pt x="1405" y="144"/>
                  <a:pt x="1333" y="108"/>
                  <a:pt x="1260" y="108"/>
                </a:cubicBezTo>
                <a:cubicBezTo>
                  <a:pt x="1098" y="108"/>
                  <a:pt x="930" y="282"/>
                  <a:pt x="1030" y="471"/>
                </a:cubicBezTo>
                <a:cubicBezTo>
                  <a:pt x="1288" y="955"/>
                  <a:pt x="1563" y="1439"/>
                  <a:pt x="1869" y="1891"/>
                </a:cubicBezTo>
                <a:cubicBezTo>
                  <a:pt x="1337" y="2391"/>
                  <a:pt x="772" y="2891"/>
                  <a:pt x="192" y="3358"/>
                </a:cubicBezTo>
                <a:cubicBezTo>
                  <a:pt x="0" y="3511"/>
                  <a:pt x="172" y="3755"/>
                  <a:pt x="372" y="3755"/>
                </a:cubicBezTo>
                <a:cubicBezTo>
                  <a:pt x="425" y="3755"/>
                  <a:pt x="480" y="3738"/>
                  <a:pt x="530" y="3697"/>
                </a:cubicBezTo>
                <a:cubicBezTo>
                  <a:pt x="1095" y="3245"/>
                  <a:pt x="1627" y="2778"/>
                  <a:pt x="2143" y="2278"/>
                </a:cubicBezTo>
                <a:cubicBezTo>
                  <a:pt x="2643" y="3004"/>
                  <a:pt x="3208" y="3697"/>
                  <a:pt x="3805" y="4326"/>
                </a:cubicBezTo>
                <a:cubicBezTo>
                  <a:pt x="3860" y="4385"/>
                  <a:pt x="3922" y="4410"/>
                  <a:pt x="3981" y="4410"/>
                </a:cubicBezTo>
                <a:cubicBezTo>
                  <a:pt x="4163" y="4410"/>
                  <a:pt x="4318" y="4174"/>
                  <a:pt x="4160" y="4004"/>
                </a:cubicBezTo>
                <a:cubicBezTo>
                  <a:pt x="3563" y="3358"/>
                  <a:pt x="2998" y="2681"/>
                  <a:pt x="2514" y="1955"/>
                </a:cubicBezTo>
                <a:cubicBezTo>
                  <a:pt x="3014" y="1471"/>
                  <a:pt x="3514" y="955"/>
                  <a:pt x="3982" y="423"/>
                </a:cubicBezTo>
                <a:cubicBezTo>
                  <a:pt x="4129" y="239"/>
                  <a:pt x="3979" y="1"/>
                  <a:pt x="3807" y="1"/>
                </a:cubicBezTo>
                <a:close/>
              </a:path>
            </a:pathLst>
          </a:custGeom>
          <a:solidFill>
            <a:srgbClr val="EB7E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2"/>
          <p:cNvSpPr txBox="1"/>
          <p:nvPr/>
        </p:nvSpPr>
        <p:spPr>
          <a:xfrm>
            <a:off x="1239625" y="1207775"/>
            <a:ext cx="3612900" cy="41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66" name="Google Shape;566;p32"/>
          <p:cNvSpPr txBox="1"/>
          <p:nvPr/>
        </p:nvSpPr>
        <p:spPr>
          <a:xfrm>
            <a:off x="1239625" y="1591650"/>
            <a:ext cx="3612900" cy="41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67" name="Google Shape;567;p32"/>
          <p:cNvSpPr txBox="1"/>
          <p:nvPr/>
        </p:nvSpPr>
        <p:spPr>
          <a:xfrm>
            <a:off x="1239625" y="1975525"/>
            <a:ext cx="3612900" cy="41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68" name="Google Shape;568;p32"/>
          <p:cNvSpPr txBox="1"/>
          <p:nvPr/>
        </p:nvSpPr>
        <p:spPr>
          <a:xfrm>
            <a:off x="1239625" y="2359400"/>
            <a:ext cx="3612900" cy="41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69" name="Google Shape;569;p32"/>
          <p:cNvSpPr txBox="1"/>
          <p:nvPr/>
        </p:nvSpPr>
        <p:spPr>
          <a:xfrm>
            <a:off x="1239625" y="2743275"/>
            <a:ext cx="3612900" cy="41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70" name="Google Shape;570;p32"/>
          <p:cNvSpPr txBox="1"/>
          <p:nvPr/>
        </p:nvSpPr>
        <p:spPr>
          <a:xfrm>
            <a:off x="1239625" y="3127150"/>
            <a:ext cx="3612900" cy="41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71" name="Google Shape;571;p32"/>
          <p:cNvSpPr txBox="1"/>
          <p:nvPr/>
        </p:nvSpPr>
        <p:spPr>
          <a:xfrm>
            <a:off x="1239625" y="3511025"/>
            <a:ext cx="3612900" cy="41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sp>
        <p:nvSpPr>
          <p:cNvPr id="572" name="Google Shape;572;p32"/>
          <p:cNvSpPr txBox="1"/>
          <p:nvPr/>
        </p:nvSpPr>
        <p:spPr>
          <a:xfrm>
            <a:off x="1239625" y="3894900"/>
            <a:ext cx="3612900" cy="414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666666"/>
                </a:solidFill>
                <a:latin typeface="Baloo 2"/>
                <a:ea typeface="Baloo 2"/>
                <a:cs typeface="Baloo 2"/>
                <a:sym typeface="Baloo 2"/>
              </a:rPr>
              <a:t>Write a pending task here</a:t>
            </a:r>
            <a:endParaRPr>
              <a:solidFill>
                <a:srgbClr val="666666"/>
              </a:solidFill>
              <a:latin typeface="Baloo 2"/>
              <a:ea typeface="Baloo 2"/>
              <a:cs typeface="Baloo 2"/>
              <a:sym typeface="Baloo 2"/>
            </a:endParaRPr>
          </a:p>
        </p:txBody>
      </p:sp>
      <p:grpSp>
        <p:nvGrpSpPr>
          <p:cNvPr id="573" name="Google Shape;573;p32"/>
          <p:cNvGrpSpPr/>
          <p:nvPr/>
        </p:nvGrpSpPr>
        <p:grpSpPr>
          <a:xfrm>
            <a:off x="861834" y="1286548"/>
            <a:ext cx="264739" cy="246943"/>
            <a:chOff x="861863" y="1333425"/>
            <a:chExt cx="214538" cy="200100"/>
          </a:xfrm>
        </p:grpSpPr>
        <p:cxnSp>
          <p:nvCxnSpPr>
            <p:cNvPr id="574" name="Google Shape;574;p32"/>
            <p:cNvCxnSpPr/>
            <p:nvPr/>
          </p:nvCxnSpPr>
          <p:spPr>
            <a:xfrm>
              <a:off x="861863" y="1483444"/>
              <a:ext cx="95400" cy="47700"/>
            </a:xfrm>
            <a:prstGeom prst="straightConnector1">
              <a:avLst/>
            </a:prstGeom>
            <a:noFill/>
            <a:ln cap="flat" cmpd="sng" w="19050">
              <a:solidFill>
                <a:srgbClr val="666666"/>
              </a:solidFill>
              <a:prstDash val="solid"/>
              <a:round/>
              <a:headEnd len="med" w="med" type="none"/>
              <a:tailEnd len="med" w="med" type="none"/>
            </a:ln>
          </p:spPr>
        </p:cxnSp>
        <p:cxnSp>
          <p:nvCxnSpPr>
            <p:cNvPr id="575" name="Google Shape;575;p32"/>
            <p:cNvCxnSpPr/>
            <p:nvPr/>
          </p:nvCxnSpPr>
          <p:spPr>
            <a:xfrm flipH="1" rot="10800000">
              <a:off x="952500" y="1333425"/>
              <a:ext cx="123900" cy="200100"/>
            </a:xfrm>
            <a:prstGeom prst="straightConnector1">
              <a:avLst/>
            </a:prstGeom>
            <a:noFill/>
            <a:ln cap="flat" cmpd="sng" w="19050">
              <a:solidFill>
                <a:srgbClr val="666666"/>
              </a:solidFill>
              <a:prstDash val="solid"/>
              <a:round/>
              <a:headEnd len="med" w="med" type="none"/>
              <a:tailEnd len="med" w="med" type="none"/>
            </a:ln>
          </p:spPr>
        </p:cxnSp>
      </p:grpSp>
      <p:grpSp>
        <p:nvGrpSpPr>
          <p:cNvPr id="576" name="Google Shape;576;p32"/>
          <p:cNvGrpSpPr/>
          <p:nvPr/>
        </p:nvGrpSpPr>
        <p:grpSpPr>
          <a:xfrm>
            <a:off x="838984" y="1653311"/>
            <a:ext cx="264739" cy="246943"/>
            <a:chOff x="861863" y="1333425"/>
            <a:chExt cx="214538" cy="200100"/>
          </a:xfrm>
        </p:grpSpPr>
        <p:cxnSp>
          <p:nvCxnSpPr>
            <p:cNvPr id="577" name="Google Shape;577;p32"/>
            <p:cNvCxnSpPr/>
            <p:nvPr/>
          </p:nvCxnSpPr>
          <p:spPr>
            <a:xfrm>
              <a:off x="861863" y="1483444"/>
              <a:ext cx="95400" cy="47700"/>
            </a:xfrm>
            <a:prstGeom prst="straightConnector1">
              <a:avLst/>
            </a:prstGeom>
            <a:noFill/>
            <a:ln cap="flat" cmpd="sng" w="19050">
              <a:solidFill>
                <a:srgbClr val="666666"/>
              </a:solidFill>
              <a:prstDash val="solid"/>
              <a:round/>
              <a:headEnd len="med" w="med" type="none"/>
              <a:tailEnd len="med" w="med" type="none"/>
            </a:ln>
          </p:spPr>
        </p:cxnSp>
        <p:cxnSp>
          <p:nvCxnSpPr>
            <p:cNvPr id="578" name="Google Shape;578;p32"/>
            <p:cNvCxnSpPr/>
            <p:nvPr/>
          </p:nvCxnSpPr>
          <p:spPr>
            <a:xfrm flipH="1" rot="10800000">
              <a:off x="952500" y="1333425"/>
              <a:ext cx="123900" cy="200100"/>
            </a:xfrm>
            <a:prstGeom prst="straightConnector1">
              <a:avLst/>
            </a:prstGeom>
            <a:noFill/>
            <a:ln cap="flat" cmpd="sng" w="19050">
              <a:solidFill>
                <a:srgbClr val="666666"/>
              </a:solidFill>
              <a:prstDash val="solid"/>
              <a:round/>
              <a:headEnd len="med" w="med" type="none"/>
              <a:tailEnd len="med" w="med" type="none"/>
            </a:ln>
          </p:spPr>
        </p:cxn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2" name="Shape 582"/>
        <p:cNvGrpSpPr/>
        <p:nvPr/>
      </p:nvGrpSpPr>
      <p:grpSpPr>
        <a:xfrm>
          <a:off x="0" y="0"/>
          <a:ext cx="0" cy="0"/>
          <a:chOff x="0" y="0"/>
          <a:chExt cx="0" cy="0"/>
        </a:xfrm>
      </p:grpSpPr>
      <p:sp>
        <p:nvSpPr>
          <p:cNvPr id="583" name="Google Shape;583;p33"/>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Class’s Projects</a:t>
            </a:r>
            <a:endParaRPr/>
          </a:p>
        </p:txBody>
      </p:sp>
      <p:graphicFrame>
        <p:nvGraphicFramePr>
          <p:cNvPr id="584" name="Google Shape;584;p33"/>
          <p:cNvGraphicFramePr/>
          <p:nvPr/>
        </p:nvGraphicFramePr>
        <p:xfrm>
          <a:off x="688275" y="1261100"/>
          <a:ext cx="3000000" cy="3000000"/>
        </p:xfrm>
        <a:graphic>
          <a:graphicData uri="http://schemas.openxmlformats.org/drawingml/2006/table">
            <a:tbl>
              <a:tblPr>
                <a:noFill/>
                <a:tableStyleId>{0FD95C56-2F64-4D4F-8B9A-96654DED36F6}</a:tableStyleId>
              </a:tblPr>
              <a:tblGrid>
                <a:gridCol w="637875"/>
                <a:gridCol w="1066100"/>
                <a:gridCol w="929075"/>
                <a:gridCol w="2232225"/>
                <a:gridCol w="1901700"/>
                <a:gridCol w="1000475"/>
              </a:tblGrid>
              <a:tr h="655175">
                <a:tc>
                  <a:txBody>
                    <a:bodyPr/>
                    <a:lstStyle/>
                    <a:p>
                      <a:pPr indent="0" lvl="0" marL="0" rtl="0" algn="ctr">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rgbClr val="EB7E7C"/>
                          </a:solidFill>
                          <a:latin typeface="Handlee"/>
                          <a:ea typeface="Handlee"/>
                          <a:cs typeface="Handlee"/>
                          <a:sym typeface="Handlee"/>
                        </a:rPr>
                        <a:t>Deadline</a:t>
                      </a:r>
                      <a:endParaRPr b="1" sz="1600">
                        <a:solidFill>
                          <a:srgbClr val="EB7E7C"/>
                        </a:solidFill>
                        <a:latin typeface="Handlee"/>
                        <a:ea typeface="Handlee"/>
                        <a:cs typeface="Handlee"/>
                        <a:sym typeface="Handlee"/>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rgbClr val="EB7E7C"/>
                          </a:solidFill>
                          <a:latin typeface="Handlee"/>
                          <a:ea typeface="Handlee"/>
                          <a:cs typeface="Handlee"/>
                          <a:sym typeface="Handlee"/>
                        </a:rPr>
                        <a:t>Priority</a:t>
                      </a:r>
                      <a:endParaRPr b="1" sz="1600">
                        <a:solidFill>
                          <a:srgbClr val="EB7E7C"/>
                        </a:solidFill>
                        <a:latin typeface="Handlee"/>
                        <a:ea typeface="Handlee"/>
                        <a:cs typeface="Handlee"/>
                        <a:sym typeface="Handlee"/>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rgbClr val="EB7E7C"/>
                          </a:solidFill>
                          <a:latin typeface="Handlee"/>
                          <a:ea typeface="Handlee"/>
                          <a:cs typeface="Handlee"/>
                          <a:sym typeface="Handlee"/>
                        </a:rPr>
                        <a:t>Title</a:t>
                      </a:r>
                      <a:endParaRPr b="1" sz="1600">
                        <a:solidFill>
                          <a:srgbClr val="EB7E7C"/>
                        </a:solidFill>
                        <a:latin typeface="Handlee"/>
                        <a:ea typeface="Handlee"/>
                        <a:cs typeface="Handlee"/>
                        <a:sym typeface="Handlee"/>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rgbClr val="EB7E7C"/>
                          </a:solidFill>
                          <a:latin typeface="Handlee"/>
                          <a:ea typeface="Handlee"/>
                          <a:cs typeface="Handlee"/>
                          <a:sym typeface="Handlee"/>
                        </a:rPr>
                        <a:t>Description</a:t>
                      </a:r>
                      <a:endParaRPr b="1" sz="1600">
                        <a:solidFill>
                          <a:srgbClr val="EB7E7C"/>
                        </a:solidFill>
                        <a:latin typeface="Handlee"/>
                        <a:ea typeface="Handlee"/>
                        <a:cs typeface="Handlee"/>
                        <a:sym typeface="Handlee"/>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b="1" lang="en" sz="1600">
                          <a:solidFill>
                            <a:srgbClr val="EB7E7C"/>
                          </a:solidFill>
                          <a:latin typeface="Handlee"/>
                          <a:ea typeface="Handlee"/>
                          <a:cs typeface="Handlee"/>
                          <a:sym typeface="Handlee"/>
                        </a:rPr>
                        <a:t>Timeline</a:t>
                      </a:r>
                      <a:endParaRPr b="1" sz="1600">
                        <a:solidFill>
                          <a:srgbClr val="EB7E7C"/>
                        </a:solidFill>
                        <a:latin typeface="Handlee"/>
                        <a:ea typeface="Handlee"/>
                        <a:cs typeface="Handlee"/>
                        <a:sym typeface="Handlee"/>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alpha val="0"/>
                        </a:schemeClr>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9</a:t>
                      </a:r>
                      <a:r>
                        <a:rPr lang="en">
                          <a:solidFill>
                            <a:srgbClr val="666666"/>
                          </a:solidFill>
                          <a:latin typeface="Baloo 2"/>
                          <a:ea typeface="Baloo 2"/>
                          <a:cs typeface="Baloo 2"/>
                          <a:sym typeface="Baloo 2"/>
                        </a:rPr>
                        <a:t>/30/20</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Science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30 days</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10/23/20</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Biology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20 days</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a:solidFill>
                            <a:srgbClr val="666666"/>
                          </a:solidFill>
                          <a:latin typeface="Baloo 2"/>
                          <a:ea typeface="Baloo 2"/>
                          <a:cs typeface="Baloo 2"/>
                          <a:sym typeface="Baloo 2"/>
                        </a:rPr>
                        <a:t>9</a:t>
                      </a:r>
                      <a:r>
                        <a:rPr lang="en">
                          <a:solidFill>
                            <a:srgbClr val="666666"/>
                          </a:solidFill>
                          <a:latin typeface="Baloo 2"/>
                          <a:ea typeface="Baloo 2"/>
                          <a:cs typeface="Baloo 2"/>
                          <a:sym typeface="Baloo 2"/>
                        </a:rPr>
                        <a:t>/23/20</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History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15 days</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Dinosaurus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40 days</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l">
                        <a:spcBef>
                          <a:spcPts val="0"/>
                        </a:spcBef>
                        <a:spcAft>
                          <a:spcPts val="0"/>
                        </a:spcAft>
                        <a:buNone/>
                      </a:pPr>
                      <a:r>
                        <a:t/>
                      </a:r>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Human Body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60 days</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rgbClr val="999999"/>
                      </a:solidFill>
                      <a:prstDash val="solid"/>
                      <a:round/>
                      <a:headEnd len="sm" w="sm" type="none"/>
                      <a:tailEnd len="sm" w="sm" type="none"/>
                    </a:lnB>
                    <a:solidFill>
                      <a:schemeClr val="lt1"/>
                    </a:solidFill>
                  </a:tcPr>
                </a:tc>
              </a:tr>
              <a:tr h="396200">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Literature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Describe the project</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rgbClr val="999999"/>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rgbClr val="666666"/>
                          </a:solidFill>
                          <a:latin typeface="Baloo 2"/>
                          <a:ea typeface="Baloo 2"/>
                          <a:cs typeface="Baloo 2"/>
                          <a:sym typeface="Baloo 2"/>
                        </a:rPr>
                        <a:t>10 days</a:t>
                      </a:r>
                      <a:endParaRPr>
                        <a:solidFill>
                          <a:srgbClr val="666666"/>
                        </a:solidFill>
                        <a:latin typeface="Baloo 2"/>
                        <a:ea typeface="Baloo 2"/>
                        <a:cs typeface="Baloo 2"/>
                        <a:sym typeface="Baloo 2"/>
                      </a:endParaRPr>
                    </a:p>
                  </a:txBody>
                  <a:tcPr marT="91425" marB="91425" marR="91425" marL="91425" anchor="ctr">
                    <a:lnL cap="flat" cmpd="sng" w="9525">
                      <a:solidFill>
                        <a:srgbClr val="999999"/>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rgbClr val="999999"/>
                      </a:solidFill>
                      <a:prstDash val="solid"/>
                      <a:round/>
                      <a:headEnd len="sm" w="sm" type="none"/>
                      <a:tailEnd len="sm" w="sm" type="none"/>
                    </a:lnT>
                    <a:lnB cap="flat" cmpd="sng" w="9525">
                      <a:solidFill>
                        <a:schemeClr val="lt2">
                          <a:alpha val="0"/>
                        </a:schemeClr>
                      </a:solidFill>
                      <a:prstDash val="solid"/>
                      <a:round/>
                      <a:headEnd len="sm" w="sm" type="none"/>
                      <a:tailEnd len="sm" w="sm" type="none"/>
                    </a:lnB>
                    <a:solidFill>
                      <a:schemeClr val="lt1"/>
                    </a:solidFill>
                  </a:tcPr>
                </a:tc>
              </a:tr>
            </a:tbl>
          </a:graphicData>
        </a:graphic>
      </p:graphicFrame>
      <p:grpSp>
        <p:nvGrpSpPr>
          <p:cNvPr id="585" name="Google Shape;585;p33"/>
          <p:cNvGrpSpPr/>
          <p:nvPr/>
        </p:nvGrpSpPr>
        <p:grpSpPr>
          <a:xfrm rot="3846528">
            <a:off x="-1546979" y="3286381"/>
            <a:ext cx="3081806" cy="1994928"/>
            <a:chOff x="3476322" y="3871854"/>
            <a:chExt cx="3081549" cy="1994761"/>
          </a:xfrm>
        </p:grpSpPr>
        <p:sp>
          <p:nvSpPr>
            <p:cNvPr id="586" name="Google Shape;586;p33"/>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3"/>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3"/>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3"/>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3"/>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3"/>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3"/>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3"/>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3"/>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3"/>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3"/>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3"/>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3"/>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3"/>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3"/>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3"/>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3"/>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3"/>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3"/>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 name="Google Shape;605;p33"/>
          <p:cNvGrpSpPr/>
          <p:nvPr/>
        </p:nvGrpSpPr>
        <p:grpSpPr>
          <a:xfrm rot="-263056">
            <a:off x="6968193" y="-477498"/>
            <a:ext cx="2987218" cy="1711912"/>
            <a:chOff x="6797960" y="203729"/>
            <a:chExt cx="3774524" cy="1979829"/>
          </a:xfrm>
        </p:grpSpPr>
        <p:sp>
          <p:nvSpPr>
            <p:cNvPr id="606" name="Google Shape;606;p33"/>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3"/>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3"/>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3"/>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3"/>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3"/>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 name="Google Shape;612;p33"/>
          <p:cNvGrpSpPr/>
          <p:nvPr/>
        </p:nvGrpSpPr>
        <p:grpSpPr>
          <a:xfrm>
            <a:off x="2548900" y="2039375"/>
            <a:ext cx="619200" cy="162000"/>
            <a:chOff x="2548900" y="1810775"/>
            <a:chExt cx="619200" cy="162000"/>
          </a:xfrm>
        </p:grpSpPr>
        <p:sp>
          <p:nvSpPr>
            <p:cNvPr id="613" name="Google Shape;613;p33"/>
            <p:cNvSpPr/>
            <p:nvPr/>
          </p:nvSpPr>
          <p:spPr>
            <a:xfrm>
              <a:off x="2548900" y="1810775"/>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3"/>
            <p:cNvSpPr/>
            <p:nvPr/>
          </p:nvSpPr>
          <p:spPr>
            <a:xfrm>
              <a:off x="2777500" y="1810775"/>
              <a:ext cx="162000" cy="162000"/>
            </a:xfrm>
            <a:prstGeom prst="rect">
              <a:avLst/>
            </a:prstGeom>
            <a:solidFill>
              <a:srgbClr val="EB7E7C"/>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3"/>
            <p:cNvSpPr/>
            <p:nvPr/>
          </p:nvSpPr>
          <p:spPr>
            <a:xfrm>
              <a:off x="3006100" y="1810775"/>
              <a:ext cx="162000" cy="162000"/>
            </a:xfrm>
            <a:prstGeom prst="rect">
              <a:avLst/>
            </a:prstGeom>
            <a:solidFill>
              <a:srgbClr val="EB7E7C"/>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 name="Google Shape;616;p33"/>
          <p:cNvGrpSpPr/>
          <p:nvPr/>
        </p:nvGrpSpPr>
        <p:grpSpPr>
          <a:xfrm>
            <a:off x="2548900" y="2433710"/>
            <a:ext cx="619200" cy="162000"/>
            <a:chOff x="2548900" y="2201300"/>
            <a:chExt cx="619200" cy="162000"/>
          </a:xfrm>
        </p:grpSpPr>
        <p:sp>
          <p:nvSpPr>
            <p:cNvPr id="617" name="Google Shape;617;p33"/>
            <p:cNvSpPr/>
            <p:nvPr/>
          </p:nvSpPr>
          <p:spPr>
            <a:xfrm>
              <a:off x="2548900" y="2201300"/>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3"/>
            <p:cNvSpPr/>
            <p:nvPr/>
          </p:nvSpPr>
          <p:spPr>
            <a:xfrm>
              <a:off x="2777500" y="2201300"/>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3"/>
            <p:cNvSpPr/>
            <p:nvPr/>
          </p:nvSpPr>
          <p:spPr>
            <a:xfrm>
              <a:off x="3006100" y="2201300"/>
              <a:ext cx="162000" cy="162000"/>
            </a:xfrm>
            <a:prstGeom prst="rect">
              <a:avLst/>
            </a:prstGeom>
            <a:solidFill>
              <a:srgbClr val="EB7E7C"/>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 name="Google Shape;620;p33"/>
          <p:cNvGrpSpPr/>
          <p:nvPr/>
        </p:nvGrpSpPr>
        <p:grpSpPr>
          <a:xfrm>
            <a:off x="2548900" y="2828045"/>
            <a:ext cx="619200" cy="162000"/>
            <a:chOff x="2548900" y="2610875"/>
            <a:chExt cx="619200" cy="162000"/>
          </a:xfrm>
        </p:grpSpPr>
        <p:sp>
          <p:nvSpPr>
            <p:cNvPr id="621" name="Google Shape;621;p33"/>
            <p:cNvSpPr/>
            <p:nvPr/>
          </p:nvSpPr>
          <p:spPr>
            <a:xfrm>
              <a:off x="2548900" y="2610875"/>
              <a:ext cx="162000" cy="162000"/>
            </a:xfrm>
            <a:prstGeom prst="rect">
              <a:avLst/>
            </a:prstGeom>
            <a:solidFill>
              <a:srgbClr val="EB7E7C"/>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3"/>
            <p:cNvSpPr/>
            <p:nvPr/>
          </p:nvSpPr>
          <p:spPr>
            <a:xfrm>
              <a:off x="2777500" y="2610875"/>
              <a:ext cx="162000" cy="162000"/>
            </a:xfrm>
            <a:prstGeom prst="rect">
              <a:avLst/>
            </a:prstGeom>
            <a:solidFill>
              <a:srgbClr val="EB7E7C"/>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3"/>
            <p:cNvSpPr/>
            <p:nvPr/>
          </p:nvSpPr>
          <p:spPr>
            <a:xfrm>
              <a:off x="3006100" y="2610875"/>
              <a:ext cx="162000" cy="162000"/>
            </a:xfrm>
            <a:prstGeom prst="rect">
              <a:avLst/>
            </a:prstGeom>
            <a:solidFill>
              <a:srgbClr val="EB7E7C"/>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 name="Google Shape;624;p33"/>
          <p:cNvGrpSpPr/>
          <p:nvPr/>
        </p:nvGrpSpPr>
        <p:grpSpPr>
          <a:xfrm>
            <a:off x="877084" y="1467523"/>
            <a:ext cx="264739" cy="246943"/>
            <a:chOff x="861863" y="1333425"/>
            <a:chExt cx="214538" cy="200100"/>
          </a:xfrm>
        </p:grpSpPr>
        <p:cxnSp>
          <p:nvCxnSpPr>
            <p:cNvPr id="625" name="Google Shape;625;p33"/>
            <p:cNvCxnSpPr/>
            <p:nvPr/>
          </p:nvCxnSpPr>
          <p:spPr>
            <a:xfrm>
              <a:off x="861863" y="1483444"/>
              <a:ext cx="95400" cy="47700"/>
            </a:xfrm>
            <a:prstGeom prst="straightConnector1">
              <a:avLst/>
            </a:prstGeom>
            <a:noFill/>
            <a:ln cap="flat" cmpd="sng" w="28575">
              <a:solidFill>
                <a:srgbClr val="666666"/>
              </a:solidFill>
              <a:prstDash val="solid"/>
              <a:round/>
              <a:headEnd len="med" w="med" type="none"/>
              <a:tailEnd len="med" w="med" type="none"/>
            </a:ln>
          </p:spPr>
        </p:cxnSp>
        <p:cxnSp>
          <p:nvCxnSpPr>
            <p:cNvPr id="626" name="Google Shape;626;p33"/>
            <p:cNvCxnSpPr/>
            <p:nvPr/>
          </p:nvCxnSpPr>
          <p:spPr>
            <a:xfrm flipH="1" rot="10800000">
              <a:off x="952500" y="1333425"/>
              <a:ext cx="123900" cy="200100"/>
            </a:xfrm>
            <a:prstGeom prst="straightConnector1">
              <a:avLst/>
            </a:prstGeom>
            <a:noFill/>
            <a:ln cap="flat" cmpd="sng" w="28575">
              <a:solidFill>
                <a:srgbClr val="666666"/>
              </a:solidFill>
              <a:prstDash val="solid"/>
              <a:round/>
              <a:headEnd len="med" w="med" type="none"/>
              <a:tailEnd len="med" w="med" type="none"/>
            </a:ln>
          </p:spPr>
        </p:cxnSp>
      </p:grpSp>
      <p:grpSp>
        <p:nvGrpSpPr>
          <p:cNvPr id="627" name="Google Shape;627;p33"/>
          <p:cNvGrpSpPr/>
          <p:nvPr/>
        </p:nvGrpSpPr>
        <p:grpSpPr>
          <a:xfrm>
            <a:off x="2548900" y="3222380"/>
            <a:ext cx="619200" cy="162000"/>
            <a:chOff x="2548900" y="2991875"/>
            <a:chExt cx="619200" cy="162000"/>
          </a:xfrm>
        </p:grpSpPr>
        <p:sp>
          <p:nvSpPr>
            <p:cNvPr id="628" name="Google Shape;628;p33"/>
            <p:cNvSpPr/>
            <p:nvPr/>
          </p:nvSpPr>
          <p:spPr>
            <a:xfrm>
              <a:off x="2548900" y="2991875"/>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3"/>
            <p:cNvSpPr/>
            <p:nvPr/>
          </p:nvSpPr>
          <p:spPr>
            <a:xfrm>
              <a:off x="2777500" y="2991875"/>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3"/>
            <p:cNvSpPr/>
            <p:nvPr/>
          </p:nvSpPr>
          <p:spPr>
            <a:xfrm>
              <a:off x="3006100" y="2991875"/>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 name="Google Shape;631;p33"/>
          <p:cNvGrpSpPr/>
          <p:nvPr/>
        </p:nvGrpSpPr>
        <p:grpSpPr>
          <a:xfrm>
            <a:off x="2548900" y="3616715"/>
            <a:ext cx="619200" cy="162000"/>
            <a:chOff x="2548900" y="3410975"/>
            <a:chExt cx="619200" cy="162000"/>
          </a:xfrm>
        </p:grpSpPr>
        <p:sp>
          <p:nvSpPr>
            <p:cNvPr id="632" name="Google Shape;632;p33"/>
            <p:cNvSpPr/>
            <p:nvPr/>
          </p:nvSpPr>
          <p:spPr>
            <a:xfrm>
              <a:off x="2548900" y="3410975"/>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3"/>
            <p:cNvSpPr/>
            <p:nvPr/>
          </p:nvSpPr>
          <p:spPr>
            <a:xfrm>
              <a:off x="2777500" y="3410975"/>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3"/>
            <p:cNvSpPr/>
            <p:nvPr/>
          </p:nvSpPr>
          <p:spPr>
            <a:xfrm>
              <a:off x="3006100" y="3410975"/>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 name="Google Shape;635;p33"/>
          <p:cNvGrpSpPr/>
          <p:nvPr/>
        </p:nvGrpSpPr>
        <p:grpSpPr>
          <a:xfrm>
            <a:off x="2548900" y="4011050"/>
            <a:ext cx="619200" cy="162000"/>
            <a:chOff x="2548900" y="3782450"/>
            <a:chExt cx="619200" cy="162000"/>
          </a:xfrm>
        </p:grpSpPr>
        <p:sp>
          <p:nvSpPr>
            <p:cNvPr id="636" name="Google Shape;636;p33"/>
            <p:cNvSpPr/>
            <p:nvPr/>
          </p:nvSpPr>
          <p:spPr>
            <a:xfrm>
              <a:off x="2548900" y="3782450"/>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3"/>
            <p:cNvSpPr/>
            <p:nvPr/>
          </p:nvSpPr>
          <p:spPr>
            <a:xfrm>
              <a:off x="2777500" y="3782450"/>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3"/>
            <p:cNvSpPr/>
            <p:nvPr/>
          </p:nvSpPr>
          <p:spPr>
            <a:xfrm>
              <a:off x="3006100" y="3782450"/>
              <a:ext cx="162000" cy="162000"/>
            </a:xfrm>
            <a:prstGeom prst="rect">
              <a:avLst/>
            </a:prstGeom>
            <a:solidFill>
              <a:schemeClr val="lt1"/>
            </a:solidFill>
            <a:ln cap="flat" cmpd="sng" w="9525">
              <a:solidFill>
                <a:srgbClr val="99999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2" name="Shape 642"/>
        <p:cNvGrpSpPr/>
        <p:nvPr/>
      </p:nvGrpSpPr>
      <p:grpSpPr>
        <a:xfrm>
          <a:off x="0" y="0"/>
          <a:ext cx="0" cy="0"/>
          <a:chOff x="0" y="0"/>
          <a:chExt cx="0" cy="0"/>
        </a:xfrm>
      </p:grpSpPr>
      <p:sp>
        <p:nvSpPr>
          <p:cNvPr id="643" name="Google Shape;643;p34"/>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Projects Calendar</a:t>
            </a:r>
            <a:endParaRPr/>
          </a:p>
        </p:txBody>
      </p:sp>
      <p:grpSp>
        <p:nvGrpSpPr>
          <p:cNvPr id="644" name="Google Shape;644;p34"/>
          <p:cNvGrpSpPr/>
          <p:nvPr/>
        </p:nvGrpSpPr>
        <p:grpSpPr>
          <a:xfrm>
            <a:off x="1393681" y="1398373"/>
            <a:ext cx="7027500" cy="3207097"/>
            <a:chOff x="1393681" y="1398373"/>
            <a:chExt cx="7027500" cy="3207097"/>
          </a:xfrm>
        </p:grpSpPr>
        <p:sp>
          <p:nvSpPr>
            <p:cNvPr id="645" name="Google Shape;645;p34"/>
            <p:cNvSpPr/>
            <p:nvPr/>
          </p:nvSpPr>
          <p:spPr>
            <a:xfrm>
              <a:off x="1393681" y="1398373"/>
              <a:ext cx="7027500" cy="10344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600">
                <a:solidFill>
                  <a:srgbClr val="434343"/>
                </a:solidFill>
                <a:latin typeface="Fira Sans"/>
                <a:ea typeface="Fira Sans"/>
                <a:cs typeface="Fira Sans"/>
                <a:sym typeface="Fira Sans"/>
              </a:endParaRPr>
            </a:p>
          </p:txBody>
        </p:sp>
        <p:sp>
          <p:nvSpPr>
            <p:cNvPr id="646" name="Google Shape;646;p34"/>
            <p:cNvSpPr/>
            <p:nvPr/>
          </p:nvSpPr>
          <p:spPr>
            <a:xfrm>
              <a:off x="1393681" y="2484722"/>
              <a:ext cx="7027500" cy="10344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600">
                <a:solidFill>
                  <a:srgbClr val="434343"/>
                </a:solidFill>
                <a:latin typeface="Fira Sans"/>
                <a:ea typeface="Fira Sans"/>
                <a:cs typeface="Fira Sans"/>
                <a:sym typeface="Fira Sans"/>
              </a:endParaRPr>
            </a:p>
          </p:txBody>
        </p:sp>
        <p:sp>
          <p:nvSpPr>
            <p:cNvPr id="647" name="Google Shape;647;p34"/>
            <p:cNvSpPr/>
            <p:nvPr/>
          </p:nvSpPr>
          <p:spPr>
            <a:xfrm>
              <a:off x="1393681" y="3571070"/>
              <a:ext cx="7027500" cy="1034400"/>
            </a:xfrm>
            <a:prstGeom prst="rect">
              <a:avLst/>
            </a:prstGeom>
            <a:solidFill>
              <a:srgbClr val="FFFF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600">
                <a:solidFill>
                  <a:srgbClr val="434343"/>
                </a:solidFill>
                <a:latin typeface="Fira Sans"/>
                <a:ea typeface="Fira Sans"/>
                <a:cs typeface="Fira Sans"/>
                <a:sym typeface="Fira Sans"/>
              </a:endParaRPr>
            </a:p>
          </p:txBody>
        </p:sp>
      </p:grpSp>
      <p:grpSp>
        <p:nvGrpSpPr>
          <p:cNvPr id="648" name="Google Shape;648;p34"/>
          <p:cNvGrpSpPr/>
          <p:nvPr/>
        </p:nvGrpSpPr>
        <p:grpSpPr>
          <a:xfrm>
            <a:off x="1393681" y="1100313"/>
            <a:ext cx="7027655" cy="297898"/>
            <a:chOff x="1393675" y="958525"/>
            <a:chExt cx="7293125" cy="320700"/>
          </a:xfrm>
        </p:grpSpPr>
        <p:sp>
          <p:nvSpPr>
            <p:cNvPr id="649" name="Google Shape;649;p34"/>
            <p:cNvSpPr/>
            <p:nvPr/>
          </p:nvSpPr>
          <p:spPr>
            <a:xfrm>
              <a:off x="1393675" y="958525"/>
              <a:ext cx="1041900" cy="32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Handlee"/>
                  <a:ea typeface="Handlee"/>
                  <a:cs typeface="Handlee"/>
                  <a:sym typeface="Handlee"/>
                </a:rPr>
                <a:t>Jan</a:t>
              </a:r>
              <a:endParaRPr b="1" sz="1800">
                <a:solidFill>
                  <a:srgbClr val="FFFFFF"/>
                </a:solidFill>
                <a:latin typeface="Handlee"/>
                <a:ea typeface="Handlee"/>
                <a:cs typeface="Handlee"/>
                <a:sym typeface="Handlee"/>
              </a:endParaRPr>
            </a:p>
          </p:txBody>
        </p:sp>
        <p:sp>
          <p:nvSpPr>
            <p:cNvPr id="650" name="Google Shape;650;p34"/>
            <p:cNvSpPr/>
            <p:nvPr/>
          </p:nvSpPr>
          <p:spPr>
            <a:xfrm>
              <a:off x="2435560" y="958525"/>
              <a:ext cx="1041900" cy="32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Handlee"/>
                  <a:ea typeface="Handlee"/>
                  <a:cs typeface="Handlee"/>
                  <a:sym typeface="Handlee"/>
                </a:rPr>
                <a:t>Feb</a:t>
              </a:r>
              <a:endParaRPr b="1" sz="1800">
                <a:solidFill>
                  <a:srgbClr val="FFFFFF"/>
                </a:solidFill>
                <a:latin typeface="Handlee"/>
                <a:ea typeface="Handlee"/>
                <a:cs typeface="Handlee"/>
                <a:sym typeface="Handlee"/>
              </a:endParaRPr>
            </a:p>
          </p:txBody>
        </p:sp>
        <p:sp>
          <p:nvSpPr>
            <p:cNvPr id="651" name="Google Shape;651;p34"/>
            <p:cNvSpPr/>
            <p:nvPr/>
          </p:nvSpPr>
          <p:spPr>
            <a:xfrm>
              <a:off x="3477445" y="958525"/>
              <a:ext cx="1041900" cy="32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Handlee"/>
                  <a:ea typeface="Handlee"/>
                  <a:cs typeface="Handlee"/>
                  <a:sym typeface="Handlee"/>
                </a:rPr>
                <a:t>Mar</a:t>
              </a:r>
              <a:endParaRPr b="1" sz="1800">
                <a:solidFill>
                  <a:srgbClr val="FFFFFF"/>
                </a:solidFill>
                <a:latin typeface="Handlee"/>
                <a:ea typeface="Handlee"/>
                <a:cs typeface="Handlee"/>
                <a:sym typeface="Handlee"/>
              </a:endParaRPr>
            </a:p>
          </p:txBody>
        </p:sp>
        <p:sp>
          <p:nvSpPr>
            <p:cNvPr id="652" name="Google Shape;652;p34"/>
            <p:cNvSpPr/>
            <p:nvPr/>
          </p:nvSpPr>
          <p:spPr>
            <a:xfrm>
              <a:off x="4519330" y="958525"/>
              <a:ext cx="1041900" cy="32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Handlee"/>
                  <a:ea typeface="Handlee"/>
                  <a:cs typeface="Handlee"/>
                  <a:sym typeface="Handlee"/>
                </a:rPr>
                <a:t>Apr</a:t>
              </a:r>
              <a:endParaRPr b="1" sz="1800">
                <a:solidFill>
                  <a:srgbClr val="FFFFFF"/>
                </a:solidFill>
                <a:latin typeface="Handlee"/>
                <a:ea typeface="Handlee"/>
                <a:cs typeface="Handlee"/>
                <a:sym typeface="Handlee"/>
              </a:endParaRPr>
            </a:p>
          </p:txBody>
        </p:sp>
        <p:sp>
          <p:nvSpPr>
            <p:cNvPr id="653" name="Google Shape;653;p34"/>
            <p:cNvSpPr/>
            <p:nvPr/>
          </p:nvSpPr>
          <p:spPr>
            <a:xfrm>
              <a:off x="5561130" y="958525"/>
              <a:ext cx="1041900" cy="32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Handlee"/>
                  <a:ea typeface="Handlee"/>
                  <a:cs typeface="Handlee"/>
                  <a:sym typeface="Handlee"/>
                </a:rPr>
                <a:t>May</a:t>
              </a:r>
              <a:endParaRPr b="1" sz="1800">
                <a:solidFill>
                  <a:srgbClr val="FFFFFF"/>
                </a:solidFill>
                <a:latin typeface="Handlee"/>
                <a:ea typeface="Handlee"/>
                <a:cs typeface="Handlee"/>
                <a:sym typeface="Handlee"/>
              </a:endParaRPr>
            </a:p>
          </p:txBody>
        </p:sp>
        <p:sp>
          <p:nvSpPr>
            <p:cNvPr id="654" name="Google Shape;654;p34"/>
            <p:cNvSpPr/>
            <p:nvPr/>
          </p:nvSpPr>
          <p:spPr>
            <a:xfrm>
              <a:off x="6603015" y="958525"/>
              <a:ext cx="1041900" cy="32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Handlee"/>
                  <a:ea typeface="Handlee"/>
                  <a:cs typeface="Handlee"/>
                  <a:sym typeface="Handlee"/>
                </a:rPr>
                <a:t>Jun</a:t>
              </a:r>
              <a:endParaRPr b="1" sz="1800">
                <a:solidFill>
                  <a:srgbClr val="FFFFFF"/>
                </a:solidFill>
                <a:latin typeface="Handlee"/>
                <a:ea typeface="Handlee"/>
                <a:cs typeface="Handlee"/>
                <a:sym typeface="Handlee"/>
              </a:endParaRPr>
            </a:p>
          </p:txBody>
        </p:sp>
        <p:sp>
          <p:nvSpPr>
            <p:cNvPr id="655" name="Google Shape;655;p34"/>
            <p:cNvSpPr/>
            <p:nvPr/>
          </p:nvSpPr>
          <p:spPr>
            <a:xfrm>
              <a:off x="7644900" y="958525"/>
              <a:ext cx="1041900" cy="320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FFFFFF"/>
                  </a:solidFill>
                  <a:latin typeface="Handlee"/>
                  <a:ea typeface="Handlee"/>
                  <a:cs typeface="Handlee"/>
                  <a:sym typeface="Handlee"/>
                </a:rPr>
                <a:t>Jul</a:t>
              </a:r>
              <a:endParaRPr b="1" sz="1800">
                <a:solidFill>
                  <a:srgbClr val="FFFFFF"/>
                </a:solidFill>
                <a:latin typeface="Handlee"/>
                <a:ea typeface="Handlee"/>
                <a:cs typeface="Handlee"/>
                <a:sym typeface="Handlee"/>
              </a:endParaRPr>
            </a:p>
          </p:txBody>
        </p:sp>
      </p:grpSp>
      <p:grpSp>
        <p:nvGrpSpPr>
          <p:cNvPr id="656" name="Google Shape;656;p34"/>
          <p:cNvGrpSpPr/>
          <p:nvPr/>
        </p:nvGrpSpPr>
        <p:grpSpPr>
          <a:xfrm rot="-5400000">
            <a:off x="458926" y="1523061"/>
            <a:ext cx="1113613" cy="626274"/>
            <a:chOff x="1616250" y="2181725"/>
            <a:chExt cx="1734600" cy="626274"/>
          </a:xfrm>
        </p:grpSpPr>
        <p:sp>
          <p:nvSpPr>
            <p:cNvPr id="657" name="Google Shape;657;p34"/>
            <p:cNvSpPr/>
            <p:nvPr/>
          </p:nvSpPr>
          <p:spPr>
            <a:xfrm>
              <a:off x="1616250" y="2181725"/>
              <a:ext cx="1734600" cy="390900"/>
            </a:xfrm>
            <a:prstGeom prst="roundRect">
              <a:avLst>
                <a:gd fmla="val 16667" name="adj"/>
              </a:avLst>
            </a:prstGeom>
            <a:solidFill>
              <a:srgbClr val="E89F88"/>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Handlee"/>
                  <a:ea typeface="Handlee"/>
                  <a:cs typeface="Handlee"/>
                  <a:sym typeface="Handlee"/>
                </a:rPr>
                <a:t>Project 1</a:t>
              </a:r>
              <a:endParaRPr b="1" sz="1600">
                <a:solidFill>
                  <a:srgbClr val="FFFFFF"/>
                </a:solidFill>
                <a:latin typeface="Handlee"/>
                <a:ea typeface="Handlee"/>
                <a:cs typeface="Handlee"/>
                <a:sym typeface="Handlee"/>
              </a:endParaRPr>
            </a:p>
          </p:txBody>
        </p:sp>
        <p:sp>
          <p:nvSpPr>
            <p:cNvPr id="658" name="Google Shape;658;p34"/>
            <p:cNvSpPr/>
            <p:nvPr/>
          </p:nvSpPr>
          <p:spPr>
            <a:xfrm rot="10800000">
              <a:off x="2242950" y="2562599"/>
              <a:ext cx="481200" cy="245400"/>
            </a:xfrm>
            <a:prstGeom prst="triangle">
              <a:avLst>
                <a:gd fmla="val 50000" name="adj"/>
              </a:avLst>
            </a:prstGeom>
            <a:solidFill>
              <a:srgbClr val="E89F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600">
                <a:latin typeface="Handlee"/>
                <a:ea typeface="Handlee"/>
                <a:cs typeface="Handlee"/>
                <a:sym typeface="Handlee"/>
              </a:endParaRPr>
            </a:p>
          </p:txBody>
        </p:sp>
      </p:grpSp>
      <p:sp>
        <p:nvSpPr>
          <p:cNvPr id="659" name="Google Shape;659;p34"/>
          <p:cNvSpPr/>
          <p:nvPr/>
        </p:nvSpPr>
        <p:spPr>
          <a:xfrm>
            <a:off x="1469875" y="1508385"/>
            <a:ext cx="2083800" cy="842700"/>
          </a:xfrm>
          <a:prstGeom prst="roundRect">
            <a:avLst>
              <a:gd fmla="val 0" name="adj"/>
            </a:avLst>
          </a:prstGeom>
          <a:solidFill>
            <a:srgbClr val="E89F88"/>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Baloo 2"/>
                <a:ea typeface="Baloo 2"/>
                <a:cs typeface="Baloo 2"/>
                <a:sym typeface="Baloo 2"/>
              </a:rPr>
              <a:t>Saturn is a gas giant composed of mostly of hydrogen and helium</a:t>
            </a:r>
            <a:endParaRPr>
              <a:solidFill>
                <a:schemeClr val="lt1"/>
              </a:solidFill>
              <a:latin typeface="Baloo 2"/>
              <a:ea typeface="Baloo 2"/>
              <a:cs typeface="Baloo 2"/>
              <a:sym typeface="Baloo 2"/>
            </a:endParaRPr>
          </a:p>
        </p:txBody>
      </p:sp>
      <p:grpSp>
        <p:nvGrpSpPr>
          <p:cNvPr id="660" name="Google Shape;660;p34"/>
          <p:cNvGrpSpPr/>
          <p:nvPr/>
        </p:nvGrpSpPr>
        <p:grpSpPr>
          <a:xfrm rot="-5400000">
            <a:off x="458926" y="2692568"/>
            <a:ext cx="1113613" cy="626274"/>
            <a:chOff x="1616250" y="2181725"/>
            <a:chExt cx="1734600" cy="626274"/>
          </a:xfrm>
        </p:grpSpPr>
        <p:sp>
          <p:nvSpPr>
            <p:cNvPr id="661" name="Google Shape;661;p34"/>
            <p:cNvSpPr/>
            <p:nvPr/>
          </p:nvSpPr>
          <p:spPr>
            <a:xfrm>
              <a:off x="1616250" y="2181725"/>
              <a:ext cx="1734600" cy="3909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Handlee"/>
                  <a:ea typeface="Handlee"/>
                  <a:cs typeface="Handlee"/>
                  <a:sym typeface="Handlee"/>
                </a:rPr>
                <a:t>Project 2</a:t>
              </a:r>
              <a:endParaRPr b="1" sz="1600">
                <a:solidFill>
                  <a:schemeClr val="dk2"/>
                </a:solidFill>
                <a:latin typeface="Handlee"/>
                <a:ea typeface="Handlee"/>
                <a:cs typeface="Handlee"/>
                <a:sym typeface="Handlee"/>
              </a:endParaRPr>
            </a:p>
          </p:txBody>
        </p:sp>
        <p:sp>
          <p:nvSpPr>
            <p:cNvPr id="662" name="Google Shape;662;p34"/>
            <p:cNvSpPr/>
            <p:nvPr/>
          </p:nvSpPr>
          <p:spPr>
            <a:xfrm rot="10800000">
              <a:off x="2242950" y="2562599"/>
              <a:ext cx="481200" cy="245400"/>
            </a:xfrm>
            <a:prstGeom prst="triangle">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600">
                <a:latin typeface="Handlee"/>
                <a:ea typeface="Handlee"/>
                <a:cs typeface="Handlee"/>
                <a:sym typeface="Handlee"/>
              </a:endParaRPr>
            </a:p>
          </p:txBody>
        </p:sp>
      </p:grpSp>
      <p:sp>
        <p:nvSpPr>
          <p:cNvPr id="663" name="Google Shape;663;p34"/>
          <p:cNvSpPr/>
          <p:nvPr/>
        </p:nvSpPr>
        <p:spPr>
          <a:xfrm>
            <a:off x="2435550" y="2584350"/>
            <a:ext cx="4167600" cy="842700"/>
          </a:xfrm>
          <a:prstGeom prst="roundRect">
            <a:avLst>
              <a:gd fmla="val 0" name="adj"/>
            </a:avLst>
          </a:prstGeom>
          <a:solidFill>
            <a:srgbClr val="FFD1B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latin typeface="Baloo 2"/>
                <a:ea typeface="Baloo 2"/>
                <a:cs typeface="Baloo 2"/>
                <a:sym typeface="Baloo 2"/>
              </a:rPr>
              <a:t>Mercury is the closest object to the Sun and also the smallest planet in the Solar System</a:t>
            </a:r>
            <a:endParaRPr>
              <a:solidFill>
                <a:schemeClr val="dk2"/>
              </a:solidFill>
              <a:latin typeface="Baloo 2"/>
              <a:ea typeface="Baloo 2"/>
              <a:cs typeface="Baloo 2"/>
              <a:sym typeface="Baloo 2"/>
            </a:endParaRPr>
          </a:p>
        </p:txBody>
      </p:sp>
      <p:grpSp>
        <p:nvGrpSpPr>
          <p:cNvPr id="664" name="Google Shape;664;p34"/>
          <p:cNvGrpSpPr/>
          <p:nvPr/>
        </p:nvGrpSpPr>
        <p:grpSpPr>
          <a:xfrm rot="-5400000">
            <a:off x="458926" y="3862074"/>
            <a:ext cx="1113613" cy="626274"/>
            <a:chOff x="1616250" y="2181725"/>
            <a:chExt cx="1734600" cy="626274"/>
          </a:xfrm>
        </p:grpSpPr>
        <p:sp>
          <p:nvSpPr>
            <p:cNvPr id="665" name="Google Shape;665;p34"/>
            <p:cNvSpPr/>
            <p:nvPr/>
          </p:nvSpPr>
          <p:spPr>
            <a:xfrm>
              <a:off x="1616250" y="2181725"/>
              <a:ext cx="1734600" cy="3909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FFFFFF"/>
                  </a:solidFill>
                  <a:latin typeface="Handlee"/>
                  <a:ea typeface="Handlee"/>
                  <a:cs typeface="Handlee"/>
                  <a:sym typeface="Handlee"/>
                </a:rPr>
                <a:t>Project 3</a:t>
              </a:r>
              <a:endParaRPr b="1" sz="1600">
                <a:solidFill>
                  <a:srgbClr val="FFFFFF"/>
                </a:solidFill>
                <a:latin typeface="Handlee"/>
                <a:ea typeface="Handlee"/>
                <a:cs typeface="Handlee"/>
                <a:sym typeface="Handlee"/>
              </a:endParaRPr>
            </a:p>
          </p:txBody>
        </p:sp>
        <p:sp>
          <p:nvSpPr>
            <p:cNvPr id="666" name="Google Shape;666;p34"/>
            <p:cNvSpPr/>
            <p:nvPr/>
          </p:nvSpPr>
          <p:spPr>
            <a:xfrm rot="10800000">
              <a:off x="2242950" y="2562599"/>
              <a:ext cx="481200" cy="245400"/>
            </a:xfrm>
            <a:prstGeom prst="triangle">
              <a:avLst>
                <a:gd fmla="val 500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600">
                <a:latin typeface="Handlee"/>
                <a:ea typeface="Handlee"/>
                <a:cs typeface="Handlee"/>
                <a:sym typeface="Handlee"/>
              </a:endParaRPr>
            </a:p>
          </p:txBody>
        </p:sp>
      </p:grpSp>
      <p:sp>
        <p:nvSpPr>
          <p:cNvPr id="667" name="Google Shape;667;p34"/>
          <p:cNvSpPr/>
          <p:nvPr/>
        </p:nvSpPr>
        <p:spPr>
          <a:xfrm>
            <a:off x="4138350" y="3668125"/>
            <a:ext cx="4167600" cy="842700"/>
          </a:xfrm>
          <a:prstGeom prst="roundRect">
            <a:avLst>
              <a:gd fmla="val 0" name="adj"/>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Baloo 2"/>
                <a:ea typeface="Baloo 2"/>
                <a:cs typeface="Baloo 2"/>
                <a:sym typeface="Baloo 2"/>
              </a:rPr>
              <a:t>Despite being red, Mars is a very cold planet full of iron oxide dust</a:t>
            </a:r>
            <a:endParaRPr>
              <a:solidFill>
                <a:srgbClr val="FFFFFF"/>
              </a:solidFill>
              <a:latin typeface="Baloo 2"/>
              <a:ea typeface="Baloo 2"/>
              <a:cs typeface="Baloo 2"/>
              <a:sym typeface="Baloo 2"/>
            </a:endParaRPr>
          </a:p>
        </p:txBody>
      </p:sp>
      <p:grpSp>
        <p:nvGrpSpPr>
          <p:cNvPr id="668" name="Google Shape;668;p34"/>
          <p:cNvGrpSpPr/>
          <p:nvPr/>
        </p:nvGrpSpPr>
        <p:grpSpPr>
          <a:xfrm rot="-6148709">
            <a:off x="7559350" y="12619"/>
            <a:ext cx="3081937" cy="1995012"/>
            <a:chOff x="3476322" y="3871854"/>
            <a:chExt cx="3081549" cy="1994761"/>
          </a:xfrm>
        </p:grpSpPr>
        <p:sp>
          <p:nvSpPr>
            <p:cNvPr id="669" name="Google Shape;669;p34"/>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4"/>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4"/>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4"/>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4"/>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4"/>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4"/>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4"/>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4"/>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4"/>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4"/>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4"/>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4"/>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4"/>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4"/>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4"/>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4"/>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4"/>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4"/>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 name="Google Shape;688;p34"/>
          <p:cNvGrpSpPr/>
          <p:nvPr/>
        </p:nvGrpSpPr>
        <p:grpSpPr>
          <a:xfrm rot="7055680">
            <a:off x="-1525327" y="4281757"/>
            <a:ext cx="2987262" cy="1711751"/>
            <a:chOff x="6797960" y="203729"/>
            <a:chExt cx="3774524" cy="1979829"/>
          </a:xfrm>
        </p:grpSpPr>
        <p:sp>
          <p:nvSpPr>
            <p:cNvPr id="689" name="Google Shape;689;p34"/>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4"/>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4"/>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4"/>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4"/>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4"/>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 name="Google Shape;695;p34"/>
          <p:cNvGrpSpPr/>
          <p:nvPr/>
        </p:nvGrpSpPr>
        <p:grpSpPr>
          <a:xfrm rot="9932064">
            <a:off x="-440550" y="-87064"/>
            <a:ext cx="1748552" cy="1517716"/>
            <a:chOff x="972034" y="4038077"/>
            <a:chExt cx="1579697" cy="1371393"/>
          </a:xfrm>
        </p:grpSpPr>
        <p:sp>
          <p:nvSpPr>
            <p:cNvPr id="696" name="Google Shape;696;p34"/>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4"/>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 name="Google Shape;698;p34"/>
            <p:cNvGrpSpPr/>
            <p:nvPr/>
          </p:nvGrpSpPr>
          <p:grpSpPr>
            <a:xfrm>
              <a:off x="972034" y="4038077"/>
              <a:ext cx="1579697" cy="1371393"/>
              <a:chOff x="972034" y="4038077"/>
              <a:chExt cx="1579697" cy="1371393"/>
            </a:xfrm>
          </p:grpSpPr>
          <p:sp>
            <p:nvSpPr>
              <p:cNvPr id="699" name="Google Shape;699;p34"/>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4"/>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4"/>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4"/>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6" name="Shape 706"/>
        <p:cNvGrpSpPr/>
        <p:nvPr/>
      </p:nvGrpSpPr>
      <p:grpSpPr>
        <a:xfrm>
          <a:off x="0" y="0"/>
          <a:ext cx="0" cy="0"/>
          <a:chOff x="0" y="0"/>
          <a:chExt cx="0" cy="0"/>
        </a:xfrm>
      </p:grpSpPr>
      <p:sp>
        <p:nvSpPr>
          <p:cNvPr id="707" name="Google Shape;707;p35"/>
          <p:cNvSpPr/>
          <p:nvPr/>
        </p:nvSpPr>
        <p:spPr>
          <a:xfrm>
            <a:off x="6575850" y="2813727"/>
            <a:ext cx="1371600" cy="16791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 name="Google Shape;708;p35"/>
          <p:cNvGrpSpPr/>
          <p:nvPr/>
        </p:nvGrpSpPr>
        <p:grpSpPr>
          <a:xfrm>
            <a:off x="7011424" y="2985135"/>
            <a:ext cx="500452" cy="325461"/>
            <a:chOff x="814056" y="3256948"/>
            <a:chExt cx="949443" cy="617455"/>
          </a:xfrm>
        </p:grpSpPr>
        <p:sp>
          <p:nvSpPr>
            <p:cNvPr id="709" name="Google Shape;709;p35"/>
            <p:cNvSpPr/>
            <p:nvPr/>
          </p:nvSpPr>
          <p:spPr>
            <a:xfrm>
              <a:off x="814056" y="3256948"/>
              <a:ext cx="949443" cy="617455"/>
            </a:xfrm>
            <a:custGeom>
              <a:rect b="b" l="l" r="r" t="t"/>
              <a:pathLst>
                <a:path extrusionOk="0" h="14840" w="22841">
                  <a:moveTo>
                    <a:pt x="8037" y="180"/>
                  </a:moveTo>
                  <a:cubicBezTo>
                    <a:pt x="9262" y="180"/>
                    <a:pt x="10456" y="760"/>
                    <a:pt x="10894" y="2071"/>
                  </a:cubicBezTo>
                  <a:cubicBezTo>
                    <a:pt x="10902" y="2093"/>
                    <a:pt x="10930" y="2102"/>
                    <a:pt x="10967" y="2102"/>
                  </a:cubicBezTo>
                  <a:cubicBezTo>
                    <a:pt x="11068" y="2102"/>
                    <a:pt x="11237" y="2038"/>
                    <a:pt x="11253" y="1991"/>
                  </a:cubicBezTo>
                  <a:cubicBezTo>
                    <a:pt x="11702" y="722"/>
                    <a:pt x="13121" y="240"/>
                    <a:pt x="14500" y="240"/>
                  </a:cubicBezTo>
                  <a:cubicBezTo>
                    <a:pt x="15268" y="240"/>
                    <a:pt x="16023" y="389"/>
                    <a:pt x="16591" y="635"/>
                  </a:cubicBezTo>
                  <a:cubicBezTo>
                    <a:pt x="17668" y="1103"/>
                    <a:pt x="18196" y="2374"/>
                    <a:pt x="17981" y="3493"/>
                  </a:cubicBezTo>
                  <a:cubicBezTo>
                    <a:pt x="17976" y="3523"/>
                    <a:pt x="18000" y="3534"/>
                    <a:pt x="18037" y="3534"/>
                  </a:cubicBezTo>
                  <a:cubicBezTo>
                    <a:pt x="18121" y="3534"/>
                    <a:pt x="18275" y="3477"/>
                    <a:pt x="18298" y="3464"/>
                  </a:cubicBezTo>
                  <a:cubicBezTo>
                    <a:pt x="18823" y="3179"/>
                    <a:pt x="19373" y="3017"/>
                    <a:pt x="19880" y="3017"/>
                  </a:cubicBezTo>
                  <a:cubicBezTo>
                    <a:pt x="20713" y="3017"/>
                    <a:pt x="21432" y="3451"/>
                    <a:pt x="21748" y="4480"/>
                  </a:cubicBezTo>
                  <a:cubicBezTo>
                    <a:pt x="22107" y="5657"/>
                    <a:pt x="21387" y="6870"/>
                    <a:pt x="20294" y="7327"/>
                  </a:cubicBezTo>
                  <a:cubicBezTo>
                    <a:pt x="20280" y="7333"/>
                    <a:pt x="20180" y="7385"/>
                    <a:pt x="20227" y="7411"/>
                  </a:cubicBezTo>
                  <a:cubicBezTo>
                    <a:pt x="21386" y="8069"/>
                    <a:pt x="22014" y="9310"/>
                    <a:pt x="21402" y="10574"/>
                  </a:cubicBezTo>
                  <a:cubicBezTo>
                    <a:pt x="20927" y="11556"/>
                    <a:pt x="19724" y="12136"/>
                    <a:pt x="18577" y="12136"/>
                  </a:cubicBezTo>
                  <a:cubicBezTo>
                    <a:pt x="17959" y="12136"/>
                    <a:pt x="17356" y="11968"/>
                    <a:pt x="16893" y="11604"/>
                  </a:cubicBezTo>
                  <a:cubicBezTo>
                    <a:pt x="16875" y="11590"/>
                    <a:pt x="16849" y="11584"/>
                    <a:pt x="16821" y="11584"/>
                  </a:cubicBezTo>
                  <a:cubicBezTo>
                    <a:pt x="16730" y="11584"/>
                    <a:pt x="16604" y="11642"/>
                    <a:pt x="16558" y="11680"/>
                  </a:cubicBezTo>
                  <a:cubicBezTo>
                    <a:pt x="15925" y="12200"/>
                    <a:pt x="15196" y="12469"/>
                    <a:pt x="14484" y="12469"/>
                  </a:cubicBezTo>
                  <a:cubicBezTo>
                    <a:pt x="13754" y="12469"/>
                    <a:pt x="13043" y="12186"/>
                    <a:pt x="12472" y="11604"/>
                  </a:cubicBezTo>
                  <a:cubicBezTo>
                    <a:pt x="12460" y="11591"/>
                    <a:pt x="12435" y="11585"/>
                    <a:pt x="12403" y="11585"/>
                  </a:cubicBezTo>
                  <a:cubicBezTo>
                    <a:pt x="12298" y="11585"/>
                    <a:pt x="12122" y="11649"/>
                    <a:pt x="12119" y="11713"/>
                  </a:cubicBezTo>
                  <a:cubicBezTo>
                    <a:pt x="12063" y="13611"/>
                    <a:pt x="10705" y="14691"/>
                    <a:pt x="8902" y="14691"/>
                  </a:cubicBezTo>
                  <a:cubicBezTo>
                    <a:pt x="8825" y="14691"/>
                    <a:pt x="8747" y="14689"/>
                    <a:pt x="8668" y="14686"/>
                  </a:cubicBezTo>
                  <a:lnTo>
                    <a:pt x="8668" y="14686"/>
                  </a:lnTo>
                  <a:cubicBezTo>
                    <a:pt x="8676" y="14686"/>
                    <a:pt x="8684" y="14686"/>
                    <a:pt x="8693" y="14686"/>
                  </a:cubicBezTo>
                  <a:cubicBezTo>
                    <a:pt x="9275" y="14686"/>
                    <a:pt x="10070" y="13684"/>
                    <a:pt x="10133" y="13102"/>
                  </a:cubicBezTo>
                  <a:cubicBezTo>
                    <a:pt x="10189" y="12571"/>
                    <a:pt x="10046" y="12037"/>
                    <a:pt x="9712" y="11616"/>
                  </a:cubicBezTo>
                  <a:cubicBezTo>
                    <a:pt x="9697" y="11597"/>
                    <a:pt x="9671" y="11589"/>
                    <a:pt x="9638" y="11589"/>
                  </a:cubicBezTo>
                  <a:cubicBezTo>
                    <a:pt x="9603" y="11589"/>
                    <a:pt x="9561" y="11598"/>
                    <a:pt x="9520" y="11612"/>
                  </a:cubicBezTo>
                  <a:lnTo>
                    <a:pt x="9520" y="11612"/>
                  </a:lnTo>
                  <a:cubicBezTo>
                    <a:pt x="9442" y="11627"/>
                    <a:pt x="9367" y="11656"/>
                    <a:pt x="9353" y="11696"/>
                  </a:cubicBezTo>
                  <a:cubicBezTo>
                    <a:pt x="9138" y="12280"/>
                    <a:pt x="8606" y="12489"/>
                    <a:pt x="8002" y="12489"/>
                  </a:cubicBezTo>
                  <a:cubicBezTo>
                    <a:pt x="7207" y="12489"/>
                    <a:pt x="6289" y="12128"/>
                    <a:pt x="5806" y="11786"/>
                  </a:cubicBezTo>
                  <a:cubicBezTo>
                    <a:pt x="5256" y="11395"/>
                    <a:pt x="4893" y="10641"/>
                    <a:pt x="4917" y="9964"/>
                  </a:cubicBezTo>
                  <a:cubicBezTo>
                    <a:pt x="4918" y="9944"/>
                    <a:pt x="4900" y="9937"/>
                    <a:pt x="4871" y="9937"/>
                  </a:cubicBezTo>
                  <a:cubicBezTo>
                    <a:pt x="4783" y="9937"/>
                    <a:pt x="4595" y="10010"/>
                    <a:pt x="4573" y="10027"/>
                  </a:cubicBezTo>
                  <a:cubicBezTo>
                    <a:pt x="3969" y="10509"/>
                    <a:pt x="3294" y="10797"/>
                    <a:pt x="2675" y="10797"/>
                  </a:cubicBezTo>
                  <a:cubicBezTo>
                    <a:pt x="1951" y="10797"/>
                    <a:pt x="1304" y="10403"/>
                    <a:pt x="936" y="9463"/>
                  </a:cubicBezTo>
                  <a:cubicBezTo>
                    <a:pt x="551" y="8478"/>
                    <a:pt x="1146" y="7385"/>
                    <a:pt x="1997" y="6873"/>
                  </a:cubicBezTo>
                  <a:cubicBezTo>
                    <a:pt x="2013" y="6864"/>
                    <a:pt x="2066" y="6829"/>
                    <a:pt x="2031" y="6808"/>
                  </a:cubicBezTo>
                  <a:cubicBezTo>
                    <a:pt x="1381" y="6431"/>
                    <a:pt x="831" y="5833"/>
                    <a:pt x="715" y="5074"/>
                  </a:cubicBezTo>
                  <a:cubicBezTo>
                    <a:pt x="531" y="3880"/>
                    <a:pt x="1872" y="2873"/>
                    <a:pt x="3060" y="2873"/>
                  </a:cubicBezTo>
                  <a:cubicBezTo>
                    <a:pt x="3554" y="2873"/>
                    <a:pt x="4022" y="3047"/>
                    <a:pt x="4342" y="3455"/>
                  </a:cubicBezTo>
                  <a:cubicBezTo>
                    <a:pt x="4355" y="3473"/>
                    <a:pt x="4388" y="3480"/>
                    <a:pt x="4429" y="3480"/>
                  </a:cubicBezTo>
                  <a:cubicBezTo>
                    <a:pt x="4541" y="3480"/>
                    <a:pt x="4713" y="3424"/>
                    <a:pt x="4704" y="3359"/>
                  </a:cubicBezTo>
                  <a:lnTo>
                    <a:pt x="4704" y="3359"/>
                  </a:lnTo>
                  <a:lnTo>
                    <a:pt x="4705" y="3358"/>
                  </a:lnTo>
                  <a:cubicBezTo>
                    <a:pt x="4705" y="3357"/>
                    <a:pt x="4704" y="3357"/>
                    <a:pt x="4703" y="3356"/>
                  </a:cubicBezTo>
                  <a:lnTo>
                    <a:pt x="4703" y="3356"/>
                  </a:lnTo>
                  <a:cubicBezTo>
                    <a:pt x="4431" y="1389"/>
                    <a:pt x="6268" y="180"/>
                    <a:pt x="8037" y="180"/>
                  </a:cubicBezTo>
                  <a:close/>
                  <a:moveTo>
                    <a:pt x="8171" y="0"/>
                  </a:moveTo>
                  <a:cubicBezTo>
                    <a:pt x="6324" y="0"/>
                    <a:pt x="4370" y="1141"/>
                    <a:pt x="4317" y="2987"/>
                  </a:cubicBezTo>
                  <a:lnTo>
                    <a:pt x="4317" y="2987"/>
                  </a:lnTo>
                  <a:cubicBezTo>
                    <a:pt x="3976" y="2746"/>
                    <a:pt x="3572" y="2635"/>
                    <a:pt x="3160" y="2635"/>
                  </a:cubicBezTo>
                  <a:cubicBezTo>
                    <a:pt x="2641" y="2635"/>
                    <a:pt x="2110" y="2811"/>
                    <a:pt x="1681" y="3125"/>
                  </a:cubicBezTo>
                  <a:cubicBezTo>
                    <a:pt x="819" y="3753"/>
                    <a:pt x="44" y="4612"/>
                    <a:pt x="509" y="5722"/>
                  </a:cubicBezTo>
                  <a:cubicBezTo>
                    <a:pt x="611" y="5968"/>
                    <a:pt x="1313" y="6893"/>
                    <a:pt x="1638" y="6893"/>
                  </a:cubicBezTo>
                  <a:cubicBezTo>
                    <a:pt x="1664" y="6893"/>
                    <a:pt x="1687" y="6887"/>
                    <a:pt x="1708" y="6875"/>
                  </a:cubicBezTo>
                  <a:lnTo>
                    <a:pt x="1708" y="6875"/>
                  </a:lnTo>
                  <a:cubicBezTo>
                    <a:pt x="257" y="7747"/>
                    <a:pt x="0" y="9847"/>
                    <a:pt x="1519" y="10825"/>
                  </a:cubicBezTo>
                  <a:cubicBezTo>
                    <a:pt x="1775" y="10990"/>
                    <a:pt x="2068" y="11059"/>
                    <a:pt x="2376" y="11059"/>
                  </a:cubicBezTo>
                  <a:cubicBezTo>
                    <a:pt x="3122" y="11059"/>
                    <a:pt x="3955" y="10657"/>
                    <a:pt x="4556" y="10251"/>
                  </a:cubicBezTo>
                  <a:lnTo>
                    <a:pt x="4556" y="10251"/>
                  </a:lnTo>
                  <a:cubicBezTo>
                    <a:pt x="4621" y="11698"/>
                    <a:pt x="6079" y="12415"/>
                    <a:pt x="7366" y="12590"/>
                  </a:cubicBezTo>
                  <a:cubicBezTo>
                    <a:pt x="7487" y="12606"/>
                    <a:pt x="7619" y="12615"/>
                    <a:pt x="7758" y="12615"/>
                  </a:cubicBezTo>
                  <a:cubicBezTo>
                    <a:pt x="8381" y="12615"/>
                    <a:pt x="9133" y="12435"/>
                    <a:pt x="9521" y="11959"/>
                  </a:cubicBezTo>
                  <a:lnTo>
                    <a:pt x="9521" y="11959"/>
                  </a:lnTo>
                  <a:cubicBezTo>
                    <a:pt x="10178" y="13053"/>
                    <a:pt x="9470" y="14143"/>
                    <a:pt x="8382" y="14749"/>
                  </a:cubicBezTo>
                  <a:cubicBezTo>
                    <a:pt x="8317" y="14785"/>
                    <a:pt x="8338" y="14820"/>
                    <a:pt x="8402" y="14825"/>
                  </a:cubicBezTo>
                  <a:cubicBezTo>
                    <a:pt x="8532" y="14835"/>
                    <a:pt x="8661" y="14840"/>
                    <a:pt x="8789" y="14840"/>
                  </a:cubicBezTo>
                  <a:cubicBezTo>
                    <a:pt x="10598" y="14840"/>
                    <a:pt x="12197" y="13853"/>
                    <a:pt x="12450" y="12013"/>
                  </a:cubicBezTo>
                  <a:lnTo>
                    <a:pt x="12450" y="12013"/>
                  </a:lnTo>
                  <a:cubicBezTo>
                    <a:pt x="13015" y="12458"/>
                    <a:pt x="13655" y="12654"/>
                    <a:pt x="14302" y="12654"/>
                  </a:cubicBezTo>
                  <a:cubicBezTo>
                    <a:pt x="15125" y="12654"/>
                    <a:pt x="15961" y="12338"/>
                    <a:pt x="16674" y="11815"/>
                  </a:cubicBezTo>
                  <a:lnTo>
                    <a:pt x="16674" y="11815"/>
                  </a:lnTo>
                  <a:cubicBezTo>
                    <a:pt x="17156" y="12146"/>
                    <a:pt x="17742" y="12289"/>
                    <a:pt x="18342" y="12289"/>
                  </a:cubicBezTo>
                  <a:cubicBezTo>
                    <a:pt x="19239" y="12289"/>
                    <a:pt x="20169" y="11970"/>
                    <a:pt x="20831" y="11484"/>
                  </a:cubicBezTo>
                  <a:cubicBezTo>
                    <a:pt x="21669" y="10869"/>
                    <a:pt x="22161" y="10056"/>
                    <a:pt x="21967" y="9001"/>
                  </a:cubicBezTo>
                  <a:cubicBezTo>
                    <a:pt x="21885" y="8555"/>
                    <a:pt x="21613" y="8175"/>
                    <a:pt x="21321" y="7845"/>
                  </a:cubicBezTo>
                  <a:cubicBezTo>
                    <a:pt x="21195" y="7703"/>
                    <a:pt x="20852" y="7349"/>
                    <a:pt x="20600" y="7349"/>
                  </a:cubicBezTo>
                  <a:cubicBezTo>
                    <a:pt x="20569" y="7349"/>
                    <a:pt x="20541" y="7354"/>
                    <a:pt x="20513" y="7365"/>
                  </a:cubicBezTo>
                  <a:cubicBezTo>
                    <a:pt x="20577" y="7338"/>
                    <a:pt x="20639" y="7308"/>
                    <a:pt x="20700" y="7274"/>
                  </a:cubicBezTo>
                  <a:cubicBezTo>
                    <a:pt x="22184" y="6469"/>
                    <a:pt x="22841" y="4415"/>
                    <a:pt x="21384" y="3186"/>
                  </a:cubicBezTo>
                  <a:cubicBezTo>
                    <a:pt x="21069" y="2919"/>
                    <a:pt x="20663" y="2816"/>
                    <a:pt x="20231" y="2816"/>
                  </a:cubicBezTo>
                  <a:cubicBezTo>
                    <a:pt x="19596" y="2816"/>
                    <a:pt x="18904" y="3038"/>
                    <a:pt x="18363" y="3287"/>
                  </a:cubicBezTo>
                  <a:lnTo>
                    <a:pt x="18363" y="3287"/>
                  </a:lnTo>
                  <a:cubicBezTo>
                    <a:pt x="18641" y="1410"/>
                    <a:pt x="17122" y="316"/>
                    <a:pt x="15386" y="139"/>
                  </a:cubicBezTo>
                  <a:cubicBezTo>
                    <a:pt x="15197" y="119"/>
                    <a:pt x="14993" y="109"/>
                    <a:pt x="14780" y="109"/>
                  </a:cubicBezTo>
                  <a:cubicBezTo>
                    <a:pt x="13471" y="109"/>
                    <a:pt x="11818" y="499"/>
                    <a:pt x="11111" y="1615"/>
                  </a:cubicBezTo>
                  <a:lnTo>
                    <a:pt x="11111" y="1615"/>
                  </a:lnTo>
                  <a:cubicBezTo>
                    <a:pt x="10562" y="497"/>
                    <a:pt x="9390" y="0"/>
                    <a:pt x="81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5"/>
            <p:cNvSpPr/>
            <p:nvPr/>
          </p:nvSpPr>
          <p:spPr>
            <a:xfrm>
              <a:off x="1073106" y="3516167"/>
              <a:ext cx="69501" cy="61829"/>
            </a:xfrm>
            <a:custGeom>
              <a:rect b="b" l="l" r="r" t="t"/>
              <a:pathLst>
                <a:path extrusionOk="0" h="1486" w="1672">
                  <a:moveTo>
                    <a:pt x="830" y="229"/>
                  </a:moveTo>
                  <a:cubicBezTo>
                    <a:pt x="837" y="229"/>
                    <a:pt x="845" y="229"/>
                    <a:pt x="852" y="230"/>
                  </a:cubicBezTo>
                  <a:cubicBezTo>
                    <a:pt x="1133" y="244"/>
                    <a:pt x="1287" y="532"/>
                    <a:pt x="1305" y="778"/>
                  </a:cubicBezTo>
                  <a:lnTo>
                    <a:pt x="1305" y="778"/>
                  </a:lnTo>
                  <a:cubicBezTo>
                    <a:pt x="1286" y="1029"/>
                    <a:pt x="1143" y="1261"/>
                    <a:pt x="871" y="1261"/>
                  </a:cubicBezTo>
                  <a:cubicBezTo>
                    <a:pt x="863" y="1261"/>
                    <a:pt x="855" y="1261"/>
                    <a:pt x="846" y="1261"/>
                  </a:cubicBezTo>
                  <a:cubicBezTo>
                    <a:pt x="589" y="1247"/>
                    <a:pt x="431" y="991"/>
                    <a:pt x="395" y="766"/>
                  </a:cubicBezTo>
                  <a:cubicBezTo>
                    <a:pt x="351" y="496"/>
                    <a:pt x="562" y="229"/>
                    <a:pt x="830" y="229"/>
                  </a:cubicBezTo>
                  <a:close/>
                  <a:moveTo>
                    <a:pt x="904" y="1"/>
                  </a:moveTo>
                  <a:cubicBezTo>
                    <a:pt x="488" y="1"/>
                    <a:pt x="54" y="268"/>
                    <a:pt x="27" y="763"/>
                  </a:cubicBezTo>
                  <a:cubicBezTo>
                    <a:pt x="0" y="1253"/>
                    <a:pt x="374" y="1486"/>
                    <a:pt x="771" y="1486"/>
                  </a:cubicBezTo>
                  <a:cubicBezTo>
                    <a:pt x="1194" y="1486"/>
                    <a:pt x="1644" y="1223"/>
                    <a:pt x="1671" y="726"/>
                  </a:cubicBezTo>
                  <a:cubicBezTo>
                    <a:pt x="1672" y="718"/>
                    <a:pt x="1671" y="709"/>
                    <a:pt x="1670" y="702"/>
                  </a:cubicBezTo>
                  <a:lnTo>
                    <a:pt x="1670" y="702"/>
                  </a:lnTo>
                  <a:cubicBezTo>
                    <a:pt x="1670" y="700"/>
                    <a:pt x="1670" y="698"/>
                    <a:pt x="1670" y="696"/>
                  </a:cubicBezTo>
                  <a:cubicBezTo>
                    <a:pt x="1644" y="222"/>
                    <a:pt x="1282" y="1"/>
                    <a:pt x="9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5"/>
            <p:cNvSpPr/>
            <p:nvPr/>
          </p:nvSpPr>
          <p:spPr>
            <a:xfrm>
              <a:off x="1245944" y="3515543"/>
              <a:ext cx="69501" cy="64117"/>
            </a:xfrm>
            <a:custGeom>
              <a:rect b="b" l="l" r="r" t="t"/>
              <a:pathLst>
                <a:path extrusionOk="0" h="1541" w="1672">
                  <a:moveTo>
                    <a:pt x="834" y="262"/>
                  </a:moveTo>
                  <a:cubicBezTo>
                    <a:pt x="841" y="262"/>
                    <a:pt x="848" y="262"/>
                    <a:pt x="856" y="263"/>
                  </a:cubicBezTo>
                  <a:cubicBezTo>
                    <a:pt x="1115" y="278"/>
                    <a:pt x="1289" y="531"/>
                    <a:pt x="1301" y="772"/>
                  </a:cubicBezTo>
                  <a:cubicBezTo>
                    <a:pt x="1288" y="1026"/>
                    <a:pt x="1136" y="1257"/>
                    <a:pt x="863" y="1257"/>
                  </a:cubicBezTo>
                  <a:cubicBezTo>
                    <a:pt x="855" y="1257"/>
                    <a:pt x="846" y="1257"/>
                    <a:pt x="837" y="1256"/>
                  </a:cubicBezTo>
                  <a:cubicBezTo>
                    <a:pt x="577" y="1243"/>
                    <a:pt x="404" y="988"/>
                    <a:pt x="391" y="749"/>
                  </a:cubicBezTo>
                  <a:cubicBezTo>
                    <a:pt x="377" y="493"/>
                    <a:pt x="578" y="262"/>
                    <a:pt x="834" y="262"/>
                  </a:cubicBezTo>
                  <a:close/>
                  <a:moveTo>
                    <a:pt x="866" y="1"/>
                  </a:moveTo>
                  <a:cubicBezTo>
                    <a:pt x="461" y="1"/>
                    <a:pt x="50" y="263"/>
                    <a:pt x="23" y="772"/>
                  </a:cubicBezTo>
                  <a:cubicBezTo>
                    <a:pt x="1" y="1189"/>
                    <a:pt x="392" y="1540"/>
                    <a:pt x="795" y="1540"/>
                  </a:cubicBezTo>
                  <a:cubicBezTo>
                    <a:pt x="808" y="1540"/>
                    <a:pt x="820" y="1540"/>
                    <a:pt x="833" y="1539"/>
                  </a:cubicBezTo>
                  <a:cubicBezTo>
                    <a:pt x="1277" y="1515"/>
                    <a:pt x="1645" y="1205"/>
                    <a:pt x="1670" y="749"/>
                  </a:cubicBezTo>
                  <a:cubicBezTo>
                    <a:pt x="1671" y="733"/>
                    <a:pt x="1669" y="719"/>
                    <a:pt x="1666" y="706"/>
                  </a:cubicBezTo>
                  <a:lnTo>
                    <a:pt x="1666" y="706"/>
                  </a:lnTo>
                  <a:cubicBezTo>
                    <a:pt x="1620" y="231"/>
                    <a:pt x="1246" y="1"/>
                    <a:pt x="8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5"/>
            <p:cNvSpPr/>
            <p:nvPr/>
          </p:nvSpPr>
          <p:spPr>
            <a:xfrm>
              <a:off x="1418617" y="3516666"/>
              <a:ext cx="69335" cy="60872"/>
            </a:xfrm>
            <a:custGeom>
              <a:rect b="b" l="l" r="r" t="t"/>
              <a:pathLst>
                <a:path extrusionOk="0" h="1463" w="1668">
                  <a:moveTo>
                    <a:pt x="812" y="205"/>
                  </a:moveTo>
                  <a:cubicBezTo>
                    <a:pt x="832" y="205"/>
                    <a:pt x="853" y="207"/>
                    <a:pt x="874" y="210"/>
                  </a:cubicBezTo>
                  <a:cubicBezTo>
                    <a:pt x="1143" y="253"/>
                    <a:pt x="1286" y="522"/>
                    <a:pt x="1304" y="767"/>
                  </a:cubicBezTo>
                  <a:lnTo>
                    <a:pt x="1304" y="767"/>
                  </a:lnTo>
                  <a:cubicBezTo>
                    <a:pt x="1286" y="1011"/>
                    <a:pt x="1151" y="1261"/>
                    <a:pt x="892" y="1261"/>
                  </a:cubicBezTo>
                  <a:cubicBezTo>
                    <a:pt x="869" y="1261"/>
                    <a:pt x="846" y="1259"/>
                    <a:pt x="821" y="1255"/>
                  </a:cubicBezTo>
                  <a:cubicBezTo>
                    <a:pt x="574" y="1216"/>
                    <a:pt x="430" y="978"/>
                    <a:pt x="392" y="754"/>
                  </a:cubicBezTo>
                  <a:cubicBezTo>
                    <a:pt x="350" y="490"/>
                    <a:pt x="546" y="205"/>
                    <a:pt x="812" y="205"/>
                  </a:cubicBezTo>
                  <a:close/>
                  <a:moveTo>
                    <a:pt x="907" y="0"/>
                  </a:moveTo>
                  <a:cubicBezTo>
                    <a:pt x="490" y="0"/>
                    <a:pt x="52" y="267"/>
                    <a:pt x="26" y="754"/>
                  </a:cubicBezTo>
                  <a:cubicBezTo>
                    <a:pt x="0" y="1236"/>
                    <a:pt x="368" y="1462"/>
                    <a:pt x="762" y="1462"/>
                  </a:cubicBezTo>
                  <a:cubicBezTo>
                    <a:pt x="1186" y="1462"/>
                    <a:pt x="1640" y="1200"/>
                    <a:pt x="1667" y="711"/>
                  </a:cubicBezTo>
                  <a:cubicBezTo>
                    <a:pt x="1667" y="706"/>
                    <a:pt x="1667" y="701"/>
                    <a:pt x="1667" y="697"/>
                  </a:cubicBezTo>
                  <a:lnTo>
                    <a:pt x="1667" y="697"/>
                  </a:lnTo>
                  <a:cubicBezTo>
                    <a:pt x="1667" y="693"/>
                    <a:pt x="1667" y="688"/>
                    <a:pt x="1667" y="684"/>
                  </a:cubicBezTo>
                  <a:cubicBezTo>
                    <a:pt x="1642" y="217"/>
                    <a:pt x="1283" y="0"/>
                    <a:pt x="9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 name="Google Shape;713;p35"/>
          <p:cNvGrpSpPr/>
          <p:nvPr/>
        </p:nvGrpSpPr>
        <p:grpSpPr>
          <a:xfrm>
            <a:off x="6690101" y="3896275"/>
            <a:ext cx="1143099" cy="537625"/>
            <a:chOff x="1380701" y="3896275"/>
            <a:chExt cx="1143099" cy="537625"/>
          </a:xfrm>
        </p:grpSpPr>
        <p:sp>
          <p:nvSpPr>
            <p:cNvPr id="714" name="Google Shape;714;p35"/>
            <p:cNvSpPr/>
            <p:nvPr/>
          </p:nvSpPr>
          <p:spPr>
            <a:xfrm>
              <a:off x="1380701" y="3896275"/>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5"/>
            <p:cNvSpPr/>
            <p:nvPr/>
          </p:nvSpPr>
          <p:spPr>
            <a:xfrm>
              <a:off x="1380701" y="4115350"/>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5"/>
            <p:cNvSpPr/>
            <p:nvPr/>
          </p:nvSpPr>
          <p:spPr>
            <a:xfrm>
              <a:off x="1380701" y="4334425"/>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 name="Google Shape;717;p35"/>
          <p:cNvSpPr/>
          <p:nvPr/>
        </p:nvSpPr>
        <p:spPr>
          <a:xfrm>
            <a:off x="4806050" y="2813727"/>
            <a:ext cx="1371600" cy="16791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8" name="Google Shape;718;p35"/>
          <p:cNvGrpSpPr/>
          <p:nvPr/>
        </p:nvGrpSpPr>
        <p:grpSpPr>
          <a:xfrm>
            <a:off x="5340913" y="2941062"/>
            <a:ext cx="301875" cy="369534"/>
            <a:chOff x="1294579" y="2539704"/>
            <a:chExt cx="415633" cy="508860"/>
          </a:xfrm>
        </p:grpSpPr>
        <p:sp>
          <p:nvSpPr>
            <p:cNvPr id="719" name="Google Shape;719;p35"/>
            <p:cNvSpPr/>
            <p:nvPr/>
          </p:nvSpPr>
          <p:spPr>
            <a:xfrm>
              <a:off x="1294579" y="2539704"/>
              <a:ext cx="415633" cy="508860"/>
            </a:xfrm>
            <a:custGeom>
              <a:rect b="b" l="l" r="r" t="t"/>
              <a:pathLst>
                <a:path extrusionOk="0" h="12230" w="9999">
                  <a:moveTo>
                    <a:pt x="3288" y="246"/>
                  </a:moveTo>
                  <a:cubicBezTo>
                    <a:pt x="3844" y="246"/>
                    <a:pt x="4388" y="287"/>
                    <a:pt x="4810" y="287"/>
                  </a:cubicBezTo>
                  <a:lnTo>
                    <a:pt x="7762" y="287"/>
                  </a:lnTo>
                  <a:cubicBezTo>
                    <a:pt x="9790" y="450"/>
                    <a:pt x="9467" y="2525"/>
                    <a:pt x="9467" y="3961"/>
                  </a:cubicBezTo>
                  <a:lnTo>
                    <a:pt x="9467" y="8780"/>
                  </a:lnTo>
                  <a:cubicBezTo>
                    <a:pt x="9467" y="10126"/>
                    <a:pt x="9627" y="11917"/>
                    <a:pt x="7665" y="11917"/>
                  </a:cubicBezTo>
                  <a:lnTo>
                    <a:pt x="3305" y="11917"/>
                  </a:lnTo>
                  <a:cubicBezTo>
                    <a:pt x="3106" y="11917"/>
                    <a:pt x="2911" y="11924"/>
                    <a:pt x="2719" y="11924"/>
                  </a:cubicBezTo>
                  <a:cubicBezTo>
                    <a:pt x="2267" y="11924"/>
                    <a:pt x="1830" y="11888"/>
                    <a:pt x="1398" y="11648"/>
                  </a:cubicBezTo>
                  <a:cubicBezTo>
                    <a:pt x="664" y="11239"/>
                    <a:pt x="600" y="10427"/>
                    <a:pt x="600" y="9694"/>
                  </a:cubicBezTo>
                  <a:lnTo>
                    <a:pt x="600" y="1992"/>
                  </a:lnTo>
                  <a:cubicBezTo>
                    <a:pt x="600" y="473"/>
                    <a:pt x="1977" y="246"/>
                    <a:pt x="3288" y="246"/>
                  </a:cubicBezTo>
                  <a:close/>
                  <a:moveTo>
                    <a:pt x="2957" y="1"/>
                  </a:moveTo>
                  <a:cubicBezTo>
                    <a:pt x="2140" y="1"/>
                    <a:pt x="1358" y="97"/>
                    <a:pt x="720" y="735"/>
                  </a:cubicBezTo>
                  <a:cubicBezTo>
                    <a:pt x="1" y="1455"/>
                    <a:pt x="234" y="2871"/>
                    <a:pt x="234" y="3785"/>
                  </a:cubicBezTo>
                  <a:lnTo>
                    <a:pt x="234" y="8616"/>
                  </a:lnTo>
                  <a:cubicBezTo>
                    <a:pt x="234" y="9700"/>
                    <a:pt x="51" y="10841"/>
                    <a:pt x="888" y="11678"/>
                  </a:cubicBezTo>
                  <a:cubicBezTo>
                    <a:pt x="1346" y="12136"/>
                    <a:pt x="2079" y="12230"/>
                    <a:pt x="2804" y="12230"/>
                  </a:cubicBezTo>
                  <a:cubicBezTo>
                    <a:pt x="3303" y="12230"/>
                    <a:pt x="3799" y="12185"/>
                    <a:pt x="4198" y="12185"/>
                  </a:cubicBezTo>
                  <a:cubicBezTo>
                    <a:pt x="4983" y="12185"/>
                    <a:pt x="5778" y="12214"/>
                    <a:pt x="6569" y="12214"/>
                  </a:cubicBezTo>
                  <a:cubicBezTo>
                    <a:pt x="7068" y="12214"/>
                    <a:pt x="7566" y="12203"/>
                    <a:pt x="8060" y="12166"/>
                  </a:cubicBezTo>
                  <a:cubicBezTo>
                    <a:pt x="9380" y="12069"/>
                    <a:pt x="9833" y="10809"/>
                    <a:pt x="9833" y="9694"/>
                  </a:cubicBezTo>
                  <a:lnTo>
                    <a:pt x="9833" y="3758"/>
                  </a:lnTo>
                  <a:cubicBezTo>
                    <a:pt x="9833" y="2179"/>
                    <a:pt x="9998" y="177"/>
                    <a:pt x="7866" y="19"/>
                  </a:cubicBezTo>
                  <a:cubicBezTo>
                    <a:pt x="7862" y="19"/>
                    <a:pt x="7858" y="19"/>
                    <a:pt x="7854" y="19"/>
                  </a:cubicBezTo>
                  <a:cubicBezTo>
                    <a:pt x="7848" y="19"/>
                    <a:pt x="7842" y="19"/>
                    <a:pt x="7836" y="20"/>
                  </a:cubicBezTo>
                  <a:lnTo>
                    <a:pt x="7836" y="20"/>
                  </a:lnTo>
                  <a:cubicBezTo>
                    <a:pt x="7830" y="19"/>
                    <a:pt x="7824" y="19"/>
                    <a:pt x="7818" y="19"/>
                  </a:cubicBezTo>
                  <a:lnTo>
                    <a:pt x="4032" y="19"/>
                  </a:lnTo>
                  <a:cubicBezTo>
                    <a:pt x="3673" y="19"/>
                    <a:pt x="3312" y="1"/>
                    <a:pt x="29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5"/>
            <p:cNvSpPr/>
            <p:nvPr/>
          </p:nvSpPr>
          <p:spPr>
            <a:xfrm>
              <a:off x="1360754" y="2910725"/>
              <a:ext cx="81431" cy="77432"/>
            </a:xfrm>
            <a:custGeom>
              <a:rect b="b" l="l" r="r" t="t"/>
              <a:pathLst>
                <a:path extrusionOk="0" h="1861" w="1959">
                  <a:moveTo>
                    <a:pt x="1590" y="269"/>
                  </a:moveTo>
                  <a:lnTo>
                    <a:pt x="1590" y="1591"/>
                  </a:lnTo>
                  <a:lnTo>
                    <a:pt x="368" y="1591"/>
                  </a:lnTo>
                  <a:lnTo>
                    <a:pt x="368" y="269"/>
                  </a:lnTo>
                  <a:close/>
                  <a:moveTo>
                    <a:pt x="200" y="0"/>
                  </a:moveTo>
                  <a:cubicBezTo>
                    <a:pt x="127" y="0"/>
                    <a:pt x="0" y="61"/>
                    <a:pt x="0" y="147"/>
                  </a:cubicBezTo>
                  <a:lnTo>
                    <a:pt x="0" y="1737"/>
                  </a:lnTo>
                  <a:cubicBezTo>
                    <a:pt x="0" y="1833"/>
                    <a:pt x="88" y="1859"/>
                    <a:pt x="168" y="1859"/>
                  </a:cubicBezTo>
                  <a:lnTo>
                    <a:pt x="1716" y="1859"/>
                  </a:lnTo>
                  <a:cubicBezTo>
                    <a:pt x="1725" y="1860"/>
                    <a:pt x="1735" y="1860"/>
                    <a:pt x="1745" y="1860"/>
                  </a:cubicBezTo>
                  <a:cubicBezTo>
                    <a:pt x="1760" y="1860"/>
                    <a:pt x="1776" y="1859"/>
                    <a:pt x="1792" y="1856"/>
                  </a:cubicBezTo>
                  <a:lnTo>
                    <a:pt x="1792" y="1856"/>
                  </a:lnTo>
                  <a:cubicBezTo>
                    <a:pt x="1803" y="1855"/>
                    <a:pt x="1813" y="1852"/>
                    <a:pt x="1823" y="1849"/>
                  </a:cubicBezTo>
                  <a:lnTo>
                    <a:pt x="1823" y="1849"/>
                  </a:lnTo>
                  <a:cubicBezTo>
                    <a:pt x="1896" y="1828"/>
                    <a:pt x="1958" y="1779"/>
                    <a:pt x="1958" y="1712"/>
                  </a:cubicBezTo>
                  <a:lnTo>
                    <a:pt x="1958" y="122"/>
                  </a:lnTo>
                  <a:cubicBezTo>
                    <a:pt x="1958" y="26"/>
                    <a:pt x="1870" y="0"/>
                    <a:pt x="17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5"/>
            <p:cNvSpPr/>
            <p:nvPr/>
          </p:nvSpPr>
          <p:spPr>
            <a:xfrm>
              <a:off x="1360754" y="2808327"/>
              <a:ext cx="81431" cy="77390"/>
            </a:xfrm>
            <a:custGeom>
              <a:rect b="b" l="l" r="r" t="t"/>
              <a:pathLst>
                <a:path extrusionOk="0" h="1860" w="1959">
                  <a:moveTo>
                    <a:pt x="1590" y="267"/>
                  </a:moveTo>
                  <a:lnTo>
                    <a:pt x="1590" y="1589"/>
                  </a:lnTo>
                  <a:lnTo>
                    <a:pt x="368" y="1589"/>
                  </a:lnTo>
                  <a:lnTo>
                    <a:pt x="368" y="267"/>
                  </a:lnTo>
                  <a:close/>
                  <a:moveTo>
                    <a:pt x="200" y="1"/>
                  </a:moveTo>
                  <a:cubicBezTo>
                    <a:pt x="127" y="1"/>
                    <a:pt x="0" y="61"/>
                    <a:pt x="0" y="148"/>
                  </a:cubicBezTo>
                  <a:lnTo>
                    <a:pt x="0" y="1738"/>
                  </a:lnTo>
                  <a:cubicBezTo>
                    <a:pt x="0" y="1832"/>
                    <a:pt x="88" y="1859"/>
                    <a:pt x="168" y="1859"/>
                  </a:cubicBezTo>
                  <a:lnTo>
                    <a:pt x="1721" y="1859"/>
                  </a:lnTo>
                  <a:cubicBezTo>
                    <a:pt x="1728" y="1859"/>
                    <a:pt x="1736" y="1860"/>
                    <a:pt x="1743" y="1860"/>
                  </a:cubicBezTo>
                  <a:cubicBezTo>
                    <a:pt x="1753" y="1860"/>
                    <a:pt x="1762" y="1859"/>
                    <a:pt x="1771" y="1858"/>
                  </a:cubicBezTo>
                  <a:lnTo>
                    <a:pt x="1771" y="1858"/>
                  </a:lnTo>
                  <a:cubicBezTo>
                    <a:pt x="1795" y="1857"/>
                    <a:pt x="1817" y="1852"/>
                    <a:pt x="1836" y="1844"/>
                  </a:cubicBezTo>
                  <a:lnTo>
                    <a:pt x="1836" y="1844"/>
                  </a:lnTo>
                  <a:cubicBezTo>
                    <a:pt x="1903" y="1821"/>
                    <a:pt x="1958" y="1774"/>
                    <a:pt x="1958" y="1710"/>
                  </a:cubicBezTo>
                  <a:lnTo>
                    <a:pt x="1958" y="120"/>
                  </a:lnTo>
                  <a:cubicBezTo>
                    <a:pt x="1958" y="26"/>
                    <a:pt x="1870" y="1"/>
                    <a:pt x="17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5"/>
            <p:cNvSpPr/>
            <p:nvPr/>
          </p:nvSpPr>
          <p:spPr>
            <a:xfrm>
              <a:off x="1360754" y="2705888"/>
              <a:ext cx="81431" cy="77390"/>
            </a:xfrm>
            <a:custGeom>
              <a:rect b="b" l="l" r="r" t="t"/>
              <a:pathLst>
                <a:path extrusionOk="0" h="1860" w="1959">
                  <a:moveTo>
                    <a:pt x="1590" y="267"/>
                  </a:moveTo>
                  <a:lnTo>
                    <a:pt x="1590" y="1590"/>
                  </a:lnTo>
                  <a:lnTo>
                    <a:pt x="368" y="1590"/>
                  </a:lnTo>
                  <a:lnTo>
                    <a:pt x="368" y="267"/>
                  </a:lnTo>
                  <a:close/>
                  <a:moveTo>
                    <a:pt x="200" y="0"/>
                  </a:moveTo>
                  <a:cubicBezTo>
                    <a:pt x="127" y="0"/>
                    <a:pt x="0" y="61"/>
                    <a:pt x="0" y="147"/>
                  </a:cubicBezTo>
                  <a:lnTo>
                    <a:pt x="0" y="1737"/>
                  </a:lnTo>
                  <a:cubicBezTo>
                    <a:pt x="0" y="1833"/>
                    <a:pt x="88" y="1858"/>
                    <a:pt x="168" y="1858"/>
                  </a:cubicBezTo>
                  <a:lnTo>
                    <a:pt x="1721" y="1858"/>
                  </a:lnTo>
                  <a:cubicBezTo>
                    <a:pt x="1728" y="1859"/>
                    <a:pt x="1736" y="1859"/>
                    <a:pt x="1743" y="1859"/>
                  </a:cubicBezTo>
                  <a:cubicBezTo>
                    <a:pt x="1752" y="1859"/>
                    <a:pt x="1761" y="1859"/>
                    <a:pt x="1769" y="1858"/>
                  </a:cubicBezTo>
                  <a:lnTo>
                    <a:pt x="1769" y="1858"/>
                  </a:lnTo>
                  <a:cubicBezTo>
                    <a:pt x="1798" y="1857"/>
                    <a:pt x="1823" y="1850"/>
                    <a:pt x="1846" y="1840"/>
                  </a:cubicBezTo>
                  <a:lnTo>
                    <a:pt x="1846" y="1840"/>
                  </a:lnTo>
                  <a:cubicBezTo>
                    <a:pt x="1909" y="1816"/>
                    <a:pt x="1958" y="1771"/>
                    <a:pt x="1958" y="1710"/>
                  </a:cubicBezTo>
                  <a:lnTo>
                    <a:pt x="1958" y="120"/>
                  </a:lnTo>
                  <a:cubicBezTo>
                    <a:pt x="1958" y="26"/>
                    <a:pt x="1870" y="0"/>
                    <a:pt x="17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5"/>
            <p:cNvSpPr/>
            <p:nvPr/>
          </p:nvSpPr>
          <p:spPr>
            <a:xfrm>
              <a:off x="1463011" y="2910725"/>
              <a:ext cx="81472" cy="77432"/>
            </a:xfrm>
            <a:custGeom>
              <a:rect b="b" l="l" r="r" t="t"/>
              <a:pathLst>
                <a:path extrusionOk="0" h="1861" w="1960">
                  <a:moveTo>
                    <a:pt x="1591" y="269"/>
                  </a:moveTo>
                  <a:lnTo>
                    <a:pt x="1591" y="1591"/>
                  </a:lnTo>
                  <a:lnTo>
                    <a:pt x="369" y="1591"/>
                  </a:lnTo>
                  <a:lnTo>
                    <a:pt x="369" y="269"/>
                  </a:lnTo>
                  <a:close/>
                  <a:moveTo>
                    <a:pt x="201" y="0"/>
                  </a:moveTo>
                  <a:cubicBezTo>
                    <a:pt x="130" y="0"/>
                    <a:pt x="1" y="61"/>
                    <a:pt x="1" y="147"/>
                  </a:cubicBezTo>
                  <a:lnTo>
                    <a:pt x="1" y="1737"/>
                  </a:lnTo>
                  <a:cubicBezTo>
                    <a:pt x="1" y="1833"/>
                    <a:pt x="89" y="1859"/>
                    <a:pt x="169" y="1859"/>
                  </a:cubicBezTo>
                  <a:lnTo>
                    <a:pt x="1717" y="1859"/>
                  </a:lnTo>
                  <a:cubicBezTo>
                    <a:pt x="1726" y="1860"/>
                    <a:pt x="1736" y="1860"/>
                    <a:pt x="1745" y="1860"/>
                  </a:cubicBezTo>
                  <a:cubicBezTo>
                    <a:pt x="1760" y="1860"/>
                    <a:pt x="1776" y="1859"/>
                    <a:pt x="1791" y="1856"/>
                  </a:cubicBezTo>
                  <a:lnTo>
                    <a:pt x="1791" y="1856"/>
                  </a:lnTo>
                  <a:cubicBezTo>
                    <a:pt x="1804" y="1855"/>
                    <a:pt x="1817" y="1852"/>
                    <a:pt x="1829" y="1848"/>
                  </a:cubicBezTo>
                  <a:lnTo>
                    <a:pt x="1829" y="1848"/>
                  </a:lnTo>
                  <a:cubicBezTo>
                    <a:pt x="1900" y="1826"/>
                    <a:pt x="1959" y="1778"/>
                    <a:pt x="1959" y="1712"/>
                  </a:cubicBezTo>
                  <a:lnTo>
                    <a:pt x="1959" y="122"/>
                  </a:lnTo>
                  <a:cubicBezTo>
                    <a:pt x="1959" y="26"/>
                    <a:pt x="1871" y="0"/>
                    <a:pt x="17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5"/>
            <p:cNvSpPr/>
            <p:nvPr/>
          </p:nvSpPr>
          <p:spPr>
            <a:xfrm>
              <a:off x="1463011" y="2808327"/>
              <a:ext cx="81472" cy="77390"/>
            </a:xfrm>
            <a:custGeom>
              <a:rect b="b" l="l" r="r" t="t"/>
              <a:pathLst>
                <a:path extrusionOk="0" h="1860" w="1960">
                  <a:moveTo>
                    <a:pt x="1591" y="267"/>
                  </a:moveTo>
                  <a:lnTo>
                    <a:pt x="1591" y="1589"/>
                  </a:lnTo>
                  <a:lnTo>
                    <a:pt x="369" y="1589"/>
                  </a:lnTo>
                  <a:lnTo>
                    <a:pt x="369" y="267"/>
                  </a:lnTo>
                  <a:close/>
                  <a:moveTo>
                    <a:pt x="201" y="1"/>
                  </a:moveTo>
                  <a:cubicBezTo>
                    <a:pt x="130" y="1"/>
                    <a:pt x="1" y="61"/>
                    <a:pt x="1" y="148"/>
                  </a:cubicBezTo>
                  <a:lnTo>
                    <a:pt x="1" y="1738"/>
                  </a:lnTo>
                  <a:cubicBezTo>
                    <a:pt x="1" y="1832"/>
                    <a:pt x="89" y="1859"/>
                    <a:pt x="169" y="1859"/>
                  </a:cubicBezTo>
                  <a:lnTo>
                    <a:pt x="1722" y="1859"/>
                  </a:lnTo>
                  <a:cubicBezTo>
                    <a:pt x="1729" y="1859"/>
                    <a:pt x="1737" y="1860"/>
                    <a:pt x="1744" y="1860"/>
                  </a:cubicBezTo>
                  <a:cubicBezTo>
                    <a:pt x="1753" y="1860"/>
                    <a:pt x="1763" y="1859"/>
                    <a:pt x="1772" y="1858"/>
                  </a:cubicBezTo>
                  <a:lnTo>
                    <a:pt x="1772" y="1858"/>
                  </a:lnTo>
                  <a:cubicBezTo>
                    <a:pt x="1797" y="1857"/>
                    <a:pt x="1820" y="1851"/>
                    <a:pt x="1840" y="1843"/>
                  </a:cubicBezTo>
                  <a:lnTo>
                    <a:pt x="1840" y="1843"/>
                  </a:lnTo>
                  <a:cubicBezTo>
                    <a:pt x="1906" y="1820"/>
                    <a:pt x="1959" y="1773"/>
                    <a:pt x="1959" y="1710"/>
                  </a:cubicBezTo>
                  <a:lnTo>
                    <a:pt x="1959" y="120"/>
                  </a:lnTo>
                  <a:cubicBezTo>
                    <a:pt x="1959" y="26"/>
                    <a:pt x="1871" y="1"/>
                    <a:pt x="17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5"/>
            <p:cNvSpPr/>
            <p:nvPr/>
          </p:nvSpPr>
          <p:spPr>
            <a:xfrm>
              <a:off x="1463011" y="2705888"/>
              <a:ext cx="81472" cy="77390"/>
            </a:xfrm>
            <a:custGeom>
              <a:rect b="b" l="l" r="r" t="t"/>
              <a:pathLst>
                <a:path extrusionOk="0" h="1860" w="1960">
                  <a:moveTo>
                    <a:pt x="1591" y="267"/>
                  </a:moveTo>
                  <a:lnTo>
                    <a:pt x="1591" y="1590"/>
                  </a:lnTo>
                  <a:lnTo>
                    <a:pt x="369" y="1590"/>
                  </a:lnTo>
                  <a:lnTo>
                    <a:pt x="369" y="267"/>
                  </a:lnTo>
                  <a:close/>
                  <a:moveTo>
                    <a:pt x="201" y="0"/>
                  </a:moveTo>
                  <a:cubicBezTo>
                    <a:pt x="130" y="0"/>
                    <a:pt x="1" y="61"/>
                    <a:pt x="1" y="147"/>
                  </a:cubicBezTo>
                  <a:lnTo>
                    <a:pt x="1" y="1737"/>
                  </a:lnTo>
                  <a:cubicBezTo>
                    <a:pt x="1" y="1833"/>
                    <a:pt x="89" y="1858"/>
                    <a:pt x="169" y="1858"/>
                  </a:cubicBezTo>
                  <a:lnTo>
                    <a:pt x="1722" y="1858"/>
                  </a:lnTo>
                  <a:cubicBezTo>
                    <a:pt x="1729" y="1859"/>
                    <a:pt x="1737" y="1859"/>
                    <a:pt x="1744" y="1859"/>
                  </a:cubicBezTo>
                  <a:cubicBezTo>
                    <a:pt x="1753" y="1859"/>
                    <a:pt x="1761" y="1859"/>
                    <a:pt x="1770" y="1858"/>
                  </a:cubicBezTo>
                  <a:lnTo>
                    <a:pt x="1770" y="1858"/>
                  </a:lnTo>
                  <a:cubicBezTo>
                    <a:pt x="1800" y="1857"/>
                    <a:pt x="1827" y="1850"/>
                    <a:pt x="1850" y="1839"/>
                  </a:cubicBezTo>
                  <a:lnTo>
                    <a:pt x="1850" y="1839"/>
                  </a:lnTo>
                  <a:cubicBezTo>
                    <a:pt x="1911" y="1815"/>
                    <a:pt x="1959" y="1769"/>
                    <a:pt x="1959" y="1710"/>
                  </a:cubicBezTo>
                  <a:lnTo>
                    <a:pt x="1959" y="120"/>
                  </a:lnTo>
                  <a:cubicBezTo>
                    <a:pt x="1959" y="26"/>
                    <a:pt x="1871" y="0"/>
                    <a:pt x="17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5"/>
            <p:cNvSpPr/>
            <p:nvPr/>
          </p:nvSpPr>
          <p:spPr>
            <a:xfrm>
              <a:off x="1565392" y="2910725"/>
              <a:ext cx="81431" cy="77432"/>
            </a:xfrm>
            <a:custGeom>
              <a:rect b="b" l="l" r="r" t="t"/>
              <a:pathLst>
                <a:path extrusionOk="0" h="1861" w="1959">
                  <a:moveTo>
                    <a:pt x="1590" y="269"/>
                  </a:moveTo>
                  <a:lnTo>
                    <a:pt x="1590" y="1591"/>
                  </a:lnTo>
                  <a:lnTo>
                    <a:pt x="368" y="1591"/>
                  </a:lnTo>
                  <a:lnTo>
                    <a:pt x="368" y="269"/>
                  </a:lnTo>
                  <a:close/>
                  <a:moveTo>
                    <a:pt x="200" y="0"/>
                  </a:moveTo>
                  <a:cubicBezTo>
                    <a:pt x="129" y="0"/>
                    <a:pt x="0" y="61"/>
                    <a:pt x="0" y="147"/>
                  </a:cubicBezTo>
                  <a:lnTo>
                    <a:pt x="0" y="1737"/>
                  </a:lnTo>
                  <a:cubicBezTo>
                    <a:pt x="0" y="1833"/>
                    <a:pt x="88" y="1859"/>
                    <a:pt x="168" y="1859"/>
                  </a:cubicBezTo>
                  <a:lnTo>
                    <a:pt x="1716" y="1859"/>
                  </a:lnTo>
                  <a:cubicBezTo>
                    <a:pt x="1725" y="1860"/>
                    <a:pt x="1735" y="1860"/>
                    <a:pt x="1745" y="1860"/>
                  </a:cubicBezTo>
                  <a:cubicBezTo>
                    <a:pt x="1760" y="1860"/>
                    <a:pt x="1775" y="1859"/>
                    <a:pt x="1790" y="1856"/>
                  </a:cubicBezTo>
                  <a:lnTo>
                    <a:pt x="1790" y="1856"/>
                  </a:lnTo>
                  <a:cubicBezTo>
                    <a:pt x="1804" y="1855"/>
                    <a:pt x="1817" y="1852"/>
                    <a:pt x="1829" y="1847"/>
                  </a:cubicBezTo>
                  <a:lnTo>
                    <a:pt x="1829" y="1847"/>
                  </a:lnTo>
                  <a:cubicBezTo>
                    <a:pt x="1899" y="1826"/>
                    <a:pt x="1958" y="1778"/>
                    <a:pt x="1958" y="1712"/>
                  </a:cubicBezTo>
                  <a:lnTo>
                    <a:pt x="1958" y="122"/>
                  </a:lnTo>
                  <a:cubicBezTo>
                    <a:pt x="1958" y="26"/>
                    <a:pt x="1871" y="0"/>
                    <a:pt x="17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5"/>
            <p:cNvSpPr/>
            <p:nvPr/>
          </p:nvSpPr>
          <p:spPr>
            <a:xfrm>
              <a:off x="1565392" y="2808327"/>
              <a:ext cx="81431" cy="77390"/>
            </a:xfrm>
            <a:custGeom>
              <a:rect b="b" l="l" r="r" t="t"/>
              <a:pathLst>
                <a:path extrusionOk="0" h="1860" w="1959">
                  <a:moveTo>
                    <a:pt x="1590" y="267"/>
                  </a:moveTo>
                  <a:lnTo>
                    <a:pt x="1590" y="1589"/>
                  </a:lnTo>
                  <a:lnTo>
                    <a:pt x="368" y="1589"/>
                  </a:lnTo>
                  <a:lnTo>
                    <a:pt x="368" y="267"/>
                  </a:lnTo>
                  <a:close/>
                  <a:moveTo>
                    <a:pt x="200" y="1"/>
                  </a:moveTo>
                  <a:cubicBezTo>
                    <a:pt x="129" y="1"/>
                    <a:pt x="0" y="61"/>
                    <a:pt x="0" y="148"/>
                  </a:cubicBezTo>
                  <a:lnTo>
                    <a:pt x="0" y="1738"/>
                  </a:lnTo>
                  <a:cubicBezTo>
                    <a:pt x="0" y="1832"/>
                    <a:pt x="88" y="1859"/>
                    <a:pt x="168" y="1859"/>
                  </a:cubicBezTo>
                  <a:lnTo>
                    <a:pt x="1721" y="1859"/>
                  </a:lnTo>
                  <a:cubicBezTo>
                    <a:pt x="1729" y="1859"/>
                    <a:pt x="1736" y="1860"/>
                    <a:pt x="1744" y="1860"/>
                  </a:cubicBezTo>
                  <a:cubicBezTo>
                    <a:pt x="1753" y="1860"/>
                    <a:pt x="1762" y="1859"/>
                    <a:pt x="1771" y="1858"/>
                  </a:cubicBezTo>
                  <a:lnTo>
                    <a:pt x="1771" y="1858"/>
                  </a:lnTo>
                  <a:cubicBezTo>
                    <a:pt x="1797" y="1857"/>
                    <a:pt x="1820" y="1851"/>
                    <a:pt x="1840" y="1843"/>
                  </a:cubicBezTo>
                  <a:lnTo>
                    <a:pt x="1840" y="1843"/>
                  </a:lnTo>
                  <a:cubicBezTo>
                    <a:pt x="1906" y="1819"/>
                    <a:pt x="1958" y="1773"/>
                    <a:pt x="1958" y="1710"/>
                  </a:cubicBezTo>
                  <a:lnTo>
                    <a:pt x="1958" y="120"/>
                  </a:lnTo>
                  <a:cubicBezTo>
                    <a:pt x="1958" y="26"/>
                    <a:pt x="1871" y="1"/>
                    <a:pt x="17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5"/>
            <p:cNvSpPr/>
            <p:nvPr/>
          </p:nvSpPr>
          <p:spPr>
            <a:xfrm>
              <a:off x="1565392" y="2705888"/>
              <a:ext cx="81431" cy="77390"/>
            </a:xfrm>
            <a:custGeom>
              <a:rect b="b" l="l" r="r" t="t"/>
              <a:pathLst>
                <a:path extrusionOk="0" h="1860" w="1959">
                  <a:moveTo>
                    <a:pt x="1590" y="267"/>
                  </a:moveTo>
                  <a:lnTo>
                    <a:pt x="1590" y="1590"/>
                  </a:lnTo>
                  <a:lnTo>
                    <a:pt x="368" y="1590"/>
                  </a:lnTo>
                  <a:lnTo>
                    <a:pt x="368" y="267"/>
                  </a:lnTo>
                  <a:close/>
                  <a:moveTo>
                    <a:pt x="200" y="0"/>
                  </a:moveTo>
                  <a:cubicBezTo>
                    <a:pt x="129" y="0"/>
                    <a:pt x="0" y="61"/>
                    <a:pt x="0" y="147"/>
                  </a:cubicBezTo>
                  <a:lnTo>
                    <a:pt x="0" y="1737"/>
                  </a:lnTo>
                  <a:cubicBezTo>
                    <a:pt x="0" y="1833"/>
                    <a:pt x="88" y="1858"/>
                    <a:pt x="168" y="1858"/>
                  </a:cubicBezTo>
                  <a:lnTo>
                    <a:pt x="1721" y="1858"/>
                  </a:lnTo>
                  <a:cubicBezTo>
                    <a:pt x="1729" y="1859"/>
                    <a:pt x="1736" y="1859"/>
                    <a:pt x="1744" y="1859"/>
                  </a:cubicBezTo>
                  <a:cubicBezTo>
                    <a:pt x="1752" y="1859"/>
                    <a:pt x="1761" y="1859"/>
                    <a:pt x="1769" y="1858"/>
                  </a:cubicBezTo>
                  <a:lnTo>
                    <a:pt x="1769" y="1858"/>
                  </a:lnTo>
                  <a:cubicBezTo>
                    <a:pt x="1800" y="1857"/>
                    <a:pt x="1827" y="1850"/>
                    <a:pt x="1850" y="1839"/>
                  </a:cubicBezTo>
                  <a:lnTo>
                    <a:pt x="1850" y="1839"/>
                  </a:lnTo>
                  <a:cubicBezTo>
                    <a:pt x="1911" y="1814"/>
                    <a:pt x="1958" y="1769"/>
                    <a:pt x="1958" y="1710"/>
                  </a:cubicBezTo>
                  <a:lnTo>
                    <a:pt x="1958" y="120"/>
                  </a:lnTo>
                  <a:cubicBezTo>
                    <a:pt x="1958" y="26"/>
                    <a:pt x="1871" y="0"/>
                    <a:pt x="17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5"/>
            <p:cNvSpPr/>
            <p:nvPr/>
          </p:nvSpPr>
          <p:spPr>
            <a:xfrm>
              <a:off x="1360754" y="2583684"/>
              <a:ext cx="286109" cy="96613"/>
            </a:xfrm>
            <a:custGeom>
              <a:rect b="b" l="l" r="r" t="t"/>
              <a:pathLst>
                <a:path extrusionOk="0" h="2322" w="6883">
                  <a:moveTo>
                    <a:pt x="6516" y="269"/>
                  </a:moveTo>
                  <a:cubicBezTo>
                    <a:pt x="6515" y="292"/>
                    <a:pt x="6515" y="322"/>
                    <a:pt x="6515" y="361"/>
                  </a:cubicBezTo>
                  <a:lnTo>
                    <a:pt x="6515" y="2051"/>
                  </a:lnTo>
                  <a:lnTo>
                    <a:pt x="368" y="2051"/>
                  </a:lnTo>
                  <a:lnTo>
                    <a:pt x="368" y="272"/>
                  </a:lnTo>
                  <a:lnTo>
                    <a:pt x="368" y="272"/>
                  </a:lnTo>
                  <a:cubicBezTo>
                    <a:pt x="412" y="271"/>
                    <a:pt x="473" y="269"/>
                    <a:pt x="559" y="269"/>
                  </a:cubicBezTo>
                  <a:close/>
                  <a:moveTo>
                    <a:pt x="200" y="1"/>
                  </a:moveTo>
                  <a:cubicBezTo>
                    <a:pt x="127" y="1"/>
                    <a:pt x="0" y="62"/>
                    <a:pt x="0" y="148"/>
                  </a:cubicBezTo>
                  <a:lnTo>
                    <a:pt x="0" y="2200"/>
                  </a:lnTo>
                  <a:cubicBezTo>
                    <a:pt x="0" y="2294"/>
                    <a:pt x="88" y="2319"/>
                    <a:pt x="168" y="2319"/>
                  </a:cubicBezTo>
                  <a:lnTo>
                    <a:pt x="6638" y="2319"/>
                  </a:lnTo>
                  <a:cubicBezTo>
                    <a:pt x="6648" y="2321"/>
                    <a:pt x="6658" y="2321"/>
                    <a:pt x="6669" y="2321"/>
                  </a:cubicBezTo>
                  <a:cubicBezTo>
                    <a:pt x="6769" y="2321"/>
                    <a:pt x="6883" y="2264"/>
                    <a:pt x="6883" y="2173"/>
                  </a:cubicBezTo>
                  <a:lnTo>
                    <a:pt x="6883" y="121"/>
                  </a:lnTo>
                  <a:cubicBezTo>
                    <a:pt x="6883" y="27"/>
                    <a:pt x="6795" y="1"/>
                    <a:pt x="67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 name="Google Shape;730;p35"/>
          <p:cNvGrpSpPr/>
          <p:nvPr/>
        </p:nvGrpSpPr>
        <p:grpSpPr>
          <a:xfrm>
            <a:off x="4920301" y="3896275"/>
            <a:ext cx="1143099" cy="537625"/>
            <a:chOff x="1380701" y="3896275"/>
            <a:chExt cx="1143099" cy="537625"/>
          </a:xfrm>
        </p:grpSpPr>
        <p:sp>
          <p:nvSpPr>
            <p:cNvPr id="731" name="Google Shape;731;p35"/>
            <p:cNvSpPr/>
            <p:nvPr/>
          </p:nvSpPr>
          <p:spPr>
            <a:xfrm>
              <a:off x="1380701" y="3896275"/>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5"/>
            <p:cNvSpPr/>
            <p:nvPr/>
          </p:nvSpPr>
          <p:spPr>
            <a:xfrm>
              <a:off x="1380701" y="4115350"/>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5"/>
            <p:cNvSpPr/>
            <p:nvPr/>
          </p:nvSpPr>
          <p:spPr>
            <a:xfrm>
              <a:off x="1380701" y="4334425"/>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4" name="Google Shape;734;p35"/>
          <p:cNvSpPr/>
          <p:nvPr/>
        </p:nvSpPr>
        <p:spPr>
          <a:xfrm>
            <a:off x="3036250" y="2813727"/>
            <a:ext cx="1371600" cy="16791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5" name="Google Shape;735;p35"/>
          <p:cNvGrpSpPr/>
          <p:nvPr/>
        </p:nvGrpSpPr>
        <p:grpSpPr>
          <a:xfrm>
            <a:off x="3509115" y="2922054"/>
            <a:ext cx="425871" cy="388541"/>
            <a:chOff x="1611532" y="3778174"/>
            <a:chExt cx="807950" cy="737130"/>
          </a:xfrm>
        </p:grpSpPr>
        <p:sp>
          <p:nvSpPr>
            <p:cNvPr id="736" name="Google Shape;736;p35"/>
            <p:cNvSpPr/>
            <p:nvPr/>
          </p:nvSpPr>
          <p:spPr>
            <a:xfrm>
              <a:off x="1806983" y="3972776"/>
              <a:ext cx="388033" cy="450443"/>
            </a:xfrm>
            <a:custGeom>
              <a:rect b="b" l="l" r="r" t="t"/>
              <a:pathLst>
                <a:path extrusionOk="0" h="10826" w="9335">
                  <a:moveTo>
                    <a:pt x="4775" y="132"/>
                  </a:moveTo>
                  <a:cubicBezTo>
                    <a:pt x="5256" y="132"/>
                    <a:pt x="5747" y="206"/>
                    <a:pt x="6230" y="359"/>
                  </a:cubicBezTo>
                  <a:cubicBezTo>
                    <a:pt x="8338" y="1027"/>
                    <a:pt x="9297" y="3834"/>
                    <a:pt x="8528" y="5750"/>
                  </a:cubicBezTo>
                  <a:cubicBezTo>
                    <a:pt x="8213" y="6536"/>
                    <a:pt x="7581" y="7154"/>
                    <a:pt x="6925" y="7663"/>
                  </a:cubicBezTo>
                  <a:cubicBezTo>
                    <a:pt x="6706" y="7832"/>
                    <a:pt x="6061" y="8018"/>
                    <a:pt x="6061" y="8330"/>
                  </a:cubicBezTo>
                  <a:lnTo>
                    <a:pt x="6061" y="10665"/>
                  </a:lnTo>
                  <a:lnTo>
                    <a:pt x="3738" y="10665"/>
                  </a:lnTo>
                  <a:lnTo>
                    <a:pt x="3738" y="8442"/>
                  </a:lnTo>
                  <a:cubicBezTo>
                    <a:pt x="3732" y="8429"/>
                    <a:pt x="3720" y="8418"/>
                    <a:pt x="3704" y="8417"/>
                  </a:cubicBezTo>
                  <a:cubicBezTo>
                    <a:pt x="1933" y="7841"/>
                    <a:pt x="830" y="6125"/>
                    <a:pt x="674" y="4332"/>
                  </a:cubicBezTo>
                  <a:cubicBezTo>
                    <a:pt x="452" y="1777"/>
                    <a:pt x="2495" y="132"/>
                    <a:pt x="4775" y="132"/>
                  </a:cubicBezTo>
                  <a:close/>
                  <a:moveTo>
                    <a:pt x="4861" y="0"/>
                  </a:moveTo>
                  <a:cubicBezTo>
                    <a:pt x="4625" y="0"/>
                    <a:pt x="4387" y="17"/>
                    <a:pt x="4148" y="51"/>
                  </a:cubicBezTo>
                  <a:cubicBezTo>
                    <a:pt x="2956" y="222"/>
                    <a:pt x="1831" y="674"/>
                    <a:pt x="1051" y="1623"/>
                  </a:cubicBezTo>
                  <a:cubicBezTo>
                    <a:pt x="0" y="2900"/>
                    <a:pt x="137" y="4931"/>
                    <a:pt x="823" y="6331"/>
                  </a:cubicBezTo>
                  <a:cubicBezTo>
                    <a:pt x="1297" y="7302"/>
                    <a:pt x="2196" y="8043"/>
                    <a:pt x="3171" y="8474"/>
                  </a:cubicBezTo>
                  <a:cubicBezTo>
                    <a:pt x="3656" y="8688"/>
                    <a:pt x="3376" y="10217"/>
                    <a:pt x="3376" y="10794"/>
                  </a:cubicBezTo>
                  <a:cubicBezTo>
                    <a:pt x="3376" y="10816"/>
                    <a:pt x="3410" y="10826"/>
                    <a:pt x="3456" y="10826"/>
                  </a:cubicBezTo>
                  <a:cubicBezTo>
                    <a:pt x="3466" y="10826"/>
                    <a:pt x="3477" y="10825"/>
                    <a:pt x="3488" y="10824"/>
                  </a:cubicBezTo>
                  <a:lnTo>
                    <a:pt x="6165" y="10824"/>
                  </a:lnTo>
                  <a:cubicBezTo>
                    <a:pt x="6230" y="10824"/>
                    <a:pt x="6424" y="10785"/>
                    <a:pt x="6424" y="10696"/>
                  </a:cubicBezTo>
                  <a:lnTo>
                    <a:pt x="6424" y="8324"/>
                  </a:lnTo>
                  <a:cubicBezTo>
                    <a:pt x="6424" y="8024"/>
                    <a:pt x="7191" y="7696"/>
                    <a:pt x="7443" y="7500"/>
                  </a:cubicBezTo>
                  <a:cubicBezTo>
                    <a:pt x="8647" y="6569"/>
                    <a:pt x="9335" y="5176"/>
                    <a:pt x="9156" y="3654"/>
                  </a:cubicBezTo>
                  <a:cubicBezTo>
                    <a:pt x="8886" y="1362"/>
                    <a:pt x="6979" y="0"/>
                    <a:pt x="48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5"/>
            <p:cNvSpPr/>
            <p:nvPr/>
          </p:nvSpPr>
          <p:spPr>
            <a:xfrm>
              <a:off x="1940125" y="4415987"/>
              <a:ext cx="146068" cy="99317"/>
            </a:xfrm>
            <a:custGeom>
              <a:rect b="b" l="l" r="r" t="t"/>
              <a:pathLst>
                <a:path extrusionOk="0" h="2387" w="3514">
                  <a:moveTo>
                    <a:pt x="2908" y="186"/>
                  </a:moveTo>
                  <a:cubicBezTo>
                    <a:pt x="2916" y="187"/>
                    <a:pt x="2918" y="187"/>
                    <a:pt x="2917" y="187"/>
                  </a:cubicBezTo>
                  <a:cubicBezTo>
                    <a:pt x="2916" y="187"/>
                    <a:pt x="2913" y="187"/>
                    <a:pt x="2908" y="186"/>
                  </a:cubicBezTo>
                  <a:close/>
                  <a:moveTo>
                    <a:pt x="2787" y="183"/>
                  </a:moveTo>
                  <a:cubicBezTo>
                    <a:pt x="2822" y="183"/>
                    <a:pt x="2849" y="184"/>
                    <a:pt x="2869" y="184"/>
                  </a:cubicBezTo>
                  <a:lnTo>
                    <a:pt x="2869" y="184"/>
                  </a:lnTo>
                  <a:cubicBezTo>
                    <a:pt x="2921" y="398"/>
                    <a:pt x="2951" y="618"/>
                    <a:pt x="2959" y="839"/>
                  </a:cubicBezTo>
                  <a:cubicBezTo>
                    <a:pt x="2977" y="1239"/>
                    <a:pt x="2899" y="1650"/>
                    <a:pt x="2629" y="1956"/>
                  </a:cubicBezTo>
                  <a:cubicBezTo>
                    <a:pt x="2458" y="2152"/>
                    <a:pt x="2217" y="2232"/>
                    <a:pt x="1964" y="2232"/>
                  </a:cubicBezTo>
                  <a:cubicBezTo>
                    <a:pt x="1557" y="2232"/>
                    <a:pt x="1120" y="2025"/>
                    <a:pt x="885" y="1755"/>
                  </a:cubicBezTo>
                  <a:cubicBezTo>
                    <a:pt x="538" y="1358"/>
                    <a:pt x="464" y="705"/>
                    <a:pt x="519" y="183"/>
                  </a:cubicBezTo>
                  <a:close/>
                  <a:moveTo>
                    <a:pt x="430" y="1"/>
                  </a:moveTo>
                  <a:cubicBezTo>
                    <a:pt x="327" y="1"/>
                    <a:pt x="183" y="53"/>
                    <a:pt x="173" y="119"/>
                  </a:cubicBezTo>
                  <a:cubicBezTo>
                    <a:pt x="0" y="1309"/>
                    <a:pt x="549" y="2386"/>
                    <a:pt x="1828" y="2386"/>
                  </a:cubicBezTo>
                  <a:cubicBezTo>
                    <a:pt x="1851" y="2386"/>
                    <a:pt x="1875" y="2386"/>
                    <a:pt x="1899" y="2385"/>
                  </a:cubicBezTo>
                  <a:cubicBezTo>
                    <a:pt x="3186" y="2346"/>
                    <a:pt x="3514" y="1108"/>
                    <a:pt x="3221" y="44"/>
                  </a:cubicBezTo>
                  <a:cubicBezTo>
                    <a:pt x="3209" y="3"/>
                    <a:pt x="3146" y="1"/>
                    <a:pt x="3114" y="1"/>
                  </a:cubicBezTo>
                  <a:lnTo>
                    <a:pt x="445" y="1"/>
                  </a:lnTo>
                  <a:cubicBezTo>
                    <a:pt x="440" y="1"/>
                    <a:pt x="435" y="1"/>
                    <a:pt x="4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5"/>
            <p:cNvSpPr/>
            <p:nvPr/>
          </p:nvSpPr>
          <p:spPr>
            <a:xfrm>
              <a:off x="1945487" y="4169042"/>
              <a:ext cx="112773" cy="254388"/>
            </a:xfrm>
            <a:custGeom>
              <a:rect b="b" l="l" r="r" t="t"/>
              <a:pathLst>
                <a:path extrusionOk="0" h="6114" w="2713">
                  <a:moveTo>
                    <a:pt x="2615" y="1"/>
                  </a:moveTo>
                  <a:cubicBezTo>
                    <a:pt x="2513" y="1"/>
                    <a:pt x="2359" y="49"/>
                    <a:pt x="2347" y="111"/>
                  </a:cubicBezTo>
                  <a:cubicBezTo>
                    <a:pt x="2031" y="1806"/>
                    <a:pt x="1714" y="3501"/>
                    <a:pt x="1398" y="5196"/>
                  </a:cubicBezTo>
                  <a:lnTo>
                    <a:pt x="1398" y="5196"/>
                  </a:lnTo>
                  <a:cubicBezTo>
                    <a:pt x="1059" y="3859"/>
                    <a:pt x="720" y="2521"/>
                    <a:pt x="380" y="1183"/>
                  </a:cubicBezTo>
                  <a:cubicBezTo>
                    <a:pt x="374" y="1157"/>
                    <a:pt x="339" y="1146"/>
                    <a:pt x="293" y="1146"/>
                  </a:cubicBezTo>
                  <a:cubicBezTo>
                    <a:pt x="181" y="1146"/>
                    <a:pt x="1" y="1213"/>
                    <a:pt x="18" y="1280"/>
                  </a:cubicBezTo>
                  <a:lnTo>
                    <a:pt x="20" y="1280"/>
                  </a:lnTo>
                  <a:cubicBezTo>
                    <a:pt x="424" y="2879"/>
                    <a:pt x="830" y="4478"/>
                    <a:pt x="1236" y="6076"/>
                  </a:cubicBezTo>
                  <a:cubicBezTo>
                    <a:pt x="1242" y="6103"/>
                    <a:pt x="1276" y="6114"/>
                    <a:pt x="1320" y="6114"/>
                  </a:cubicBezTo>
                  <a:cubicBezTo>
                    <a:pt x="1423" y="6114"/>
                    <a:pt x="1585" y="6053"/>
                    <a:pt x="1596" y="5998"/>
                  </a:cubicBezTo>
                  <a:cubicBezTo>
                    <a:pt x="1966" y="4016"/>
                    <a:pt x="2335" y="2032"/>
                    <a:pt x="2706" y="50"/>
                  </a:cubicBezTo>
                  <a:cubicBezTo>
                    <a:pt x="2713" y="15"/>
                    <a:pt x="2672" y="1"/>
                    <a:pt x="26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5"/>
            <p:cNvSpPr/>
            <p:nvPr/>
          </p:nvSpPr>
          <p:spPr>
            <a:xfrm>
              <a:off x="1916722" y="4206656"/>
              <a:ext cx="171923" cy="57210"/>
            </a:xfrm>
            <a:custGeom>
              <a:rect b="b" l="l" r="r" t="t"/>
              <a:pathLst>
                <a:path extrusionOk="0" h="1375" w="4136">
                  <a:moveTo>
                    <a:pt x="4019" y="0"/>
                  </a:moveTo>
                  <a:cubicBezTo>
                    <a:pt x="3992" y="0"/>
                    <a:pt x="3959" y="6"/>
                    <a:pt x="3919" y="18"/>
                  </a:cubicBezTo>
                  <a:lnTo>
                    <a:pt x="179" y="1218"/>
                  </a:lnTo>
                  <a:cubicBezTo>
                    <a:pt x="9" y="1272"/>
                    <a:pt x="0" y="1375"/>
                    <a:pt x="118" y="1375"/>
                  </a:cubicBezTo>
                  <a:cubicBezTo>
                    <a:pt x="144" y="1375"/>
                    <a:pt x="177" y="1369"/>
                    <a:pt x="216" y="1357"/>
                  </a:cubicBezTo>
                  <a:lnTo>
                    <a:pt x="3957" y="158"/>
                  </a:lnTo>
                  <a:cubicBezTo>
                    <a:pt x="4125" y="102"/>
                    <a:pt x="4135" y="0"/>
                    <a:pt x="40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5"/>
            <p:cNvSpPr/>
            <p:nvPr/>
          </p:nvSpPr>
          <p:spPr>
            <a:xfrm>
              <a:off x="2004679" y="3778174"/>
              <a:ext cx="15214" cy="159814"/>
            </a:xfrm>
            <a:custGeom>
              <a:rect b="b" l="l" r="r" t="t"/>
              <a:pathLst>
                <a:path extrusionOk="0" h="3841" w="366">
                  <a:moveTo>
                    <a:pt x="226" y="1"/>
                  </a:moveTo>
                  <a:cubicBezTo>
                    <a:pt x="123" y="1"/>
                    <a:pt x="1" y="58"/>
                    <a:pt x="1" y="140"/>
                  </a:cubicBezTo>
                  <a:lnTo>
                    <a:pt x="1" y="3736"/>
                  </a:lnTo>
                  <a:cubicBezTo>
                    <a:pt x="1" y="3810"/>
                    <a:pt x="66" y="3840"/>
                    <a:pt x="140" y="3840"/>
                  </a:cubicBezTo>
                  <a:cubicBezTo>
                    <a:pt x="243" y="3840"/>
                    <a:pt x="366" y="3783"/>
                    <a:pt x="366" y="3700"/>
                  </a:cubicBezTo>
                  <a:lnTo>
                    <a:pt x="366" y="104"/>
                  </a:lnTo>
                  <a:cubicBezTo>
                    <a:pt x="366" y="31"/>
                    <a:pt x="301" y="1"/>
                    <a:pt x="2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5"/>
            <p:cNvSpPr/>
            <p:nvPr/>
          </p:nvSpPr>
          <p:spPr>
            <a:xfrm>
              <a:off x="1793474" y="3827522"/>
              <a:ext cx="87458" cy="120995"/>
            </a:xfrm>
            <a:custGeom>
              <a:rect b="b" l="l" r="r" t="t"/>
              <a:pathLst>
                <a:path extrusionOk="0" h="2908" w="2104">
                  <a:moveTo>
                    <a:pt x="282" y="0"/>
                  </a:moveTo>
                  <a:cubicBezTo>
                    <a:pt x="156" y="0"/>
                    <a:pt x="1" y="102"/>
                    <a:pt x="71" y="214"/>
                  </a:cubicBezTo>
                  <a:lnTo>
                    <a:pt x="1700" y="2852"/>
                  </a:lnTo>
                  <a:cubicBezTo>
                    <a:pt x="1725" y="2891"/>
                    <a:pt x="1771" y="2907"/>
                    <a:pt x="1822" y="2907"/>
                  </a:cubicBezTo>
                  <a:cubicBezTo>
                    <a:pt x="1948" y="2907"/>
                    <a:pt x="2104" y="2806"/>
                    <a:pt x="2034" y="2693"/>
                  </a:cubicBezTo>
                  <a:lnTo>
                    <a:pt x="403" y="56"/>
                  </a:lnTo>
                  <a:cubicBezTo>
                    <a:pt x="379" y="17"/>
                    <a:pt x="333" y="0"/>
                    <a:pt x="2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5"/>
            <p:cNvSpPr/>
            <p:nvPr/>
          </p:nvSpPr>
          <p:spPr>
            <a:xfrm>
              <a:off x="1647862" y="3927756"/>
              <a:ext cx="149477" cy="84255"/>
            </a:xfrm>
            <a:custGeom>
              <a:rect b="b" l="l" r="r" t="t"/>
              <a:pathLst>
                <a:path extrusionOk="0" h="2025" w="3596">
                  <a:moveTo>
                    <a:pt x="342" y="0"/>
                  </a:moveTo>
                  <a:cubicBezTo>
                    <a:pt x="193" y="0"/>
                    <a:pt x="0" y="144"/>
                    <a:pt x="147" y="231"/>
                  </a:cubicBezTo>
                  <a:lnTo>
                    <a:pt x="147" y="229"/>
                  </a:lnTo>
                  <a:lnTo>
                    <a:pt x="3170" y="2004"/>
                  </a:lnTo>
                  <a:cubicBezTo>
                    <a:pt x="3193" y="2018"/>
                    <a:pt x="3222" y="2024"/>
                    <a:pt x="3252" y="2024"/>
                  </a:cubicBezTo>
                  <a:cubicBezTo>
                    <a:pt x="3401" y="2024"/>
                    <a:pt x="3595" y="1879"/>
                    <a:pt x="3448" y="1794"/>
                  </a:cubicBezTo>
                  <a:lnTo>
                    <a:pt x="426" y="20"/>
                  </a:lnTo>
                  <a:cubicBezTo>
                    <a:pt x="402" y="6"/>
                    <a:pt x="373" y="0"/>
                    <a:pt x="3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5"/>
            <p:cNvSpPr/>
            <p:nvPr/>
          </p:nvSpPr>
          <p:spPr>
            <a:xfrm>
              <a:off x="1611532" y="4087199"/>
              <a:ext cx="170302" cy="26712"/>
            </a:xfrm>
            <a:custGeom>
              <a:rect b="b" l="l" r="r" t="t"/>
              <a:pathLst>
                <a:path extrusionOk="0" h="642" w="4097">
                  <a:moveTo>
                    <a:pt x="402" y="1"/>
                  </a:moveTo>
                  <a:cubicBezTo>
                    <a:pt x="302" y="1"/>
                    <a:pt x="0" y="136"/>
                    <a:pt x="182" y="160"/>
                  </a:cubicBezTo>
                  <a:lnTo>
                    <a:pt x="3683" y="641"/>
                  </a:lnTo>
                  <a:cubicBezTo>
                    <a:pt x="3687" y="641"/>
                    <a:pt x="3690" y="641"/>
                    <a:pt x="3695" y="641"/>
                  </a:cubicBezTo>
                  <a:cubicBezTo>
                    <a:pt x="3795" y="641"/>
                    <a:pt x="4097" y="506"/>
                    <a:pt x="3915" y="480"/>
                  </a:cubicBezTo>
                  <a:lnTo>
                    <a:pt x="414" y="1"/>
                  </a:lnTo>
                  <a:cubicBezTo>
                    <a:pt x="410" y="1"/>
                    <a:pt x="406" y="1"/>
                    <a:pt x="4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5"/>
            <p:cNvSpPr/>
            <p:nvPr/>
          </p:nvSpPr>
          <p:spPr>
            <a:xfrm>
              <a:off x="2151954" y="3827189"/>
              <a:ext cx="87042" cy="121660"/>
            </a:xfrm>
            <a:custGeom>
              <a:rect b="b" l="l" r="r" t="t"/>
              <a:pathLst>
                <a:path extrusionOk="0" h="2924" w="2094">
                  <a:moveTo>
                    <a:pt x="1875" y="1"/>
                  </a:moveTo>
                  <a:cubicBezTo>
                    <a:pt x="1810" y="1"/>
                    <a:pt x="1743" y="26"/>
                    <a:pt x="1708" y="83"/>
                  </a:cubicBezTo>
                  <a:lnTo>
                    <a:pt x="79" y="2721"/>
                  </a:lnTo>
                  <a:cubicBezTo>
                    <a:pt x="0" y="2847"/>
                    <a:pt x="106" y="2923"/>
                    <a:pt x="218" y="2923"/>
                  </a:cubicBezTo>
                  <a:cubicBezTo>
                    <a:pt x="283" y="2923"/>
                    <a:pt x="350" y="2898"/>
                    <a:pt x="385" y="2842"/>
                  </a:cubicBezTo>
                  <a:lnTo>
                    <a:pt x="2016" y="204"/>
                  </a:lnTo>
                  <a:cubicBezTo>
                    <a:pt x="2093" y="77"/>
                    <a:pt x="1988" y="1"/>
                    <a:pt x="18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5"/>
            <p:cNvSpPr/>
            <p:nvPr/>
          </p:nvSpPr>
          <p:spPr>
            <a:xfrm>
              <a:off x="2235879" y="3928755"/>
              <a:ext cx="148479" cy="82175"/>
            </a:xfrm>
            <a:custGeom>
              <a:rect b="b" l="l" r="r" t="t"/>
              <a:pathLst>
                <a:path extrusionOk="0" h="1975" w="3572">
                  <a:moveTo>
                    <a:pt x="3306" y="0"/>
                  </a:moveTo>
                  <a:cubicBezTo>
                    <a:pt x="3260" y="0"/>
                    <a:pt x="3214" y="9"/>
                    <a:pt x="3180" y="30"/>
                  </a:cubicBezTo>
                  <a:lnTo>
                    <a:pt x="157" y="1804"/>
                  </a:lnTo>
                  <a:cubicBezTo>
                    <a:pt x="0" y="1897"/>
                    <a:pt x="132" y="1975"/>
                    <a:pt x="266" y="1975"/>
                  </a:cubicBezTo>
                  <a:cubicBezTo>
                    <a:pt x="312" y="1975"/>
                    <a:pt x="357" y="1966"/>
                    <a:pt x="392" y="1945"/>
                  </a:cubicBezTo>
                  <a:cubicBezTo>
                    <a:pt x="1399" y="1353"/>
                    <a:pt x="2406" y="763"/>
                    <a:pt x="3413" y="170"/>
                  </a:cubicBezTo>
                  <a:cubicBezTo>
                    <a:pt x="3571" y="78"/>
                    <a:pt x="3439" y="0"/>
                    <a:pt x="3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5"/>
            <p:cNvSpPr/>
            <p:nvPr/>
          </p:nvSpPr>
          <p:spPr>
            <a:xfrm>
              <a:off x="2252506" y="4086491"/>
              <a:ext cx="166977" cy="28168"/>
            </a:xfrm>
            <a:custGeom>
              <a:rect b="b" l="l" r="r" t="t"/>
              <a:pathLst>
                <a:path extrusionOk="0" h="677" w="4017">
                  <a:moveTo>
                    <a:pt x="3840" y="1"/>
                  </a:moveTo>
                  <a:cubicBezTo>
                    <a:pt x="3824" y="1"/>
                    <a:pt x="3807" y="2"/>
                    <a:pt x="3787" y="5"/>
                  </a:cubicBezTo>
                  <a:lnTo>
                    <a:pt x="3787" y="3"/>
                  </a:lnTo>
                  <a:lnTo>
                    <a:pt x="284" y="483"/>
                  </a:lnTo>
                  <a:cubicBezTo>
                    <a:pt x="127" y="504"/>
                    <a:pt x="1" y="676"/>
                    <a:pt x="180" y="676"/>
                  </a:cubicBezTo>
                  <a:cubicBezTo>
                    <a:pt x="195" y="676"/>
                    <a:pt x="212" y="675"/>
                    <a:pt x="231" y="673"/>
                  </a:cubicBezTo>
                  <a:lnTo>
                    <a:pt x="3734" y="193"/>
                  </a:lnTo>
                  <a:cubicBezTo>
                    <a:pt x="3890" y="172"/>
                    <a:pt x="4016" y="1"/>
                    <a:pt x="38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 name="Google Shape;747;p35"/>
          <p:cNvGrpSpPr/>
          <p:nvPr/>
        </p:nvGrpSpPr>
        <p:grpSpPr>
          <a:xfrm>
            <a:off x="3150501" y="3896275"/>
            <a:ext cx="1143099" cy="537625"/>
            <a:chOff x="1380701" y="3896275"/>
            <a:chExt cx="1143099" cy="537625"/>
          </a:xfrm>
        </p:grpSpPr>
        <p:sp>
          <p:nvSpPr>
            <p:cNvPr id="748" name="Google Shape;748;p35"/>
            <p:cNvSpPr/>
            <p:nvPr/>
          </p:nvSpPr>
          <p:spPr>
            <a:xfrm>
              <a:off x="1380701" y="3896275"/>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5"/>
            <p:cNvSpPr/>
            <p:nvPr/>
          </p:nvSpPr>
          <p:spPr>
            <a:xfrm>
              <a:off x="1380701" y="4115350"/>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5"/>
            <p:cNvSpPr/>
            <p:nvPr/>
          </p:nvSpPr>
          <p:spPr>
            <a:xfrm>
              <a:off x="1380701" y="4334425"/>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1" name="Google Shape;751;p35"/>
          <p:cNvSpPr/>
          <p:nvPr/>
        </p:nvSpPr>
        <p:spPr>
          <a:xfrm>
            <a:off x="1266450" y="2813752"/>
            <a:ext cx="1371600" cy="1679100"/>
          </a:xfrm>
          <a:prstGeom prst="roundRect">
            <a:avLst>
              <a:gd fmla="val 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 name="Google Shape;752;p35"/>
          <p:cNvGrpSpPr/>
          <p:nvPr/>
        </p:nvGrpSpPr>
        <p:grpSpPr>
          <a:xfrm>
            <a:off x="1721962" y="3006756"/>
            <a:ext cx="460576" cy="303840"/>
            <a:chOff x="5534316" y="3877285"/>
            <a:chExt cx="873793" cy="576437"/>
          </a:xfrm>
        </p:grpSpPr>
        <p:sp>
          <p:nvSpPr>
            <p:cNvPr id="753" name="Google Shape;753;p35"/>
            <p:cNvSpPr/>
            <p:nvPr/>
          </p:nvSpPr>
          <p:spPr>
            <a:xfrm>
              <a:off x="5534316" y="4102178"/>
              <a:ext cx="126282" cy="91162"/>
            </a:xfrm>
            <a:custGeom>
              <a:rect b="b" l="l" r="r" t="t"/>
              <a:pathLst>
                <a:path extrusionOk="0" h="2191" w="3038">
                  <a:moveTo>
                    <a:pt x="2654" y="264"/>
                  </a:moveTo>
                  <a:cubicBezTo>
                    <a:pt x="2608" y="803"/>
                    <a:pt x="2562" y="1341"/>
                    <a:pt x="2516" y="1879"/>
                  </a:cubicBezTo>
                  <a:lnTo>
                    <a:pt x="2516" y="1879"/>
                  </a:lnTo>
                  <a:cubicBezTo>
                    <a:pt x="2126" y="1899"/>
                    <a:pt x="1735" y="1913"/>
                    <a:pt x="1342" y="1919"/>
                  </a:cubicBezTo>
                  <a:cubicBezTo>
                    <a:pt x="1260" y="1921"/>
                    <a:pt x="1177" y="1922"/>
                    <a:pt x="1094" y="1922"/>
                  </a:cubicBezTo>
                  <a:cubicBezTo>
                    <a:pt x="918" y="1922"/>
                    <a:pt x="742" y="1916"/>
                    <a:pt x="568" y="1893"/>
                  </a:cubicBezTo>
                  <a:cubicBezTo>
                    <a:pt x="346" y="1866"/>
                    <a:pt x="467" y="1132"/>
                    <a:pt x="484" y="979"/>
                  </a:cubicBezTo>
                  <a:cubicBezTo>
                    <a:pt x="497" y="856"/>
                    <a:pt x="517" y="735"/>
                    <a:pt x="538" y="612"/>
                  </a:cubicBezTo>
                  <a:cubicBezTo>
                    <a:pt x="564" y="465"/>
                    <a:pt x="497" y="517"/>
                    <a:pt x="615" y="482"/>
                  </a:cubicBezTo>
                  <a:cubicBezTo>
                    <a:pt x="892" y="403"/>
                    <a:pt x="1192" y="383"/>
                    <a:pt x="1477" y="355"/>
                  </a:cubicBezTo>
                  <a:cubicBezTo>
                    <a:pt x="1867" y="314"/>
                    <a:pt x="2261" y="286"/>
                    <a:pt x="2654" y="264"/>
                  </a:cubicBezTo>
                  <a:close/>
                  <a:moveTo>
                    <a:pt x="2894" y="1"/>
                  </a:moveTo>
                  <a:cubicBezTo>
                    <a:pt x="2879" y="1"/>
                    <a:pt x="2863" y="2"/>
                    <a:pt x="2848" y="4"/>
                  </a:cubicBezTo>
                  <a:lnTo>
                    <a:pt x="2848" y="4"/>
                  </a:lnTo>
                  <a:cubicBezTo>
                    <a:pt x="2245" y="35"/>
                    <a:pt x="1642" y="80"/>
                    <a:pt x="1044" y="159"/>
                  </a:cubicBezTo>
                  <a:cubicBezTo>
                    <a:pt x="817" y="190"/>
                    <a:pt x="547" y="214"/>
                    <a:pt x="343" y="329"/>
                  </a:cubicBezTo>
                  <a:cubicBezTo>
                    <a:pt x="128" y="452"/>
                    <a:pt x="146" y="797"/>
                    <a:pt x="119" y="1010"/>
                  </a:cubicBezTo>
                  <a:cubicBezTo>
                    <a:pt x="85" y="1278"/>
                    <a:pt x="0" y="1749"/>
                    <a:pt x="161" y="1998"/>
                  </a:cubicBezTo>
                  <a:cubicBezTo>
                    <a:pt x="287" y="2190"/>
                    <a:pt x="588" y="2163"/>
                    <a:pt x="789" y="2169"/>
                  </a:cubicBezTo>
                  <a:cubicBezTo>
                    <a:pt x="925" y="2174"/>
                    <a:pt x="1060" y="2176"/>
                    <a:pt x="1196" y="2176"/>
                  </a:cubicBezTo>
                  <a:cubicBezTo>
                    <a:pt x="1687" y="2176"/>
                    <a:pt x="2180" y="2149"/>
                    <a:pt x="2670" y="2120"/>
                  </a:cubicBezTo>
                  <a:cubicBezTo>
                    <a:pt x="2743" y="2116"/>
                    <a:pt x="2864" y="2066"/>
                    <a:pt x="2870" y="1978"/>
                  </a:cubicBezTo>
                  <a:cubicBezTo>
                    <a:pt x="2925" y="1356"/>
                    <a:pt x="2978" y="735"/>
                    <a:pt x="3031" y="112"/>
                  </a:cubicBezTo>
                  <a:cubicBezTo>
                    <a:pt x="3037" y="34"/>
                    <a:pt x="2971" y="1"/>
                    <a:pt x="28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5"/>
            <p:cNvSpPr/>
            <p:nvPr/>
          </p:nvSpPr>
          <p:spPr>
            <a:xfrm>
              <a:off x="5636988" y="4027782"/>
              <a:ext cx="156377" cy="207538"/>
            </a:xfrm>
            <a:custGeom>
              <a:rect b="b" l="l" r="r" t="t"/>
              <a:pathLst>
                <a:path extrusionOk="0" h="4988" w="3762">
                  <a:moveTo>
                    <a:pt x="2446" y="197"/>
                  </a:moveTo>
                  <a:cubicBezTo>
                    <a:pt x="2923" y="197"/>
                    <a:pt x="3256" y="254"/>
                    <a:pt x="3324" y="849"/>
                  </a:cubicBezTo>
                  <a:cubicBezTo>
                    <a:pt x="3411" y="1595"/>
                    <a:pt x="3377" y="2364"/>
                    <a:pt x="3347" y="3110"/>
                  </a:cubicBezTo>
                  <a:cubicBezTo>
                    <a:pt x="3338" y="3324"/>
                    <a:pt x="3386" y="4602"/>
                    <a:pt x="3135" y="4679"/>
                  </a:cubicBezTo>
                  <a:cubicBezTo>
                    <a:pt x="2849" y="4766"/>
                    <a:pt x="2519" y="4797"/>
                    <a:pt x="2179" y="4797"/>
                  </a:cubicBezTo>
                  <a:cubicBezTo>
                    <a:pt x="1692" y="4797"/>
                    <a:pt x="1186" y="4733"/>
                    <a:pt x="770" y="4675"/>
                  </a:cubicBezTo>
                  <a:cubicBezTo>
                    <a:pt x="193" y="4594"/>
                    <a:pt x="388" y="3875"/>
                    <a:pt x="415" y="3427"/>
                  </a:cubicBezTo>
                  <a:cubicBezTo>
                    <a:pt x="478" y="2357"/>
                    <a:pt x="616" y="1286"/>
                    <a:pt x="765" y="224"/>
                  </a:cubicBezTo>
                  <a:lnTo>
                    <a:pt x="765" y="224"/>
                  </a:lnTo>
                  <a:cubicBezTo>
                    <a:pt x="1163" y="207"/>
                    <a:pt x="1562" y="200"/>
                    <a:pt x="1961" y="200"/>
                  </a:cubicBezTo>
                  <a:cubicBezTo>
                    <a:pt x="1992" y="200"/>
                    <a:pt x="2024" y="200"/>
                    <a:pt x="2055" y="200"/>
                  </a:cubicBezTo>
                  <a:cubicBezTo>
                    <a:pt x="2066" y="200"/>
                    <a:pt x="2077" y="200"/>
                    <a:pt x="2087" y="200"/>
                  </a:cubicBezTo>
                  <a:cubicBezTo>
                    <a:pt x="2214" y="200"/>
                    <a:pt x="2334" y="197"/>
                    <a:pt x="2446" y="197"/>
                  </a:cubicBezTo>
                  <a:close/>
                  <a:moveTo>
                    <a:pt x="2016" y="1"/>
                  </a:moveTo>
                  <a:cubicBezTo>
                    <a:pt x="1569" y="1"/>
                    <a:pt x="1120" y="22"/>
                    <a:pt x="677" y="44"/>
                  </a:cubicBezTo>
                  <a:lnTo>
                    <a:pt x="677" y="44"/>
                  </a:lnTo>
                  <a:cubicBezTo>
                    <a:pt x="676" y="44"/>
                    <a:pt x="675" y="44"/>
                    <a:pt x="675" y="44"/>
                  </a:cubicBezTo>
                  <a:cubicBezTo>
                    <a:pt x="572" y="44"/>
                    <a:pt x="431" y="96"/>
                    <a:pt x="421" y="165"/>
                  </a:cubicBezTo>
                  <a:cubicBezTo>
                    <a:pt x="228" y="1532"/>
                    <a:pt x="0" y="2941"/>
                    <a:pt x="32" y="4323"/>
                  </a:cubicBezTo>
                  <a:cubicBezTo>
                    <a:pt x="44" y="4914"/>
                    <a:pt x="502" y="4867"/>
                    <a:pt x="1012" y="4911"/>
                  </a:cubicBezTo>
                  <a:cubicBezTo>
                    <a:pt x="1351" y="4940"/>
                    <a:pt x="1783" y="4988"/>
                    <a:pt x="2208" y="4988"/>
                  </a:cubicBezTo>
                  <a:cubicBezTo>
                    <a:pt x="2613" y="4988"/>
                    <a:pt x="3011" y="4944"/>
                    <a:pt x="3318" y="4799"/>
                  </a:cubicBezTo>
                  <a:cubicBezTo>
                    <a:pt x="3733" y="4602"/>
                    <a:pt x="3651" y="3978"/>
                    <a:pt x="3680" y="3586"/>
                  </a:cubicBezTo>
                  <a:cubicBezTo>
                    <a:pt x="3745" y="2692"/>
                    <a:pt x="3762" y="1785"/>
                    <a:pt x="3700" y="890"/>
                  </a:cubicBezTo>
                  <a:cubicBezTo>
                    <a:pt x="3654" y="251"/>
                    <a:pt x="3570" y="94"/>
                    <a:pt x="2932" y="38"/>
                  </a:cubicBezTo>
                  <a:cubicBezTo>
                    <a:pt x="2629" y="11"/>
                    <a:pt x="2323" y="1"/>
                    <a:pt x="20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5"/>
            <p:cNvSpPr/>
            <p:nvPr/>
          </p:nvSpPr>
          <p:spPr>
            <a:xfrm>
              <a:off x="5766139" y="3906452"/>
              <a:ext cx="341186" cy="464215"/>
            </a:xfrm>
            <a:custGeom>
              <a:rect b="b" l="l" r="r" t="t"/>
              <a:pathLst>
                <a:path extrusionOk="0" h="11157" w="8208">
                  <a:moveTo>
                    <a:pt x="7156" y="301"/>
                  </a:moveTo>
                  <a:cubicBezTo>
                    <a:pt x="7353" y="1618"/>
                    <a:pt x="7479" y="2949"/>
                    <a:pt x="7571" y="4279"/>
                  </a:cubicBezTo>
                  <a:cubicBezTo>
                    <a:pt x="7718" y="6407"/>
                    <a:pt x="7856" y="8758"/>
                    <a:pt x="7220" y="10830"/>
                  </a:cubicBezTo>
                  <a:lnTo>
                    <a:pt x="7220" y="10830"/>
                  </a:lnTo>
                  <a:lnTo>
                    <a:pt x="3002" y="8012"/>
                  </a:lnTo>
                  <a:cubicBezTo>
                    <a:pt x="2256" y="7513"/>
                    <a:pt x="1509" y="7015"/>
                    <a:pt x="761" y="6516"/>
                  </a:cubicBezTo>
                  <a:cubicBezTo>
                    <a:pt x="340" y="6235"/>
                    <a:pt x="601" y="5175"/>
                    <a:pt x="626" y="4667"/>
                  </a:cubicBezTo>
                  <a:lnTo>
                    <a:pt x="626" y="4667"/>
                  </a:lnTo>
                  <a:lnTo>
                    <a:pt x="7156" y="301"/>
                  </a:lnTo>
                  <a:close/>
                  <a:moveTo>
                    <a:pt x="7424" y="0"/>
                  </a:moveTo>
                  <a:cubicBezTo>
                    <a:pt x="7337" y="0"/>
                    <a:pt x="7199" y="59"/>
                    <a:pt x="7173" y="77"/>
                  </a:cubicBezTo>
                  <a:lnTo>
                    <a:pt x="340" y="4645"/>
                  </a:lnTo>
                  <a:lnTo>
                    <a:pt x="340" y="4645"/>
                  </a:lnTo>
                  <a:cubicBezTo>
                    <a:pt x="320" y="4654"/>
                    <a:pt x="304" y="4665"/>
                    <a:pt x="291" y="4678"/>
                  </a:cubicBezTo>
                  <a:lnTo>
                    <a:pt x="291" y="4678"/>
                  </a:lnTo>
                  <a:cubicBezTo>
                    <a:pt x="271" y="4693"/>
                    <a:pt x="265" y="4706"/>
                    <a:pt x="268" y="4715"/>
                  </a:cubicBezTo>
                  <a:lnTo>
                    <a:pt x="268" y="4715"/>
                  </a:lnTo>
                  <a:cubicBezTo>
                    <a:pt x="267" y="4719"/>
                    <a:pt x="266" y="4724"/>
                    <a:pt x="266" y="4729"/>
                  </a:cubicBezTo>
                  <a:cubicBezTo>
                    <a:pt x="255" y="5103"/>
                    <a:pt x="1" y="6363"/>
                    <a:pt x="316" y="6575"/>
                  </a:cubicBezTo>
                  <a:lnTo>
                    <a:pt x="2498" y="8033"/>
                  </a:lnTo>
                  <a:lnTo>
                    <a:pt x="7142" y="11136"/>
                  </a:lnTo>
                  <a:cubicBezTo>
                    <a:pt x="7164" y="11150"/>
                    <a:pt x="7198" y="11156"/>
                    <a:pt x="7236" y="11156"/>
                  </a:cubicBezTo>
                  <a:cubicBezTo>
                    <a:pt x="7336" y="11156"/>
                    <a:pt x="7468" y="11111"/>
                    <a:pt x="7492" y="11042"/>
                  </a:cubicBezTo>
                  <a:cubicBezTo>
                    <a:pt x="8207" y="8963"/>
                    <a:pt x="8075" y="6587"/>
                    <a:pt x="7950" y="4427"/>
                  </a:cubicBezTo>
                  <a:cubicBezTo>
                    <a:pt x="7863" y="2963"/>
                    <a:pt x="7716" y="1492"/>
                    <a:pt x="7495" y="42"/>
                  </a:cubicBezTo>
                  <a:cubicBezTo>
                    <a:pt x="7490" y="11"/>
                    <a:pt x="7462" y="0"/>
                    <a:pt x="74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5"/>
            <p:cNvSpPr/>
            <p:nvPr/>
          </p:nvSpPr>
          <p:spPr>
            <a:xfrm>
              <a:off x="6060438" y="3877285"/>
              <a:ext cx="114934" cy="520801"/>
            </a:xfrm>
            <a:custGeom>
              <a:rect b="b" l="l" r="r" t="t"/>
              <a:pathLst>
                <a:path extrusionOk="0" h="12517" w="2765">
                  <a:moveTo>
                    <a:pt x="1489" y="0"/>
                  </a:moveTo>
                  <a:cubicBezTo>
                    <a:pt x="988" y="0"/>
                    <a:pt x="325" y="515"/>
                    <a:pt x="65" y="793"/>
                  </a:cubicBezTo>
                  <a:cubicBezTo>
                    <a:pt x="22" y="839"/>
                    <a:pt x="71" y="858"/>
                    <a:pt x="144" y="858"/>
                  </a:cubicBezTo>
                  <a:cubicBezTo>
                    <a:pt x="234" y="858"/>
                    <a:pt x="360" y="830"/>
                    <a:pt x="399" y="788"/>
                  </a:cubicBezTo>
                  <a:lnTo>
                    <a:pt x="400" y="788"/>
                  </a:lnTo>
                  <a:cubicBezTo>
                    <a:pt x="758" y="406"/>
                    <a:pt x="1025" y="254"/>
                    <a:pt x="1229" y="254"/>
                  </a:cubicBezTo>
                  <a:cubicBezTo>
                    <a:pt x="1648" y="254"/>
                    <a:pt x="1800" y="896"/>
                    <a:pt x="1924" y="1513"/>
                  </a:cubicBezTo>
                  <a:cubicBezTo>
                    <a:pt x="2145" y="2620"/>
                    <a:pt x="2237" y="3755"/>
                    <a:pt x="2302" y="4878"/>
                  </a:cubicBezTo>
                  <a:cubicBezTo>
                    <a:pt x="2390" y="6358"/>
                    <a:pt x="2366" y="7840"/>
                    <a:pt x="2230" y="9315"/>
                  </a:cubicBezTo>
                  <a:cubicBezTo>
                    <a:pt x="2163" y="10024"/>
                    <a:pt x="2051" y="10727"/>
                    <a:pt x="1895" y="11420"/>
                  </a:cubicBezTo>
                  <a:cubicBezTo>
                    <a:pt x="1846" y="11634"/>
                    <a:pt x="1809" y="11991"/>
                    <a:pt x="1674" y="12167"/>
                  </a:cubicBezTo>
                  <a:cubicBezTo>
                    <a:pt x="1572" y="12301"/>
                    <a:pt x="1454" y="12354"/>
                    <a:pt x="1332" y="12354"/>
                  </a:cubicBezTo>
                  <a:cubicBezTo>
                    <a:pt x="979" y="12354"/>
                    <a:pt x="586" y="11914"/>
                    <a:pt x="402" y="11704"/>
                  </a:cubicBezTo>
                  <a:cubicBezTo>
                    <a:pt x="385" y="11684"/>
                    <a:pt x="353" y="11676"/>
                    <a:pt x="315" y="11676"/>
                  </a:cubicBezTo>
                  <a:cubicBezTo>
                    <a:pt x="191" y="11676"/>
                    <a:pt x="1" y="11767"/>
                    <a:pt x="62" y="11838"/>
                  </a:cubicBezTo>
                  <a:cubicBezTo>
                    <a:pt x="378" y="12197"/>
                    <a:pt x="899" y="12516"/>
                    <a:pt x="1349" y="12516"/>
                  </a:cubicBezTo>
                  <a:cubicBezTo>
                    <a:pt x="1690" y="12516"/>
                    <a:pt x="1990" y="12334"/>
                    <a:pt x="2133" y="11849"/>
                  </a:cubicBezTo>
                  <a:cubicBezTo>
                    <a:pt x="2743" y="9762"/>
                    <a:pt x="2764" y="7475"/>
                    <a:pt x="2690" y="5319"/>
                  </a:cubicBezTo>
                  <a:cubicBezTo>
                    <a:pt x="2635" y="3726"/>
                    <a:pt x="2588" y="1901"/>
                    <a:pt x="2016" y="388"/>
                  </a:cubicBezTo>
                  <a:cubicBezTo>
                    <a:pt x="1909" y="106"/>
                    <a:pt x="1716" y="0"/>
                    <a:pt x="14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5"/>
            <p:cNvSpPr/>
            <p:nvPr/>
          </p:nvSpPr>
          <p:spPr>
            <a:xfrm>
              <a:off x="5677891" y="4224797"/>
              <a:ext cx="98058" cy="228924"/>
            </a:xfrm>
            <a:custGeom>
              <a:rect b="b" l="l" r="r" t="t"/>
              <a:pathLst>
                <a:path extrusionOk="0" h="5502" w="2359">
                  <a:moveTo>
                    <a:pt x="1364" y="154"/>
                  </a:moveTo>
                  <a:cubicBezTo>
                    <a:pt x="1402" y="570"/>
                    <a:pt x="1438" y="985"/>
                    <a:pt x="1473" y="1401"/>
                  </a:cubicBezTo>
                  <a:cubicBezTo>
                    <a:pt x="1579" y="2667"/>
                    <a:pt x="1794" y="4003"/>
                    <a:pt x="1715" y="5275"/>
                  </a:cubicBezTo>
                  <a:cubicBezTo>
                    <a:pt x="1715" y="5275"/>
                    <a:pt x="1715" y="5275"/>
                    <a:pt x="1714" y="5275"/>
                  </a:cubicBezTo>
                  <a:cubicBezTo>
                    <a:pt x="1700" y="5275"/>
                    <a:pt x="1405" y="5333"/>
                    <a:pt x="1101" y="5333"/>
                  </a:cubicBezTo>
                  <a:cubicBezTo>
                    <a:pt x="778" y="5333"/>
                    <a:pt x="445" y="5268"/>
                    <a:pt x="425" y="5001"/>
                  </a:cubicBezTo>
                  <a:cubicBezTo>
                    <a:pt x="381" y="4419"/>
                    <a:pt x="402" y="3827"/>
                    <a:pt x="407" y="3244"/>
                  </a:cubicBezTo>
                  <a:cubicBezTo>
                    <a:pt x="415" y="2225"/>
                    <a:pt x="438" y="1206"/>
                    <a:pt x="467" y="187"/>
                  </a:cubicBezTo>
                  <a:lnTo>
                    <a:pt x="844" y="187"/>
                  </a:lnTo>
                  <a:cubicBezTo>
                    <a:pt x="959" y="187"/>
                    <a:pt x="1095" y="197"/>
                    <a:pt x="1200" y="197"/>
                  </a:cubicBezTo>
                  <a:cubicBezTo>
                    <a:pt x="1297" y="197"/>
                    <a:pt x="1366" y="188"/>
                    <a:pt x="1364" y="154"/>
                  </a:cubicBezTo>
                  <a:close/>
                  <a:moveTo>
                    <a:pt x="378" y="0"/>
                  </a:moveTo>
                  <a:cubicBezTo>
                    <a:pt x="376" y="0"/>
                    <a:pt x="373" y="0"/>
                    <a:pt x="370" y="0"/>
                  </a:cubicBezTo>
                  <a:lnTo>
                    <a:pt x="363" y="0"/>
                  </a:lnTo>
                  <a:cubicBezTo>
                    <a:pt x="354" y="0"/>
                    <a:pt x="345" y="1"/>
                    <a:pt x="335" y="3"/>
                  </a:cubicBezTo>
                  <a:lnTo>
                    <a:pt x="335" y="3"/>
                  </a:lnTo>
                  <a:cubicBezTo>
                    <a:pt x="233" y="15"/>
                    <a:pt x="111" y="67"/>
                    <a:pt x="108" y="143"/>
                  </a:cubicBezTo>
                  <a:cubicBezTo>
                    <a:pt x="73" y="1339"/>
                    <a:pt x="48" y="2535"/>
                    <a:pt x="42" y="3733"/>
                  </a:cubicBezTo>
                  <a:cubicBezTo>
                    <a:pt x="39" y="4251"/>
                    <a:pt x="1" y="4801"/>
                    <a:pt x="87" y="5313"/>
                  </a:cubicBezTo>
                  <a:cubicBezTo>
                    <a:pt x="114" y="5472"/>
                    <a:pt x="486" y="5501"/>
                    <a:pt x="806" y="5501"/>
                  </a:cubicBezTo>
                  <a:cubicBezTo>
                    <a:pt x="993" y="5501"/>
                    <a:pt x="1161" y="5491"/>
                    <a:pt x="1234" y="5491"/>
                  </a:cubicBezTo>
                  <a:cubicBezTo>
                    <a:pt x="1236" y="5491"/>
                    <a:pt x="1238" y="5491"/>
                    <a:pt x="1239" y="5491"/>
                  </a:cubicBezTo>
                  <a:cubicBezTo>
                    <a:pt x="1255" y="5492"/>
                    <a:pt x="1271" y="5492"/>
                    <a:pt x="1286" y="5492"/>
                  </a:cubicBezTo>
                  <a:cubicBezTo>
                    <a:pt x="2358" y="5492"/>
                    <a:pt x="2090" y="4817"/>
                    <a:pt x="2033" y="3907"/>
                  </a:cubicBezTo>
                  <a:cubicBezTo>
                    <a:pt x="1954" y="2619"/>
                    <a:pt x="1842" y="1331"/>
                    <a:pt x="1726" y="46"/>
                  </a:cubicBezTo>
                  <a:cubicBezTo>
                    <a:pt x="1721" y="5"/>
                    <a:pt x="1644" y="0"/>
                    <a:pt x="1618" y="0"/>
                  </a:cubicBezTo>
                  <a:lnTo>
                    <a:pt x="387" y="0"/>
                  </a:lnTo>
                  <a:cubicBezTo>
                    <a:pt x="384" y="0"/>
                    <a:pt x="381" y="0"/>
                    <a:pt x="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5"/>
            <p:cNvSpPr/>
            <p:nvPr/>
          </p:nvSpPr>
          <p:spPr>
            <a:xfrm>
              <a:off x="6169927" y="3923096"/>
              <a:ext cx="171341" cy="93409"/>
            </a:xfrm>
            <a:custGeom>
              <a:rect b="b" l="l" r="r" t="t"/>
              <a:pathLst>
                <a:path extrusionOk="0" h="2245" w="4122">
                  <a:moveTo>
                    <a:pt x="4037" y="0"/>
                  </a:moveTo>
                  <a:cubicBezTo>
                    <a:pt x="3957" y="0"/>
                    <a:pt x="3819" y="25"/>
                    <a:pt x="3783" y="46"/>
                  </a:cubicBezTo>
                  <a:lnTo>
                    <a:pt x="63" y="2195"/>
                  </a:lnTo>
                  <a:cubicBezTo>
                    <a:pt x="0" y="2232"/>
                    <a:pt x="27" y="2245"/>
                    <a:pt x="85" y="2245"/>
                  </a:cubicBezTo>
                  <a:cubicBezTo>
                    <a:pt x="164" y="2245"/>
                    <a:pt x="303" y="2220"/>
                    <a:pt x="339" y="2199"/>
                  </a:cubicBezTo>
                  <a:lnTo>
                    <a:pt x="4058" y="49"/>
                  </a:lnTo>
                  <a:cubicBezTo>
                    <a:pt x="4122" y="13"/>
                    <a:pt x="4095" y="0"/>
                    <a:pt x="40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5"/>
            <p:cNvSpPr/>
            <p:nvPr/>
          </p:nvSpPr>
          <p:spPr>
            <a:xfrm>
              <a:off x="6175290" y="4126477"/>
              <a:ext cx="209126" cy="16560"/>
            </a:xfrm>
            <a:custGeom>
              <a:rect b="b" l="l" r="r" t="t"/>
              <a:pathLst>
                <a:path extrusionOk="0" h="398" w="5031">
                  <a:moveTo>
                    <a:pt x="4870" y="0"/>
                  </a:moveTo>
                  <a:cubicBezTo>
                    <a:pt x="4853" y="0"/>
                    <a:pt x="4832" y="2"/>
                    <a:pt x="4808" y="7"/>
                  </a:cubicBezTo>
                  <a:cubicBezTo>
                    <a:pt x="3943" y="169"/>
                    <a:pt x="3029" y="195"/>
                    <a:pt x="2122" y="195"/>
                  </a:cubicBezTo>
                  <a:cubicBezTo>
                    <a:pt x="1688" y="195"/>
                    <a:pt x="1255" y="189"/>
                    <a:pt x="830" y="189"/>
                  </a:cubicBezTo>
                  <a:cubicBezTo>
                    <a:pt x="680" y="189"/>
                    <a:pt x="531" y="190"/>
                    <a:pt x="383" y="192"/>
                  </a:cubicBezTo>
                  <a:cubicBezTo>
                    <a:pt x="250" y="193"/>
                    <a:pt x="0" y="395"/>
                    <a:pt x="235" y="395"/>
                  </a:cubicBezTo>
                  <a:cubicBezTo>
                    <a:pt x="237" y="395"/>
                    <a:pt x="239" y="395"/>
                    <a:pt x="240" y="395"/>
                  </a:cubicBezTo>
                  <a:cubicBezTo>
                    <a:pt x="392" y="393"/>
                    <a:pt x="545" y="392"/>
                    <a:pt x="699" y="392"/>
                  </a:cubicBezTo>
                  <a:cubicBezTo>
                    <a:pt x="1126" y="392"/>
                    <a:pt x="1559" y="398"/>
                    <a:pt x="1994" y="398"/>
                  </a:cubicBezTo>
                  <a:cubicBezTo>
                    <a:pt x="2927" y="398"/>
                    <a:pt x="3866" y="371"/>
                    <a:pt x="4756" y="205"/>
                  </a:cubicBezTo>
                  <a:cubicBezTo>
                    <a:pt x="4910" y="177"/>
                    <a:pt x="5030" y="0"/>
                    <a:pt x="48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5"/>
            <p:cNvSpPr/>
            <p:nvPr/>
          </p:nvSpPr>
          <p:spPr>
            <a:xfrm>
              <a:off x="6175373" y="4261995"/>
              <a:ext cx="232736" cy="60164"/>
            </a:xfrm>
            <a:custGeom>
              <a:rect b="b" l="l" r="r" t="t"/>
              <a:pathLst>
                <a:path extrusionOk="0" h="1446" w="5599">
                  <a:moveTo>
                    <a:pt x="377" y="0"/>
                  </a:moveTo>
                  <a:cubicBezTo>
                    <a:pt x="219" y="0"/>
                    <a:pt x="1" y="199"/>
                    <a:pt x="204" y="248"/>
                  </a:cubicBezTo>
                  <a:lnTo>
                    <a:pt x="205" y="248"/>
                  </a:lnTo>
                  <a:lnTo>
                    <a:pt x="5187" y="1441"/>
                  </a:lnTo>
                  <a:cubicBezTo>
                    <a:pt x="5199" y="1444"/>
                    <a:pt x="5211" y="1446"/>
                    <a:pt x="5224" y="1446"/>
                  </a:cubicBezTo>
                  <a:cubicBezTo>
                    <a:pt x="5381" y="1446"/>
                    <a:pt x="5599" y="1248"/>
                    <a:pt x="5395" y="1199"/>
                  </a:cubicBezTo>
                  <a:cubicBezTo>
                    <a:pt x="3735" y="801"/>
                    <a:pt x="2074" y="403"/>
                    <a:pt x="414" y="4"/>
                  </a:cubicBezTo>
                  <a:cubicBezTo>
                    <a:pt x="402" y="1"/>
                    <a:pt x="390" y="0"/>
                    <a:pt x="3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 name="Google Shape;761;p35"/>
          <p:cNvGrpSpPr/>
          <p:nvPr/>
        </p:nvGrpSpPr>
        <p:grpSpPr>
          <a:xfrm>
            <a:off x="1380701" y="3896275"/>
            <a:ext cx="1143099" cy="537625"/>
            <a:chOff x="1380701" y="3896275"/>
            <a:chExt cx="1143099" cy="537625"/>
          </a:xfrm>
        </p:grpSpPr>
        <p:sp>
          <p:nvSpPr>
            <p:cNvPr id="762" name="Google Shape;762;p35"/>
            <p:cNvSpPr/>
            <p:nvPr/>
          </p:nvSpPr>
          <p:spPr>
            <a:xfrm>
              <a:off x="1380701" y="3896275"/>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5"/>
            <p:cNvSpPr/>
            <p:nvPr/>
          </p:nvSpPr>
          <p:spPr>
            <a:xfrm>
              <a:off x="1380701" y="4115350"/>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5"/>
            <p:cNvSpPr/>
            <p:nvPr/>
          </p:nvSpPr>
          <p:spPr>
            <a:xfrm>
              <a:off x="1380701" y="4334425"/>
              <a:ext cx="1143099" cy="99475"/>
            </a:xfrm>
            <a:custGeom>
              <a:rect b="b" l="l" r="r" t="t"/>
              <a:pathLst>
                <a:path extrusionOk="0" fill="none" h="1" w="46392">
                  <a:moveTo>
                    <a:pt x="0" y="0"/>
                  </a:moveTo>
                  <a:lnTo>
                    <a:pt x="46391" y="0"/>
                  </a:lnTo>
                </a:path>
              </a:pathLst>
            </a:custGeom>
            <a:noFill/>
            <a:ln cap="flat" cmpd="sng" w="9525">
              <a:solidFill>
                <a:srgbClr val="D9D9D9"/>
              </a:solidFill>
              <a:prstDash val="solid"/>
              <a:miter lim="161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 name="Google Shape;765;p35"/>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Events</a:t>
            </a:r>
            <a:endParaRPr/>
          </a:p>
        </p:txBody>
      </p:sp>
      <p:sp>
        <p:nvSpPr>
          <p:cNvPr id="766" name="Google Shape;766;p35"/>
          <p:cNvSpPr/>
          <p:nvPr/>
        </p:nvSpPr>
        <p:spPr>
          <a:xfrm>
            <a:off x="1266450" y="1234725"/>
            <a:ext cx="6611100" cy="698400"/>
          </a:xfrm>
          <a:prstGeom prst="round2SameRect">
            <a:avLst>
              <a:gd fmla="val 16667"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767" name="Google Shape;767;p35"/>
          <p:cNvSpPr/>
          <p:nvPr/>
        </p:nvSpPr>
        <p:spPr>
          <a:xfrm>
            <a:off x="4285650" y="1297575"/>
            <a:ext cx="572700" cy="572700"/>
          </a:xfrm>
          <a:prstGeom prst="roundRect">
            <a:avLst>
              <a:gd fmla="val 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 name="Google Shape;768;p35"/>
          <p:cNvGrpSpPr/>
          <p:nvPr/>
        </p:nvGrpSpPr>
        <p:grpSpPr>
          <a:xfrm>
            <a:off x="1495050" y="1300331"/>
            <a:ext cx="6153900" cy="278400"/>
            <a:chOff x="1495050" y="1300331"/>
            <a:chExt cx="6153900" cy="278400"/>
          </a:xfrm>
        </p:grpSpPr>
        <p:sp>
          <p:nvSpPr>
            <p:cNvPr id="769" name="Google Shape;769;p35"/>
            <p:cNvSpPr txBox="1"/>
            <p:nvPr/>
          </p:nvSpPr>
          <p:spPr>
            <a:xfrm>
              <a:off x="1495050" y="130033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Su</a:t>
              </a:r>
              <a:endParaRPr b="1" sz="1600">
                <a:solidFill>
                  <a:schemeClr val="lt1"/>
                </a:solidFill>
                <a:latin typeface="Handlee"/>
                <a:ea typeface="Handlee"/>
                <a:cs typeface="Handlee"/>
                <a:sym typeface="Handlee"/>
              </a:endParaRPr>
            </a:p>
          </p:txBody>
        </p:sp>
        <p:sp>
          <p:nvSpPr>
            <p:cNvPr id="770" name="Google Shape;770;p35"/>
            <p:cNvSpPr txBox="1"/>
            <p:nvPr/>
          </p:nvSpPr>
          <p:spPr>
            <a:xfrm>
              <a:off x="2440200" y="130033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M</a:t>
              </a:r>
              <a:endParaRPr b="1" sz="1600">
                <a:solidFill>
                  <a:schemeClr val="lt1"/>
                </a:solidFill>
                <a:latin typeface="Handlee"/>
                <a:ea typeface="Handlee"/>
                <a:cs typeface="Handlee"/>
                <a:sym typeface="Handlee"/>
              </a:endParaRPr>
            </a:p>
          </p:txBody>
        </p:sp>
        <p:sp>
          <p:nvSpPr>
            <p:cNvPr id="771" name="Google Shape;771;p35"/>
            <p:cNvSpPr txBox="1"/>
            <p:nvPr/>
          </p:nvSpPr>
          <p:spPr>
            <a:xfrm>
              <a:off x="3385350" y="130033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Tu</a:t>
              </a:r>
              <a:endParaRPr b="1" sz="1600">
                <a:solidFill>
                  <a:schemeClr val="lt1"/>
                </a:solidFill>
                <a:latin typeface="Handlee"/>
                <a:ea typeface="Handlee"/>
                <a:cs typeface="Handlee"/>
                <a:sym typeface="Handlee"/>
              </a:endParaRPr>
            </a:p>
          </p:txBody>
        </p:sp>
        <p:sp>
          <p:nvSpPr>
            <p:cNvPr id="772" name="Google Shape;772;p35"/>
            <p:cNvSpPr txBox="1"/>
            <p:nvPr/>
          </p:nvSpPr>
          <p:spPr>
            <a:xfrm>
              <a:off x="4330500" y="130033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W</a:t>
              </a:r>
              <a:endParaRPr b="1" sz="1600">
                <a:solidFill>
                  <a:schemeClr val="lt1"/>
                </a:solidFill>
                <a:latin typeface="Handlee"/>
                <a:ea typeface="Handlee"/>
                <a:cs typeface="Handlee"/>
                <a:sym typeface="Handlee"/>
              </a:endParaRPr>
            </a:p>
          </p:txBody>
        </p:sp>
        <p:sp>
          <p:nvSpPr>
            <p:cNvPr id="773" name="Google Shape;773;p35"/>
            <p:cNvSpPr txBox="1"/>
            <p:nvPr/>
          </p:nvSpPr>
          <p:spPr>
            <a:xfrm>
              <a:off x="5275650" y="130033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Th</a:t>
              </a:r>
              <a:endParaRPr b="1" sz="1600">
                <a:solidFill>
                  <a:schemeClr val="lt1"/>
                </a:solidFill>
                <a:latin typeface="Handlee"/>
                <a:ea typeface="Handlee"/>
                <a:cs typeface="Handlee"/>
                <a:sym typeface="Handlee"/>
              </a:endParaRPr>
            </a:p>
          </p:txBody>
        </p:sp>
        <p:sp>
          <p:nvSpPr>
            <p:cNvPr id="774" name="Google Shape;774;p35"/>
            <p:cNvSpPr txBox="1"/>
            <p:nvPr/>
          </p:nvSpPr>
          <p:spPr>
            <a:xfrm>
              <a:off x="6220800" y="130033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F</a:t>
              </a:r>
              <a:endParaRPr b="1" sz="1600">
                <a:solidFill>
                  <a:schemeClr val="lt1"/>
                </a:solidFill>
                <a:latin typeface="Handlee"/>
                <a:ea typeface="Handlee"/>
                <a:cs typeface="Handlee"/>
                <a:sym typeface="Handlee"/>
              </a:endParaRPr>
            </a:p>
          </p:txBody>
        </p:sp>
        <p:sp>
          <p:nvSpPr>
            <p:cNvPr id="775" name="Google Shape;775;p35"/>
            <p:cNvSpPr txBox="1"/>
            <p:nvPr/>
          </p:nvSpPr>
          <p:spPr>
            <a:xfrm>
              <a:off x="7165950" y="130033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lt1"/>
                  </a:solidFill>
                  <a:latin typeface="Handlee"/>
                  <a:ea typeface="Handlee"/>
                  <a:cs typeface="Handlee"/>
                  <a:sym typeface="Handlee"/>
                </a:rPr>
                <a:t>Sa</a:t>
              </a:r>
              <a:endParaRPr b="1" sz="1600">
                <a:solidFill>
                  <a:schemeClr val="lt1"/>
                </a:solidFill>
                <a:latin typeface="Handlee"/>
                <a:ea typeface="Handlee"/>
                <a:cs typeface="Handlee"/>
                <a:sym typeface="Handlee"/>
              </a:endParaRPr>
            </a:p>
          </p:txBody>
        </p:sp>
      </p:grpSp>
      <p:grpSp>
        <p:nvGrpSpPr>
          <p:cNvPr id="776" name="Google Shape;776;p35"/>
          <p:cNvGrpSpPr/>
          <p:nvPr/>
        </p:nvGrpSpPr>
        <p:grpSpPr>
          <a:xfrm>
            <a:off x="1495050" y="1589551"/>
            <a:ext cx="6153900" cy="278400"/>
            <a:chOff x="1495050" y="1589551"/>
            <a:chExt cx="6153900" cy="278400"/>
          </a:xfrm>
        </p:grpSpPr>
        <p:sp>
          <p:nvSpPr>
            <p:cNvPr id="777" name="Google Shape;777;p35"/>
            <p:cNvSpPr txBox="1"/>
            <p:nvPr/>
          </p:nvSpPr>
          <p:spPr>
            <a:xfrm>
              <a:off x="1495050" y="158955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666666"/>
                  </a:solidFill>
                  <a:latin typeface="Baloo 2"/>
                  <a:ea typeface="Baloo 2"/>
                  <a:cs typeface="Baloo 2"/>
                  <a:sym typeface="Baloo 2"/>
                </a:rPr>
                <a:t>21</a:t>
              </a:r>
              <a:endParaRPr sz="1200">
                <a:solidFill>
                  <a:srgbClr val="666666"/>
                </a:solidFill>
                <a:latin typeface="Baloo 2"/>
                <a:ea typeface="Baloo 2"/>
                <a:cs typeface="Baloo 2"/>
                <a:sym typeface="Baloo 2"/>
              </a:endParaRPr>
            </a:p>
          </p:txBody>
        </p:sp>
        <p:sp>
          <p:nvSpPr>
            <p:cNvPr id="778" name="Google Shape;778;p35"/>
            <p:cNvSpPr txBox="1"/>
            <p:nvPr/>
          </p:nvSpPr>
          <p:spPr>
            <a:xfrm>
              <a:off x="2440200" y="158955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666666"/>
                  </a:solidFill>
                  <a:latin typeface="Baloo 2"/>
                  <a:ea typeface="Baloo 2"/>
                  <a:cs typeface="Baloo 2"/>
                  <a:sym typeface="Baloo 2"/>
                </a:rPr>
                <a:t>22</a:t>
              </a:r>
              <a:endParaRPr sz="1200">
                <a:solidFill>
                  <a:srgbClr val="666666"/>
                </a:solidFill>
                <a:latin typeface="Baloo 2"/>
                <a:ea typeface="Baloo 2"/>
                <a:cs typeface="Baloo 2"/>
                <a:sym typeface="Baloo 2"/>
              </a:endParaRPr>
            </a:p>
          </p:txBody>
        </p:sp>
        <p:sp>
          <p:nvSpPr>
            <p:cNvPr id="779" name="Google Shape;779;p35"/>
            <p:cNvSpPr txBox="1"/>
            <p:nvPr/>
          </p:nvSpPr>
          <p:spPr>
            <a:xfrm>
              <a:off x="3385350" y="158955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666666"/>
                  </a:solidFill>
                  <a:latin typeface="Baloo 2"/>
                  <a:ea typeface="Baloo 2"/>
                  <a:cs typeface="Baloo 2"/>
                  <a:sym typeface="Baloo 2"/>
                </a:rPr>
                <a:t>23</a:t>
              </a:r>
              <a:endParaRPr sz="1200">
                <a:solidFill>
                  <a:srgbClr val="666666"/>
                </a:solidFill>
                <a:latin typeface="Baloo 2"/>
                <a:ea typeface="Baloo 2"/>
                <a:cs typeface="Baloo 2"/>
                <a:sym typeface="Baloo 2"/>
              </a:endParaRPr>
            </a:p>
          </p:txBody>
        </p:sp>
        <p:sp>
          <p:nvSpPr>
            <p:cNvPr id="780" name="Google Shape;780;p35"/>
            <p:cNvSpPr txBox="1"/>
            <p:nvPr/>
          </p:nvSpPr>
          <p:spPr>
            <a:xfrm>
              <a:off x="4330500" y="158955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666666"/>
                  </a:solidFill>
                  <a:latin typeface="Baloo 2"/>
                  <a:ea typeface="Baloo 2"/>
                  <a:cs typeface="Baloo 2"/>
                  <a:sym typeface="Baloo 2"/>
                </a:rPr>
                <a:t>24</a:t>
              </a:r>
              <a:endParaRPr sz="1200">
                <a:solidFill>
                  <a:srgbClr val="666666"/>
                </a:solidFill>
                <a:latin typeface="Baloo 2"/>
                <a:ea typeface="Baloo 2"/>
                <a:cs typeface="Baloo 2"/>
                <a:sym typeface="Baloo 2"/>
              </a:endParaRPr>
            </a:p>
          </p:txBody>
        </p:sp>
        <p:sp>
          <p:nvSpPr>
            <p:cNvPr id="781" name="Google Shape;781;p35"/>
            <p:cNvSpPr txBox="1"/>
            <p:nvPr/>
          </p:nvSpPr>
          <p:spPr>
            <a:xfrm>
              <a:off x="5275650" y="158955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666666"/>
                  </a:solidFill>
                  <a:latin typeface="Baloo 2"/>
                  <a:ea typeface="Baloo 2"/>
                  <a:cs typeface="Baloo 2"/>
                  <a:sym typeface="Baloo 2"/>
                </a:rPr>
                <a:t>25</a:t>
              </a:r>
              <a:endParaRPr sz="1200">
                <a:solidFill>
                  <a:srgbClr val="666666"/>
                </a:solidFill>
                <a:latin typeface="Baloo 2"/>
                <a:ea typeface="Baloo 2"/>
                <a:cs typeface="Baloo 2"/>
                <a:sym typeface="Baloo 2"/>
              </a:endParaRPr>
            </a:p>
          </p:txBody>
        </p:sp>
        <p:sp>
          <p:nvSpPr>
            <p:cNvPr id="782" name="Google Shape;782;p35"/>
            <p:cNvSpPr txBox="1"/>
            <p:nvPr/>
          </p:nvSpPr>
          <p:spPr>
            <a:xfrm>
              <a:off x="6220800" y="158955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666666"/>
                  </a:solidFill>
                  <a:latin typeface="Baloo 2"/>
                  <a:ea typeface="Baloo 2"/>
                  <a:cs typeface="Baloo 2"/>
                  <a:sym typeface="Baloo 2"/>
                </a:rPr>
                <a:t>26</a:t>
              </a:r>
              <a:endParaRPr sz="1200">
                <a:solidFill>
                  <a:srgbClr val="666666"/>
                </a:solidFill>
                <a:latin typeface="Baloo 2"/>
                <a:ea typeface="Baloo 2"/>
                <a:cs typeface="Baloo 2"/>
                <a:sym typeface="Baloo 2"/>
              </a:endParaRPr>
            </a:p>
          </p:txBody>
        </p:sp>
        <p:sp>
          <p:nvSpPr>
            <p:cNvPr id="783" name="Google Shape;783;p35"/>
            <p:cNvSpPr txBox="1"/>
            <p:nvPr/>
          </p:nvSpPr>
          <p:spPr>
            <a:xfrm>
              <a:off x="7165950" y="1589551"/>
              <a:ext cx="483000" cy="27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666666"/>
                  </a:solidFill>
                  <a:latin typeface="Baloo 2"/>
                  <a:ea typeface="Baloo 2"/>
                  <a:cs typeface="Baloo 2"/>
                  <a:sym typeface="Baloo 2"/>
                </a:rPr>
                <a:t>27</a:t>
              </a:r>
              <a:endParaRPr sz="1200">
                <a:solidFill>
                  <a:srgbClr val="666666"/>
                </a:solidFill>
                <a:latin typeface="Baloo 2"/>
                <a:ea typeface="Baloo 2"/>
                <a:cs typeface="Baloo 2"/>
                <a:sym typeface="Baloo 2"/>
              </a:endParaRPr>
            </a:p>
          </p:txBody>
        </p:sp>
      </p:grpSp>
      <p:grpSp>
        <p:nvGrpSpPr>
          <p:cNvPr id="784" name="Google Shape;784;p35"/>
          <p:cNvGrpSpPr/>
          <p:nvPr/>
        </p:nvGrpSpPr>
        <p:grpSpPr>
          <a:xfrm>
            <a:off x="1266450" y="2049225"/>
            <a:ext cx="1506300" cy="546033"/>
            <a:chOff x="1266450" y="2049225"/>
            <a:chExt cx="1506300" cy="546033"/>
          </a:xfrm>
        </p:grpSpPr>
        <p:sp>
          <p:nvSpPr>
            <p:cNvPr id="785" name="Google Shape;785;p35"/>
            <p:cNvSpPr txBox="1"/>
            <p:nvPr/>
          </p:nvSpPr>
          <p:spPr>
            <a:xfrm>
              <a:off x="1266450" y="2049225"/>
              <a:ext cx="1506300" cy="278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rgbClr val="EB7E7C"/>
                  </a:solidFill>
                  <a:latin typeface="Handlee"/>
                  <a:ea typeface="Handlee"/>
                  <a:cs typeface="Handlee"/>
                  <a:sym typeface="Handlee"/>
                </a:rPr>
                <a:t>Tuesday, 23</a:t>
              </a:r>
              <a:endParaRPr b="1" sz="1600">
                <a:solidFill>
                  <a:srgbClr val="EB7E7C"/>
                </a:solidFill>
                <a:latin typeface="Handlee"/>
                <a:ea typeface="Handlee"/>
                <a:cs typeface="Handlee"/>
                <a:sym typeface="Handlee"/>
              </a:endParaRPr>
            </a:p>
          </p:txBody>
        </p:sp>
        <p:sp>
          <p:nvSpPr>
            <p:cNvPr id="786" name="Google Shape;786;p35"/>
            <p:cNvSpPr txBox="1"/>
            <p:nvPr/>
          </p:nvSpPr>
          <p:spPr>
            <a:xfrm>
              <a:off x="1266450" y="2316858"/>
              <a:ext cx="1506300" cy="278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666666"/>
                  </a:solidFill>
                  <a:latin typeface="Baloo 2"/>
                  <a:ea typeface="Baloo 2"/>
                  <a:cs typeface="Baloo 2"/>
                  <a:sym typeface="Baloo 2"/>
                </a:rPr>
                <a:t>No events</a:t>
              </a:r>
              <a:endParaRPr>
                <a:solidFill>
                  <a:srgbClr val="666666"/>
                </a:solidFill>
                <a:latin typeface="Baloo 2"/>
                <a:ea typeface="Baloo 2"/>
                <a:cs typeface="Baloo 2"/>
                <a:sym typeface="Baloo 2"/>
              </a:endParaRPr>
            </a:p>
          </p:txBody>
        </p:sp>
      </p:grpSp>
      <p:sp>
        <p:nvSpPr>
          <p:cNvPr id="787" name="Google Shape;787;p35"/>
          <p:cNvSpPr txBox="1"/>
          <p:nvPr/>
        </p:nvSpPr>
        <p:spPr>
          <a:xfrm>
            <a:off x="3103300" y="3719567"/>
            <a:ext cx="1237500" cy="54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666666"/>
                </a:solidFill>
                <a:latin typeface="Baloo 2"/>
                <a:ea typeface="Baloo 2"/>
                <a:cs typeface="Baloo 2"/>
                <a:sym typeface="Baloo 2"/>
              </a:rPr>
              <a:t>Jupiter is the biggest planet</a:t>
            </a:r>
            <a:endParaRPr>
              <a:solidFill>
                <a:srgbClr val="666666"/>
              </a:solidFill>
              <a:latin typeface="Baloo 2"/>
              <a:ea typeface="Baloo 2"/>
              <a:cs typeface="Baloo 2"/>
              <a:sym typeface="Baloo 2"/>
            </a:endParaRPr>
          </a:p>
        </p:txBody>
      </p:sp>
      <p:sp>
        <p:nvSpPr>
          <p:cNvPr id="788" name="Google Shape;788;p35"/>
          <p:cNvSpPr txBox="1"/>
          <p:nvPr/>
        </p:nvSpPr>
        <p:spPr>
          <a:xfrm>
            <a:off x="3227650" y="3327125"/>
            <a:ext cx="988800" cy="285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EB7E7C"/>
                </a:solidFill>
                <a:latin typeface="Handlee"/>
                <a:ea typeface="Handlee"/>
                <a:cs typeface="Handlee"/>
                <a:sym typeface="Handlee"/>
              </a:rPr>
              <a:t>Jupiter</a:t>
            </a:r>
            <a:endParaRPr b="1" sz="1600">
              <a:solidFill>
                <a:srgbClr val="EB7E7C"/>
              </a:solidFill>
              <a:latin typeface="Handlee"/>
              <a:ea typeface="Handlee"/>
              <a:cs typeface="Handlee"/>
              <a:sym typeface="Handlee"/>
            </a:endParaRPr>
          </a:p>
        </p:txBody>
      </p:sp>
      <p:sp>
        <p:nvSpPr>
          <p:cNvPr id="789" name="Google Shape;789;p35"/>
          <p:cNvSpPr txBox="1"/>
          <p:nvPr/>
        </p:nvSpPr>
        <p:spPr>
          <a:xfrm>
            <a:off x="1333500" y="3719567"/>
            <a:ext cx="1237500" cy="54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666666"/>
                </a:solidFill>
                <a:latin typeface="Baloo 2"/>
                <a:ea typeface="Baloo 2"/>
                <a:cs typeface="Baloo 2"/>
                <a:sym typeface="Baloo 2"/>
              </a:rPr>
              <a:t>Mercury is the smallest planet </a:t>
            </a:r>
            <a:endParaRPr>
              <a:solidFill>
                <a:srgbClr val="666666"/>
              </a:solidFill>
              <a:latin typeface="Baloo 2"/>
              <a:ea typeface="Baloo 2"/>
              <a:cs typeface="Baloo 2"/>
              <a:sym typeface="Baloo 2"/>
            </a:endParaRPr>
          </a:p>
        </p:txBody>
      </p:sp>
      <p:sp>
        <p:nvSpPr>
          <p:cNvPr id="790" name="Google Shape;790;p35"/>
          <p:cNvSpPr txBox="1"/>
          <p:nvPr/>
        </p:nvSpPr>
        <p:spPr>
          <a:xfrm>
            <a:off x="1457850" y="3334525"/>
            <a:ext cx="988800" cy="285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EB7E7C"/>
                </a:solidFill>
                <a:latin typeface="Handlee"/>
                <a:ea typeface="Handlee"/>
                <a:cs typeface="Handlee"/>
                <a:sym typeface="Handlee"/>
              </a:rPr>
              <a:t>Mercury</a:t>
            </a:r>
            <a:endParaRPr b="1" sz="1600">
              <a:solidFill>
                <a:srgbClr val="EB7E7C"/>
              </a:solidFill>
              <a:latin typeface="Handlee"/>
              <a:ea typeface="Handlee"/>
              <a:cs typeface="Handlee"/>
              <a:sym typeface="Handlee"/>
            </a:endParaRPr>
          </a:p>
        </p:txBody>
      </p:sp>
      <p:sp>
        <p:nvSpPr>
          <p:cNvPr id="791" name="Google Shape;791;p35"/>
          <p:cNvSpPr txBox="1"/>
          <p:nvPr/>
        </p:nvSpPr>
        <p:spPr>
          <a:xfrm>
            <a:off x="4873100" y="3719567"/>
            <a:ext cx="1237500" cy="54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666666"/>
                </a:solidFill>
                <a:latin typeface="Baloo 2"/>
                <a:ea typeface="Baloo 2"/>
                <a:cs typeface="Baloo 2"/>
                <a:sym typeface="Baloo 2"/>
              </a:rPr>
              <a:t>Despite being red, Mars is a cold place</a:t>
            </a:r>
            <a:endParaRPr>
              <a:solidFill>
                <a:srgbClr val="666666"/>
              </a:solidFill>
              <a:latin typeface="Baloo 2"/>
              <a:ea typeface="Baloo 2"/>
              <a:cs typeface="Baloo 2"/>
              <a:sym typeface="Baloo 2"/>
            </a:endParaRPr>
          </a:p>
        </p:txBody>
      </p:sp>
      <p:sp>
        <p:nvSpPr>
          <p:cNvPr id="792" name="Google Shape;792;p35"/>
          <p:cNvSpPr txBox="1"/>
          <p:nvPr/>
        </p:nvSpPr>
        <p:spPr>
          <a:xfrm>
            <a:off x="5062100" y="3312575"/>
            <a:ext cx="859500" cy="314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EB7E7C"/>
                </a:solidFill>
                <a:latin typeface="Handlee"/>
                <a:ea typeface="Handlee"/>
                <a:cs typeface="Handlee"/>
                <a:sym typeface="Handlee"/>
              </a:rPr>
              <a:t>Mars</a:t>
            </a:r>
            <a:endParaRPr b="1" sz="1600">
              <a:solidFill>
                <a:srgbClr val="EB7E7C"/>
              </a:solidFill>
              <a:latin typeface="Handlee"/>
              <a:ea typeface="Handlee"/>
              <a:cs typeface="Handlee"/>
              <a:sym typeface="Handlee"/>
            </a:endParaRPr>
          </a:p>
        </p:txBody>
      </p:sp>
      <p:sp>
        <p:nvSpPr>
          <p:cNvPr id="793" name="Google Shape;793;p35"/>
          <p:cNvSpPr txBox="1"/>
          <p:nvPr/>
        </p:nvSpPr>
        <p:spPr>
          <a:xfrm>
            <a:off x="6642900" y="3719567"/>
            <a:ext cx="1237500" cy="548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666666"/>
                </a:solidFill>
                <a:latin typeface="Baloo 2"/>
                <a:ea typeface="Baloo 2"/>
                <a:cs typeface="Baloo 2"/>
                <a:sym typeface="Baloo 2"/>
              </a:rPr>
              <a:t>Neptune is the farthest planet </a:t>
            </a:r>
            <a:endParaRPr>
              <a:solidFill>
                <a:srgbClr val="666666"/>
              </a:solidFill>
              <a:latin typeface="Baloo 2"/>
              <a:ea typeface="Baloo 2"/>
              <a:cs typeface="Baloo 2"/>
              <a:sym typeface="Baloo 2"/>
            </a:endParaRPr>
          </a:p>
        </p:txBody>
      </p:sp>
      <p:sp>
        <p:nvSpPr>
          <p:cNvPr id="794" name="Google Shape;794;p35"/>
          <p:cNvSpPr txBox="1"/>
          <p:nvPr/>
        </p:nvSpPr>
        <p:spPr>
          <a:xfrm>
            <a:off x="6788550" y="3312575"/>
            <a:ext cx="946200" cy="314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rgbClr val="EB7E7C"/>
                </a:solidFill>
                <a:latin typeface="Handlee"/>
                <a:ea typeface="Handlee"/>
                <a:cs typeface="Handlee"/>
                <a:sym typeface="Handlee"/>
              </a:rPr>
              <a:t>Neptune</a:t>
            </a:r>
            <a:endParaRPr b="1" sz="1600">
              <a:solidFill>
                <a:srgbClr val="EB7E7C"/>
              </a:solidFill>
              <a:latin typeface="Handlee"/>
              <a:ea typeface="Handlee"/>
              <a:cs typeface="Handlee"/>
              <a:sym typeface="Handlee"/>
            </a:endParaRPr>
          </a:p>
        </p:txBody>
      </p:sp>
      <p:cxnSp>
        <p:nvCxnSpPr>
          <p:cNvPr id="795" name="Google Shape;795;p35"/>
          <p:cNvCxnSpPr/>
          <p:nvPr/>
        </p:nvCxnSpPr>
        <p:spPr>
          <a:xfrm>
            <a:off x="1334575" y="2676342"/>
            <a:ext cx="6499800" cy="0"/>
          </a:xfrm>
          <a:prstGeom prst="straightConnector1">
            <a:avLst/>
          </a:prstGeom>
          <a:noFill/>
          <a:ln cap="flat" cmpd="sng" w="9525">
            <a:solidFill>
              <a:srgbClr val="FFFFFF"/>
            </a:solidFill>
            <a:prstDash val="solid"/>
            <a:round/>
            <a:headEnd len="med" w="med" type="none"/>
            <a:tailEnd len="med" w="med" type="none"/>
          </a:ln>
        </p:spPr>
      </p:cxnSp>
      <p:grpSp>
        <p:nvGrpSpPr>
          <p:cNvPr id="796" name="Google Shape;796;p35"/>
          <p:cNvGrpSpPr/>
          <p:nvPr/>
        </p:nvGrpSpPr>
        <p:grpSpPr>
          <a:xfrm rot="-785732">
            <a:off x="6523652" y="-558533"/>
            <a:ext cx="3081886" cy="1994979"/>
            <a:chOff x="3476322" y="3871854"/>
            <a:chExt cx="3081549" cy="1994761"/>
          </a:xfrm>
        </p:grpSpPr>
        <p:sp>
          <p:nvSpPr>
            <p:cNvPr id="797" name="Google Shape;797;p35"/>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5"/>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5"/>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5"/>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5"/>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5"/>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5"/>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5"/>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5"/>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5"/>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5"/>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5"/>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5"/>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5"/>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5"/>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5"/>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5"/>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5"/>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5"/>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 name="Google Shape;816;p35"/>
          <p:cNvGrpSpPr/>
          <p:nvPr/>
        </p:nvGrpSpPr>
        <p:grpSpPr>
          <a:xfrm rot="7055680">
            <a:off x="-1385602" y="3858832"/>
            <a:ext cx="2987262" cy="1711751"/>
            <a:chOff x="6797960" y="203729"/>
            <a:chExt cx="3774524" cy="1979829"/>
          </a:xfrm>
        </p:grpSpPr>
        <p:sp>
          <p:nvSpPr>
            <p:cNvPr id="817" name="Google Shape;817;p35"/>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5"/>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5"/>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5"/>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5"/>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5"/>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 name="Google Shape;823;p35"/>
          <p:cNvGrpSpPr/>
          <p:nvPr/>
        </p:nvGrpSpPr>
        <p:grpSpPr>
          <a:xfrm rot="2120130">
            <a:off x="7996262" y="3756743"/>
            <a:ext cx="1748593" cy="1517747"/>
            <a:chOff x="972034" y="4038077"/>
            <a:chExt cx="1579697" cy="1371393"/>
          </a:xfrm>
        </p:grpSpPr>
        <p:sp>
          <p:nvSpPr>
            <p:cNvPr id="824" name="Google Shape;824;p35"/>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5"/>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6" name="Google Shape;826;p35"/>
            <p:cNvGrpSpPr/>
            <p:nvPr/>
          </p:nvGrpSpPr>
          <p:grpSpPr>
            <a:xfrm>
              <a:off x="972034" y="4038077"/>
              <a:ext cx="1579697" cy="1371393"/>
              <a:chOff x="972034" y="4038077"/>
              <a:chExt cx="1579697" cy="1371393"/>
            </a:xfrm>
          </p:grpSpPr>
          <p:sp>
            <p:nvSpPr>
              <p:cNvPr id="827" name="Google Shape;827;p35"/>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5"/>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5"/>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5"/>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4" name="Shape 834"/>
        <p:cNvGrpSpPr/>
        <p:nvPr/>
      </p:nvGrpSpPr>
      <p:grpSpPr>
        <a:xfrm>
          <a:off x="0" y="0"/>
          <a:ext cx="0" cy="0"/>
          <a:chOff x="0" y="0"/>
          <a:chExt cx="0" cy="0"/>
        </a:xfrm>
      </p:grpSpPr>
      <p:sp>
        <p:nvSpPr>
          <p:cNvPr id="835" name="Google Shape;835;p36"/>
          <p:cNvSpPr txBox="1"/>
          <p:nvPr>
            <p:ph type="title"/>
          </p:nvPr>
        </p:nvSpPr>
        <p:spPr>
          <a:xfrm>
            <a:off x="713225" y="569300"/>
            <a:ext cx="7708200" cy="46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Important Dates</a:t>
            </a:r>
            <a:endParaRPr/>
          </a:p>
        </p:txBody>
      </p:sp>
      <p:graphicFrame>
        <p:nvGraphicFramePr>
          <p:cNvPr id="836" name="Google Shape;836;p36"/>
          <p:cNvGraphicFramePr/>
          <p:nvPr/>
        </p:nvGraphicFramePr>
        <p:xfrm>
          <a:off x="816338" y="1266227"/>
          <a:ext cx="3000000" cy="3000000"/>
        </p:xfrm>
        <a:graphic>
          <a:graphicData uri="http://schemas.openxmlformats.org/drawingml/2006/table">
            <a:tbl>
              <a:tblPr>
                <a:noFill/>
                <a:tableStyleId>{0FD95C56-2F64-4D4F-8B9A-96654DED36F6}</a:tableStyleId>
              </a:tblPr>
              <a:tblGrid>
                <a:gridCol w="1700775"/>
              </a:tblGrid>
              <a:tr h="2061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January</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rgbClr val="EB7E7C"/>
                    </a:solidFill>
                  </a:tcPr>
                </a:tc>
              </a:tr>
              <a:tr h="597250">
                <a:tc>
                  <a:txBody>
                    <a:bodyPr/>
                    <a:lstStyle/>
                    <a:p>
                      <a:pPr indent="0" lvl="0" marL="0" rtl="0" algn="l">
                        <a:spcBef>
                          <a:spcPts val="0"/>
                        </a:spcBef>
                        <a:spcAft>
                          <a:spcPts val="0"/>
                        </a:spcAft>
                        <a:buNone/>
                      </a:pPr>
                      <a:r>
                        <a:t/>
                      </a:r>
                      <a:endParaRPr>
                        <a:solidFill>
                          <a:schemeClr val="lt1"/>
                        </a:solidFill>
                        <a:latin typeface="Barlow Condensed Medium"/>
                        <a:ea typeface="Barlow Condensed Medium"/>
                        <a:cs typeface="Barlow Condensed Medium"/>
                        <a:sym typeface="Barlow Condensed Medium"/>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lt1"/>
                    </a:solidFill>
                  </a:tcPr>
                </a:tc>
              </a:tr>
            </a:tbl>
          </a:graphicData>
        </a:graphic>
      </p:graphicFrame>
      <p:graphicFrame>
        <p:nvGraphicFramePr>
          <p:cNvPr id="837" name="Google Shape;837;p36"/>
          <p:cNvGraphicFramePr/>
          <p:nvPr/>
        </p:nvGraphicFramePr>
        <p:xfrm>
          <a:off x="2753188" y="1266227"/>
          <a:ext cx="3000000" cy="3000000"/>
        </p:xfrm>
        <a:graphic>
          <a:graphicData uri="http://schemas.openxmlformats.org/drawingml/2006/table">
            <a:tbl>
              <a:tblPr>
                <a:noFill/>
                <a:tableStyleId>{0FD95C56-2F64-4D4F-8B9A-96654DED36F6}</a:tableStyleId>
              </a:tblPr>
              <a:tblGrid>
                <a:gridCol w="1700775"/>
              </a:tblGrid>
              <a:tr h="2061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February</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rgbClr val="E89F88"/>
                    </a:solidFill>
                  </a:tcPr>
                </a:tc>
              </a:tr>
              <a:tr h="597250">
                <a:tc>
                  <a:txBody>
                    <a:bodyPr/>
                    <a:lstStyle/>
                    <a:p>
                      <a:pPr indent="0" lvl="0" marL="0" rtl="0" algn="l">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lt1"/>
                    </a:solidFill>
                  </a:tcPr>
                </a:tc>
              </a:tr>
            </a:tbl>
          </a:graphicData>
        </a:graphic>
      </p:graphicFrame>
      <p:graphicFrame>
        <p:nvGraphicFramePr>
          <p:cNvPr id="838" name="Google Shape;838;p36"/>
          <p:cNvGraphicFramePr/>
          <p:nvPr/>
        </p:nvGraphicFramePr>
        <p:xfrm>
          <a:off x="4690038" y="1266227"/>
          <a:ext cx="3000000" cy="3000000"/>
        </p:xfrm>
        <a:graphic>
          <a:graphicData uri="http://schemas.openxmlformats.org/drawingml/2006/table">
            <a:tbl>
              <a:tblPr>
                <a:noFill/>
                <a:tableStyleId>{0FD95C56-2F64-4D4F-8B9A-96654DED36F6}</a:tableStyleId>
              </a:tblPr>
              <a:tblGrid>
                <a:gridCol w="1700775"/>
              </a:tblGrid>
              <a:tr h="206125">
                <a:tc>
                  <a:txBody>
                    <a:bodyPr/>
                    <a:lstStyle/>
                    <a:p>
                      <a:pPr indent="0" lvl="0" marL="0" rtl="0" algn="l">
                        <a:spcBef>
                          <a:spcPts val="0"/>
                        </a:spcBef>
                        <a:spcAft>
                          <a:spcPts val="0"/>
                        </a:spcAft>
                        <a:buNone/>
                      </a:pPr>
                      <a:r>
                        <a:rPr b="1" lang="en" sz="1600">
                          <a:solidFill>
                            <a:schemeClr val="dk2"/>
                          </a:solidFill>
                          <a:latin typeface="Handlee"/>
                          <a:ea typeface="Handlee"/>
                          <a:cs typeface="Handlee"/>
                          <a:sym typeface="Handlee"/>
                        </a:rPr>
                        <a:t>March</a:t>
                      </a:r>
                      <a:endParaRPr b="1" sz="1600">
                        <a:solidFill>
                          <a:schemeClr val="dk2"/>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rgbClr val="FFD1B6"/>
                    </a:solidFill>
                  </a:tcPr>
                </a:tc>
              </a:tr>
              <a:tr h="597250">
                <a:tc>
                  <a:txBody>
                    <a:bodyPr/>
                    <a:lstStyle/>
                    <a:p>
                      <a:pPr indent="0" lvl="0" marL="0" rtl="0" algn="l">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lt1"/>
                    </a:solidFill>
                  </a:tcPr>
                </a:tc>
              </a:tr>
            </a:tbl>
          </a:graphicData>
        </a:graphic>
      </p:graphicFrame>
      <p:graphicFrame>
        <p:nvGraphicFramePr>
          <p:cNvPr id="839" name="Google Shape;839;p36"/>
          <p:cNvGraphicFramePr/>
          <p:nvPr/>
        </p:nvGraphicFramePr>
        <p:xfrm>
          <a:off x="6626888" y="1266227"/>
          <a:ext cx="3000000" cy="3000000"/>
        </p:xfrm>
        <a:graphic>
          <a:graphicData uri="http://schemas.openxmlformats.org/drawingml/2006/table">
            <a:tbl>
              <a:tblPr>
                <a:noFill/>
                <a:tableStyleId>{0FD95C56-2F64-4D4F-8B9A-96654DED36F6}</a:tableStyleId>
              </a:tblPr>
              <a:tblGrid>
                <a:gridCol w="1700775"/>
              </a:tblGrid>
              <a:tr h="2061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April</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accent1"/>
                    </a:solidFill>
                  </a:tcPr>
                </a:tc>
              </a:tr>
              <a:tr h="597250">
                <a:tc>
                  <a:txBody>
                    <a:bodyPr/>
                    <a:lstStyle/>
                    <a:p>
                      <a:pPr indent="0" lvl="0" marL="0" rtl="0" algn="l">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lt1"/>
                    </a:solidFill>
                  </a:tcPr>
                </a:tc>
              </a:tr>
            </a:tbl>
          </a:graphicData>
        </a:graphic>
      </p:graphicFrame>
      <p:graphicFrame>
        <p:nvGraphicFramePr>
          <p:cNvPr id="840" name="Google Shape;840;p36"/>
          <p:cNvGraphicFramePr/>
          <p:nvPr/>
        </p:nvGraphicFramePr>
        <p:xfrm>
          <a:off x="816338" y="2402181"/>
          <a:ext cx="3000000" cy="3000000"/>
        </p:xfrm>
        <a:graphic>
          <a:graphicData uri="http://schemas.openxmlformats.org/drawingml/2006/table">
            <a:tbl>
              <a:tblPr>
                <a:noFill/>
                <a:tableStyleId>{0FD95C56-2F64-4D4F-8B9A-96654DED36F6}</a:tableStyleId>
              </a:tblPr>
              <a:tblGrid>
                <a:gridCol w="1700775"/>
              </a:tblGrid>
              <a:tr h="2061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May</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rgbClr val="E89F88"/>
                    </a:solidFill>
                  </a:tcPr>
                </a:tc>
              </a:tr>
              <a:tr h="597250">
                <a:tc>
                  <a:txBody>
                    <a:bodyPr/>
                    <a:lstStyle/>
                    <a:p>
                      <a:pPr indent="0" lvl="0" marL="0" rtl="0" algn="l">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lt1"/>
                    </a:solidFill>
                  </a:tcPr>
                </a:tc>
              </a:tr>
            </a:tbl>
          </a:graphicData>
        </a:graphic>
      </p:graphicFrame>
      <p:graphicFrame>
        <p:nvGraphicFramePr>
          <p:cNvPr id="841" name="Google Shape;841;p36"/>
          <p:cNvGraphicFramePr/>
          <p:nvPr/>
        </p:nvGraphicFramePr>
        <p:xfrm>
          <a:off x="2753188" y="2402181"/>
          <a:ext cx="3000000" cy="3000000"/>
        </p:xfrm>
        <a:graphic>
          <a:graphicData uri="http://schemas.openxmlformats.org/drawingml/2006/table">
            <a:tbl>
              <a:tblPr>
                <a:noFill/>
                <a:tableStyleId>{0FD95C56-2F64-4D4F-8B9A-96654DED36F6}</a:tableStyleId>
              </a:tblPr>
              <a:tblGrid>
                <a:gridCol w="1700775"/>
              </a:tblGrid>
              <a:tr h="206125">
                <a:tc>
                  <a:txBody>
                    <a:bodyPr/>
                    <a:lstStyle/>
                    <a:p>
                      <a:pPr indent="0" lvl="0" marL="0" rtl="0" algn="l">
                        <a:spcBef>
                          <a:spcPts val="0"/>
                        </a:spcBef>
                        <a:spcAft>
                          <a:spcPts val="0"/>
                        </a:spcAft>
                        <a:buNone/>
                      </a:pPr>
                      <a:r>
                        <a:rPr b="1" lang="en" sz="1600">
                          <a:solidFill>
                            <a:schemeClr val="dk2"/>
                          </a:solidFill>
                          <a:latin typeface="Handlee"/>
                          <a:ea typeface="Handlee"/>
                          <a:cs typeface="Handlee"/>
                          <a:sym typeface="Handlee"/>
                        </a:rPr>
                        <a:t>June</a:t>
                      </a:r>
                      <a:endParaRPr b="1" sz="1600">
                        <a:solidFill>
                          <a:schemeClr val="dk2"/>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rgbClr val="FFD1B6"/>
                    </a:solidFill>
                  </a:tcPr>
                </a:tc>
              </a:tr>
              <a:tr h="597250">
                <a:tc>
                  <a:txBody>
                    <a:bodyPr/>
                    <a:lstStyle/>
                    <a:p>
                      <a:pPr indent="0" lvl="0" marL="0" rtl="0" algn="l">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lt1"/>
                    </a:solidFill>
                  </a:tcPr>
                </a:tc>
              </a:tr>
            </a:tbl>
          </a:graphicData>
        </a:graphic>
      </p:graphicFrame>
      <p:graphicFrame>
        <p:nvGraphicFramePr>
          <p:cNvPr id="842" name="Google Shape;842;p36"/>
          <p:cNvGraphicFramePr/>
          <p:nvPr/>
        </p:nvGraphicFramePr>
        <p:xfrm>
          <a:off x="4690038" y="2402181"/>
          <a:ext cx="3000000" cy="3000000"/>
        </p:xfrm>
        <a:graphic>
          <a:graphicData uri="http://schemas.openxmlformats.org/drawingml/2006/table">
            <a:tbl>
              <a:tblPr>
                <a:noFill/>
                <a:tableStyleId>{0FD95C56-2F64-4D4F-8B9A-96654DED36F6}</a:tableStyleId>
              </a:tblPr>
              <a:tblGrid>
                <a:gridCol w="1700775"/>
              </a:tblGrid>
              <a:tr h="2061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July</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accent1"/>
                    </a:solidFill>
                  </a:tcPr>
                </a:tc>
              </a:tr>
              <a:tr h="597250">
                <a:tc>
                  <a:txBody>
                    <a:bodyPr/>
                    <a:lstStyle/>
                    <a:p>
                      <a:pPr indent="0" lvl="0" marL="0" rtl="0" algn="l">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accent5"/>
                    </a:solidFill>
                  </a:tcPr>
                </a:tc>
              </a:tr>
            </a:tbl>
          </a:graphicData>
        </a:graphic>
      </p:graphicFrame>
      <p:graphicFrame>
        <p:nvGraphicFramePr>
          <p:cNvPr id="843" name="Google Shape;843;p36"/>
          <p:cNvGraphicFramePr/>
          <p:nvPr/>
        </p:nvGraphicFramePr>
        <p:xfrm>
          <a:off x="6626888" y="2402181"/>
          <a:ext cx="3000000" cy="3000000"/>
        </p:xfrm>
        <a:graphic>
          <a:graphicData uri="http://schemas.openxmlformats.org/drawingml/2006/table">
            <a:tbl>
              <a:tblPr>
                <a:noFill/>
                <a:tableStyleId>{0FD95C56-2F64-4D4F-8B9A-96654DED36F6}</a:tableStyleId>
              </a:tblPr>
              <a:tblGrid>
                <a:gridCol w="1700775"/>
              </a:tblGrid>
              <a:tr h="2061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August</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rgbClr val="E89F88"/>
                    </a:solidFill>
                  </a:tcPr>
                </a:tc>
              </a:tr>
              <a:tr h="597250">
                <a:tc>
                  <a:txBody>
                    <a:bodyPr/>
                    <a:lstStyle/>
                    <a:p>
                      <a:pPr indent="0" lvl="0" marL="0" rtl="0" algn="l">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lt1"/>
                    </a:solidFill>
                  </a:tcPr>
                </a:tc>
              </a:tr>
            </a:tbl>
          </a:graphicData>
        </a:graphic>
      </p:graphicFrame>
      <p:graphicFrame>
        <p:nvGraphicFramePr>
          <p:cNvPr id="844" name="Google Shape;844;p36"/>
          <p:cNvGraphicFramePr/>
          <p:nvPr/>
        </p:nvGraphicFramePr>
        <p:xfrm>
          <a:off x="816338" y="3538135"/>
          <a:ext cx="3000000" cy="3000000"/>
        </p:xfrm>
        <a:graphic>
          <a:graphicData uri="http://schemas.openxmlformats.org/drawingml/2006/table">
            <a:tbl>
              <a:tblPr>
                <a:noFill/>
                <a:tableStyleId>{0FD95C56-2F64-4D4F-8B9A-96654DED36F6}</a:tableStyleId>
              </a:tblPr>
              <a:tblGrid>
                <a:gridCol w="1700775"/>
              </a:tblGrid>
              <a:tr h="206125">
                <a:tc>
                  <a:txBody>
                    <a:bodyPr/>
                    <a:lstStyle/>
                    <a:p>
                      <a:pPr indent="0" lvl="0" marL="0" rtl="0" algn="l">
                        <a:spcBef>
                          <a:spcPts val="0"/>
                        </a:spcBef>
                        <a:spcAft>
                          <a:spcPts val="0"/>
                        </a:spcAft>
                        <a:buNone/>
                      </a:pPr>
                      <a:r>
                        <a:rPr b="1" lang="en" sz="1600">
                          <a:solidFill>
                            <a:schemeClr val="dk2"/>
                          </a:solidFill>
                          <a:latin typeface="Handlee"/>
                          <a:ea typeface="Handlee"/>
                          <a:cs typeface="Handlee"/>
                          <a:sym typeface="Handlee"/>
                        </a:rPr>
                        <a:t>September</a:t>
                      </a:r>
                      <a:endParaRPr b="1" sz="1600">
                        <a:solidFill>
                          <a:schemeClr val="dk2"/>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rgbClr val="FFD1B6"/>
                    </a:solidFill>
                  </a:tcPr>
                </a:tc>
              </a:tr>
              <a:tr h="597250">
                <a:tc>
                  <a:txBody>
                    <a:bodyPr/>
                    <a:lstStyle/>
                    <a:p>
                      <a:pPr indent="0" lvl="0" marL="0" rtl="0" algn="l">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lt1"/>
                    </a:solidFill>
                  </a:tcPr>
                </a:tc>
              </a:tr>
            </a:tbl>
          </a:graphicData>
        </a:graphic>
      </p:graphicFrame>
      <p:graphicFrame>
        <p:nvGraphicFramePr>
          <p:cNvPr id="845" name="Google Shape;845;p36"/>
          <p:cNvGraphicFramePr/>
          <p:nvPr/>
        </p:nvGraphicFramePr>
        <p:xfrm>
          <a:off x="2753188" y="3538135"/>
          <a:ext cx="3000000" cy="3000000"/>
        </p:xfrm>
        <a:graphic>
          <a:graphicData uri="http://schemas.openxmlformats.org/drawingml/2006/table">
            <a:tbl>
              <a:tblPr>
                <a:noFill/>
                <a:tableStyleId>{0FD95C56-2F64-4D4F-8B9A-96654DED36F6}</a:tableStyleId>
              </a:tblPr>
              <a:tblGrid>
                <a:gridCol w="1700775"/>
              </a:tblGrid>
              <a:tr h="2061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October</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accent1"/>
                    </a:solidFill>
                  </a:tcPr>
                </a:tc>
              </a:tr>
              <a:tr h="597250">
                <a:tc>
                  <a:txBody>
                    <a:bodyPr/>
                    <a:lstStyle/>
                    <a:p>
                      <a:pPr indent="0" lvl="0" marL="0" rtl="0" algn="l">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lt1"/>
                    </a:solidFill>
                  </a:tcPr>
                </a:tc>
              </a:tr>
            </a:tbl>
          </a:graphicData>
        </a:graphic>
      </p:graphicFrame>
      <p:graphicFrame>
        <p:nvGraphicFramePr>
          <p:cNvPr id="846" name="Google Shape;846;p36"/>
          <p:cNvGraphicFramePr/>
          <p:nvPr/>
        </p:nvGraphicFramePr>
        <p:xfrm>
          <a:off x="4690038" y="3538135"/>
          <a:ext cx="3000000" cy="3000000"/>
        </p:xfrm>
        <a:graphic>
          <a:graphicData uri="http://schemas.openxmlformats.org/drawingml/2006/table">
            <a:tbl>
              <a:tblPr>
                <a:noFill/>
                <a:tableStyleId>{0FD95C56-2F64-4D4F-8B9A-96654DED36F6}</a:tableStyleId>
              </a:tblPr>
              <a:tblGrid>
                <a:gridCol w="1700775"/>
              </a:tblGrid>
              <a:tr h="206125">
                <a:tc>
                  <a:txBody>
                    <a:bodyPr/>
                    <a:lstStyle/>
                    <a:p>
                      <a:pPr indent="0" lvl="0" marL="0" rtl="0" algn="l">
                        <a:spcBef>
                          <a:spcPts val="0"/>
                        </a:spcBef>
                        <a:spcAft>
                          <a:spcPts val="0"/>
                        </a:spcAft>
                        <a:buNone/>
                      </a:pPr>
                      <a:r>
                        <a:rPr b="1" lang="en" sz="1600">
                          <a:solidFill>
                            <a:schemeClr val="lt1"/>
                          </a:solidFill>
                          <a:latin typeface="Handlee"/>
                          <a:ea typeface="Handlee"/>
                          <a:cs typeface="Handlee"/>
                          <a:sym typeface="Handlee"/>
                        </a:rPr>
                        <a:t>November</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rgbClr val="E89F88"/>
                    </a:solidFill>
                  </a:tcPr>
                </a:tc>
              </a:tr>
              <a:tr h="597250">
                <a:tc>
                  <a:txBody>
                    <a:bodyPr/>
                    <a:lstStyle/>
                    <a:p>
                      <a:pPr indent="0" lvl="0" marL="0" rtl="0" algn="l">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lnL cap="flat" cmpd="sng" w="9525">
                      <a:solidFill>
                        <a:srgbClr val="D9D9D9">
                          <a:alpha val="0"/>
                        </a:srgbClr>
                      </a:solidFill>
                      <a:prstDash val="solid"/>
                      <a:round/>
                      <a:headEnd len="sm" w="sm" type="none"/>
                      <a:tailEnd len="sm" w="sm" type="none"/>
                    </a:lnL>
                    <a:lnR cap="flat" cmpd="sng" w="9525">
                      <a:solidFill>
                        <a:srgbClr val="D9D9D9">
                          <a:alpha val="0"/>
                        </a:srgbClr>
                      </a:solidFill>
                      <a:prstDash val="solid"/>
                      <a:round/>
                      <a:headEnd len="sm" w="sm" type="none"/>
                      <a:tailEnd len="sm" w="sm" type="none"/>
                    </a:lnR>
                    <a:lnT cap="flat" cmpd="sng" w="9525">
                      <a:solidFill>
                        <a:srgbClr val="D9D9D9">
                          <a:alpha val="0"/>
                        </a:srgbClr>
                      </a:solidFill>
                      <a:prstDash val="solid"/>
                      <a:round/>
                      <a:headEnd len="sm" w="sm" type="none"/>
                      <a:tailEnd len="sm" w="sm" type="none"/>
                    </a:lnT>
                    <a:lnB cap="flat" cmpd="sng" w="9525">
                      <a:solidFill>
                        <a:srgbClr val="D9D9D9">
                          <a:alpha val="0"/>
                        </a:srgbClr>
                      </a:solidFill>
                      <a:prstDash val="solid"/>
                      <a:round/>
                      <a:headEnd len="sm" w="sm" type="none"/>
                      <a:tailEnd len="sm" w="sm" type="none"/>
                    </a:lnB>
                    <a:solidFill>
                      <a:schemeClr val="lt1"/>
                    </a:solidFill>
                  </a:tcPr>
                </a:tc>
              </a:tr>
            </a:tbl>
          </a:graphicData>
        </a:graphic>
      </p:graphicFrame>
      <p:graphicFrame>
        <p:nvGraphicFramePr>
          <p:cNvPr id="847" name="Google Shape;847;p36"/>
          <p:cNvGraphicFramePr/>
          <p:nvPr/>
        </p:nvGraphicFramePr>
        <p:xfrm>
          <a:off x="6626888" y="3538135"/>
          <a:ext cx="3000000" cy="3000000"/>
        </p:xfrm>
        <a:graphic>
          <a:graphicData uri="http://schemas.openxmlformats.org/drawingml/2006/table">
            <a:tbl>
              <a:tblPr>
                <a:noFill/>
                <a:tableStyleId>{0FD95C56-2F64-4D4F-8B9A-96654DED36F6}</a:tableStyleId>
              </a:tblPr>
              <a:tblGrid>
                <a:gridCol w="1700775"/>
              </a:tblGrid>
              <a:tr h="296125">
                <a:tc>
                  <a:txBody>
                    <a:bodyPr/>
                    <a:lstStyle/>
                    <a:p>
                      <a:pPr indent="0" lvl="0" marL="0" rtl="0" algn="l">
                        <a:spcBef>
                          <a:spcPts val="0"/>
                        </a:spcBef>
                        <a:spcAft>
                          <a:spcPts val="0"/>
                        </a:spcAft>
                        <a:buNone/>
                      </a:pPr>
                      <a:r>
                        <a:rPr b="1" lang="en" sz="1600">
                          <a:solidFill>
                            <a:schemeClr val="dk2"/>
                          </a:solidFill>
                          <a:latin typeface="Handlee"/>
                          <a:ea typeface="Handlee"/>
                          <a:cs typeface="Handlee"/>
                          <a:sym typeface="Handlee"/>
                        </a:rPr>
                        <a:t>December</a:t>
                      </a:r>
                      <a:endParaRPr b="1" sz="1600">
                        <a:solidFill>
                          <a:schemeClr val="dk2"/>
                        </a:solidFill>
                        <a:latin typeface="Handlee"/>
                        <a:ea typeface="Handlee"/>
                        <a:cs typeface="Handlee"/>
                        <a:sym typeface="Handlee"/>
                      </a:endParaRPr>
                    </a:p>
                  </a:txBody>
                  <a:tcPr marT="91425" marB="91425" marR="91425" marL="91425">
                    <a:lnL cap="flat" cmpd="sng" w="9525">
                      <a:solidFill>
                        <a:srgbClr val="D9D9D9"/>
                      </a:solidFill>
                      <a:prstDash val="solid"/>
                      <a:round/>
                      <a:headEnd len="sm" w="sm" type="none"/>
                      <a:tailEnd len="sm" w="sm" type="none"/>
                    </a:lnL>
                    <a:lnR cap="flat" cmpd="sng" w="9525">
                      <a:solidFill>
                        <a:srgbClr val="D9D9D9"/>
                      </a:solidFill>
                      <a:prstDash val="solid"/>
                      <a:round/>
                      <a:headEnd len="sm" w="sm" type="none"/>
                      <a:tailEnd len="sm" w="sm" type="none"/>
                    </a:lnR>
                    <a:lnT cap="flat" cmpd="sng" w="9525">
                      <a:solidFill>
                        <a:srgbClr val="D9D9D9"/>
                      </a:solidFill>
                      <a:prstDash val="solid"/>
                      <a:round/>
                      <a:headEnd len="sm" w="sm" type="none"/>
                      <a:tailEnd len="sm" w="sm" type="none"/>
                    </a:lnT>
                    <a:lnB cap="flat" cmpd="sng" w="9525">
                      <a:solidFill>
                        <a:srgbClr val="D9D9D9"/>
                      </a:solidFill>
                      <a:prstDash val="solid"/>
                      <a:round/>
                      <a:headEnd len="sm" w="sm" type="none"/>
                      <a:tailEnd len="sm" w="sm" type="none"/>
                    </a:lnB>
                    <a:solidFill>
                      <a:srgbClr val="FFD1B6"/>
                    </a:solidFill>
                  </a:tcPr>
                </a:tc>
              </a:tr>
              <a:tr h="597250">
                <a:tc>
                  <a:txBody>
                    <a:bodyPr/>
                    <a:lstStyle/>
                    <a:p>
                      <a:pPr indent="0" lvl="0" marL="0" rtl="0" algn="l">
                        <a:spcBef>
                          <a:spcPts val="0"/>
                        </a:spcBef>
                        <a:spcAft>
                          <a:spcPts val="0"/>
                        </a:spcAft>
                        <a:buNone/>
                      </a:pPr>
                      <a:r>
                        <a:t/>
                      </a:r>
                      <a:endParaRPr b="1" sz="1600">
                        <a:solidFill>
                          <a:schemeClr val="lt1"/>
                        </a:solidFill>
                        <a:latin typeface="Handlee"/>
                        <a:ea typeface="Handlee"/>
                        <a:cs typeface="Handlee"/>
                        <a:sym typeface="Handlee"/>
                      </a:endParaRPr>
                    </a:p>
                  </a:txBody>
                  <a:tcPr marT="91425" marB="91425" marR="91425" marL="91425">
                    <a:lnL cap="flat" cmpd="sng" w="9525">
                      <a:solidFill>
                        <a:srgbClr val="D9D9D9"/>
                      </a:solidFill>
                      <a:prstDash val="solid"/>
                      <a:round/>
                      <a:headEnd len="sm" w="sm" type="none"/>
                      <a:tailEnd len="sm" w="sm" type="none"/>
                    </a:lnL>
                    <a:lnR cap="flat" cmpd="sng" w="9525">
                      <a:solidFill>
                        <a:srgbClr val="D9D9D9"/>
                      </a:solidFill>
                      <a:prstDash val="solid"/>
                      <a:round/>
                      <a:headEnd len="sm" w="sm" type="none"/>
                      <a:tailEnd len="sm" w="sm" type="none"/>
                    </a:lnR>
                    <a:lnT cap="flat" cmpd="sng" w="9525">
                      <a:solidFill>
                        <a:srgbClr val="D9D9D9"/>
                      </a:solidFill>
                      <a:prstDash val="solid"/>
                      <a:round/>
                      <a:headEnd len="sm" w="sm" type="none"/>
                      <a:tailEnd len="sm" w="sm" type="none"/>
                    </a:lnT>
                    <a:lnB cap="flat" cmpd="sng" w="9525">
                      <a:solidFill>
                        <a:srgbClr val="D9D9D9"/>
                      </a:solidFill>
                      <a:prstDash val="solid"/>
                      <a:round/>
                      <a:headEnd len="sm" w="sm" type="none"/>
                      <a:tailEnd len="sm" w="sm" type="none"/>
                    </a:lnB>
                    <a:solidFill>
                      <a:schemeClr val="lt1"/>
                    </a:solidFill>
                  </a:tcPr>
                </a:tc>
              </a:tr>
            </a:tbl>
          </a:graphicData>
        </a:graphic>
      </p:graphicFrame>
      <p:sp>
        <p:nvSpPr>
          <p:cNvPr id="848" name="Google Shape;848;p36"/>
          <p:cNvSpPr txBox="1"/>
          <p:nvPr/>
        </p:nvSpPr>
        <p:spPr>
          <a:xfrm>
            <a:off x="2868625" y="1701047"/>
            <a:ext cx="1501500" cy="240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666666"/>
                </a:solidFill>
                <a:latin typeface="Baloo 2"/>
                <a:ea typeface="Baloo 2"/>
                <a:cs typeface="Baloo 2"/>
                <a:sym typeface="Baloo 2"/>
              </a:rPr>
              <a:t>14/ Valentine’s day</a:t>
            </a:r>
            <a:endParaRPr sz="1300">
              <a:solidFill>
                <a:srgbClr val="666666"/>
              </a:solidFill>
              <a:latin typeface="Baloo 2"/>
              <a:ea typeface="Baloo 2"/>
              <a:cs typeface="Baloo 2"/>
              <a:sym typeface="Baloo 2"/>
            </a:endParaRPr>
          </a:p>
        </p:txBody>
      </p:sp>
      <p:sp>
        <p:nvSpPr>
          <p:cNvPr id="849" name="Google Shape;849;p36"/>
          <p:cNvSpPr txBox="1"/>
          <p:nvPr/>
        </p:nvSpPr>
        <p:spPr>
          <a:xfrm>
            <a:off x="4789688" y="2844047"/>
            <a:ext cx="1501500" cy="240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rgbClr val="666666"/>
                </a:solidFill>
                <a:latin typeface="Baloo 2"/>
                <a:ea typeface="Baloo 2"/>
                <a:cs typeface="Baloo 2"/>
                <a:sym typeface="Baloo 2"/>
              </a:rPr>
              <a:t>4</a:t>
            </a:r>
            <a:r>
              <a:rPr lang="en" sz="1300">
                <a:solidFill>
                  <a:srgbClr val="666666"/>
                </a:solidFill>
                <a:latin typeface="Baloo 2"/>
                <a:ea typeface="Baloo 2"/>
                <a:cs typeface="Baloo 2"/>
                <a:sym typeface="Baloo 2"/>
              </a:rPr>
              <a:t>/ Independence</a:t>
            </a:r>
            <a:endParaRPr sz="1300">
              <a:solidFill>
                <a:srgbClr val="666666"/>
              </a:solidFill>
              <a:latin typeface="Baloo 2"/>
              <a:ea typeface="Baloo 2"/>
              <a:cs typeface="Baloo 2"/>
              <a:sym typeface="Baloo 2"/>
            </a:endParaRPr>
          </a:p>
        </p:txBody>
      </p:sp>
      <p:sp>
        <p:nvSpPr>
          <p:cNvPr id="850" name="Google Shape;850;p36"/>
          <p:cNvSpPr txBox="1"/>
          <p:nvPr/>
        </p:nvSpPr>
        <p:spPr>
          <a:xfrm>
            <a:off x="4789688" y="3977522"/>
            <a:ext cx="1501500" cy="240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chemeClr val="dk2"/>
                </a:solidFill>
                <a:latin typeface="Baloo 2"/>
                <a:ea typeface="Baloo 2"/>
                <a:cs typeface="Baloo 2"/>
                <a:sym typeface="Baloo 2"/>
              </a:rPr>
              <a:t>26</a:t>
            </a:r>
            <a:r>
              <a:rPr lang="en" sz="1300">
                <a:solidFill>
                  <a:schemeClr val="dk2"/>
                </a:solidFill>
                <a:latin typeface="Baloo 2"/>
                <a:ea typeface="Baloo 2"/>
                <a:cs typeface="Baloo 2"/>
                <a:sym typeface="Baloo 2"/>
              </a:rPr>
              <a:t>/ Thanksgiving</a:t>
            </a:r>
            <a:endParaRPr sz="1300">
              <a:solidFill>
                <a:schemeClr val="dk2"/>
              </a:solidFill>
              <a:latin typeface="Baloo 2"/>
              <a:ea typeface="Baloo 2"/>
              <a:cs typeface="Baloo 2"/>
              <a:sym typeface="Baloo 2"/>
            </a:endParaRPr>
          </a:p>
        </p:txBody>
      </p:sp>
      <p:grpSp>
        <p:nvGrpSpPr>
          <p:cNvPr id="851" name="Google Shape;851;p36"/>
          <p:cNvGrpSpPr/>
          <p:nvPr/>
        </p:nvGrpSpPr>
        <p:grpSpPr>
          <a:xfrm>
            <a:off x="2890025" y="1903850"/>
            <a:ext cx="1427100" cy="254275"/>
            <a:chOff x="2868647" y="1980050"/>
            <a:chExt cx="1427100" cy="254275"/>
          </a:xfrm>
        </p:grpSpPr>
        <p:cxnSp>
          <p:nvCxnSpPr>
            <p:cNvPr id="852" name="Google Shape;852;p36"/>
            <p:cNvCxnSpPr/>
            <p:nvPr/>
          </p:nvCxnSpPr>
          <p:spPr>
            <a:xfrm>
              <a:off x="2868647" y="1980050"/>
              <a:ext cx="1427100" cy="0"/>
            </a:xfrm>
            <a:prstGeom prst="straightConnector1">
              <a:avLst/>
            </a:prstGeom>
            <a:noFill/>
            <a:ln cap="flat" cmpd="sng" w="9525">
              <a:solidFill>
                <a:srgbClr val="D9D9D9"/>
              </a:solidFill>
              <a:prstDash val="solid"/>
              <a:round/>
              <a:headEnd len="med" w="med" type="none"/>
              <a:tailEnd len="med" w="med" type="none"/>
            </a:ln>
          </p:spPr>
        </p:cxnSp>
        <p:cxnSp>
          <p:nvCxnSpPr>
            <p:cNvPr id="853" name="Google Shape;853;p36"/>
            <p:cNvCxnSpPr/>
            <p:nvPr/>
          </p:nvCxnSpPr>
          <p:spPr>
            <a:xfrm>
              <a:off x="2868647" y="2234325"/>
              <a:ext cx="1427100" cy="0"/>
            </a:xfrm>
            <a:prstGeom prst="straightConnector1">
              <a:avLst/>
            </a:prstGeom>
            <a:noFill/>
            <a:ln cap="flat" cmpd="sng" w="9525">
              <a:solidFill>
                <a:srgbClr val="D9D9D9"/>
              </a:solidFill>
              <a:prstDash val="solid"/>
              <a:round/>
              <a:headEnd len="med" w="med" type="none"/>
              <a:tailEnd len="med" w="med" type="none"/>
            </a:ln>
          </p:spPr>
        </p:cxnSp>
      </p:grpSp>
      <p:grpSp>
        <p:nvGrpSpPr>
          <p:cNvPr id="854" name="Google Shape;854;p36"/>
          <p:cNvGrpSpPr/>
          <p:nvPr/>
        </p:nvGrpSpPr>
        <p:grpSpPr>
          <a:xfrm>
            <a:off x="4826875" y="3044022"/>
            <a:ext cx="1427100" cy="252291"/>
            <a:chOff x="4821272" y="3220459"/>
            <a:chExt cx="1427100" cy="252291"/>
          </a:xfrm>
        </p:grpSpPr>
        <p:cxnSp>
          <p:nvCxnSpPr>
            <p:cNvPr id="855" name="Google Shape;855;p36"/>
            <p:cNvCxnSpPr/>
            <p:nvPr/>
          </p:nvCxnSpPr>
          <p:spPr>
            <a:xfrm>
              <a:off x="4821272" y="3220459"/>
              <a:ext cx="1427100" cy="0"/>
            </a:xfrm>
            <a:prstGeom prst="straightConnector1">
              <a:avLst/>
            </a:prstGeom>
            <a:noFill/>
            <a:ln cap="flat" cmpd="sng" w="9525">
              <a:solidFill>
                <a:srgbClr val="D9D9D9"/>
              </a:solidFill>
              <a:prstDash val="solid"/>
              <a:round/>
              <a:headEnd len="med" w="med" type="none"/>
              <a:tailEnd len="med" w="med" type="none"/>
            </a:ln>
          </p:spPr>
        </p:cxnSp>
        <p:cxnSp>
          <p:nvCxnSpPr>
            <p:cNvPr id="856" name="Google Shape;856;p36"/>
            <p:cNvCxnSpPr/>
            <p:nvPr/>
          </p:nvCxnSpPr>
          <p:spPr>
            <a:xfrm>
              <a:off x="4821272" y="3472750"/>
              <a:ext cx="1427100" cy="0"/>
            </a:xfrm>
            <a:prstGeom prst="straightConnector1">
              <a:avLst/>
            </a:prstGeom>
            <a:noFill/>
            <a:ln cap="flat" cmpd="sng" w="9525">
              <a:solidFill>
                <a:srgbClr val="D9D9D9"/>
              </a:solidFill>
              <a:prstDash val="solid"/>
              <a:round/>
              <a:headEnd len="med" w="med" type="none"/>
              <a:tailEnd len="med" w="med" type="none"/>
            </a:ln>
          </p:spPr>
        </p:cxnSp>
      </p:grpSp>
      <p:grpSp>
        <p:nvGrpSpPr>
          <p:cNvPr id="857" name="Google Shape;857;p36"/>
          <p:cNvGrpSpPr/>
          <p:nvPr/>
        </p:nvGrpSpPr>
        <p:grpSpPr>
          <a:xfrm>
            <a:off x="2889985" y="3044013"/>
            <a:ext cx="1427181" cy="252300"/>
            <a:chOff x="2868647" y="3105925"/>
            <a:chExt cx="1427181" cy="252300"/>
          </a:xfrm>
        </p:grpSpPr>
        <p:cxnSp>
          <p:nvCxnSpPr>
            <p:cNvPr id="858" name="Google Shape;858;p36"/>
            <p:cNvCxnSpPr/>
            <p:nvPr/>
          </p:nvCxnSpPr>
          <p:spPr>
            <a:xfrm>
              <a:off x="2868647" y="3105925"/>
              <a:ext cx="1427181" cy="0"/>
            </a:xfrm>
            <a:prstGeom prst="straightConnector1">
              <a:avLst/>
            </a:prstGeom>
            <a:noFill/>
            <a:ln cap="flat" cmpd="sng" w="9525">
              <a:solidFill>
                <a:srgbClr val="D9D9D9"/>
              </a:solidFill>
              <a:prstDash val="solid"/>
              <a:round/>
              <a:headEnd len="med" w="med" type="none"/>
              <a:tailEnd len="med" w="med" type="none"/>
            </a:ln>
          </p:spPr>
        </p:cxnSp>
        <p:cxnSp>
          <p:nvCxnSpPr>
            <p:cNvPr id="859" name="Google Shape;859;p36"/>
            <p:cNvCxnSpPr/>
            <p:nvPr/>
          </p:nvCxnSpPr>
          <p:spPr>
            <a:xfrm>
              <a:off x="2868647" y="3358225"/>
              <a:ext cx="1427181" cy="0"/>
            </a:xfrm>
            <a:prstGeom prst="straightConnector1">
              <a:avLst/>
            </a:prstGeom>
            <a:noFill/>
            <a:ln cap="flat" cmpd="sng" w="9525">
              <a:solidFill>
                <a:srgbClr val="D9D9D9"/>
              </a:solidFill>
              <a:prstDash val="solid"/>
              <a:round/>
              <a:headEnd len="med" w="med" type="none"/>
              <a:tailEnd len="med" w="med" type="none"/>
            </a:ln>
          </p:spPr>
        </p:cxnSp>
      </p:grpSp>
      <p:grpSp>
        <p:nvGrpSpPr>
          <p:cNvPr id="860" name="Google Shape;860;p36"/>
          <p:cNvGrpSpPr/>
          <p:nvPr/>
        </p:nvGrpSpPr>
        <p:grpSpPr>
          <a:xfrm>
            <a:off x="4826875" y="4181800"/>
            <a:ext cx="1427100" cy="252300"/>
            <a:chOff x="4849847" y="4258225"/>
            <a:chExt cx="1427100" cy="252300"/>
          </a:xfrm>
        </p:grpSpPr>
        <p:cxnSp>
          <p:nvCxnSpPr>
            <p:cNvPr id="861" name="Google Shape;861;p36"/>
            <p:cNvCxnSpPr/>
            <p:nvPr/>
          </p:nvCxnSpPr>
          <p:spPr>
            <a:xfrm>
              <a:off x="4849847" y="4258225"/>
              <a:ext cx="1427100" cy="0"/>
            </a:xfrm>
            <a:prstGeom prst="straightConnector1">
              <a:avLst/>
            </a:prstGeom>
            <a:noFill/>
            <a:ln cap="flat" cmpd="sng" w="9525">
              <a:solidFill>
                <a:srgbClr val="D9D9D9"/>
              </a:solidFill>
              <a:prstDash val="solid"/>
              <a:round/>
              <a:headEnd len="med" w="med" type="none"/>
              <a:tailEnd len="med" w="med" type="none"/>
            </a:ln>
          </p:spPr>
        </p:cxnSp>
        <p:cxnSp>
          <p:nvCxnSpPr>
            <p:cNvPr id="862" name="Google Shape;862;p36"/>
            <p:cNvCxnSpPr/>
            <p:nvPr/>
          </p:nvCxnSpPr>
          <p:spPr>
            <a:xfrm>
              <a:off x="4849847" y="4510525"/>
              <a:ext cx="1427100" cy="0"/>
            </a:xfrm>
            <a:prstGeom prst="straightConnector1">
              <a:avLst/>
            </a:prstGeom>
            <a:noFill/>
            <a:ln cap="flat" cmpd="sng" w="9525">
              <a:solidFill>
                <a:srgbClr val="D9D9D9"/>
              </a:solidFill>
              <a:prstDash val="solid"/>
              <a:round/>
              <a:headEnd len="med" w="med" type="none"/>
              <a:tailEnd len="med" w="med" type="none"/>
            </a:ln>
          </p:spPr>
        </p:cxnSp>
      </p:grpSp>
      <p:grpSp>
        <p:nvGrpSpPr>
          <p:cNvPr id="863" name="Google Shape;863;p36"/>
          <p:cNvGrpSpPr/>
          <p:nvPr/>
        </p:nvGrpSpPr>
        <p:grpSpPr>
          <a:xfrm>
            <a:off x="2890025" y="4181800"/>
            <a:ext cx="1427100" cy="252300"/>
            <a:chOff x="2868647" y="4210375"/>
            <a:chExt cx="1427100" cy="252300"/>
          </a:xfrm>
        </p:grpSpPr>
        <p:cxnSp>
          <p:nvCxnSpPr>
            <p:cNvPr id="864" name="Google Shape;864;p36"/>
            <p:cNvCxnSpPr/>
            <p:nvPr/>
          </p:nvCxnSpPr>
          <p:spPr>
            <a:xfrm>
              <a:off x="2868647" y="4210375"/>
              <a:ext cx="1427100" cy="0"/>
            </a:xfrm>
            <a:prstGeom prst="straightConnector1">
              <a:avLst/>
            </a:prstGeom>
            <a:noFill/>
            <a:ln cap="flat" cmpd="sng" w="9525">
              <a:solidFill>
                <a:srgbClr val="D9D9D9"/>
              </a:solidFill>
              <a:prstDash val="solid"/>
              <a:round/>
              <a:headEnd len="med" w="med" type="none"/>
              <a:tailEnd len="med" w="med" type="none"/>
            </a:ln>
          </p:spPr>
        </p:cxnSp>
        <p:cxnSp>
          <p:nvCxnSpPr>
            <p:cNvPr id="865" name="Google Shape;865;p36"/>
            <p:cNvCxnSpPr/>
            <p:nvPr/>
          </p:nvCxnSpPr>
          <p:spPr>
            <a:xfrm>
              <a:off x="2868647" y="4462675"/>
              <a:ext cx="1427100" cy="0"/>
            </a:xfrm>
            <a:prstGeom prst="straightConnector1">
              <a:avLst/>
            </a:prstGeom>
            <a:noFill/>
            <a:ln cap="flat" cmpd="sng" w="9525">
              <a:solidFill>
                <a:srgbClr val="D9D9D9"/>
              </a:solidFill>
              <a:prstDash val="solid"/>
              <a:round/>
              <a:headEnd len="med" w="med" type="none"/>
              <a:tailEnd len="med" w="med" type="none"/>
            </a:ln>
          </p:spPr>
        </p:cxnSp>
      </p:grpSp>
      <p:grpSp>
        <p:nvGrpSpPr>
          <p:cNvPr id="866" name="Google Shape;866;p36"/>
          <p:cNvGrpSpPr/>
          <p:nvPr/>
        </p:nvGrpSpPr>
        <p:grpSpPr>
          <a:xfrm>
            <a:off x="4826875" y="1903850"/>
            <a:ext cx="1427100" cy="254275"/>
            <a:chOff x="2868647" y="1980050"/>
            <a:chExt cx="1427100" cy="254275"/>
          </a:xfrm>
        </p:grpSpPr>
        <p:cxnSp>
          <p:nvCxnSpPr>
            <p:cNvPr id="867" name="Google Shape;867;p36"/>
            <p:cNvCxnSpPr/>
            <p:nvPr/>
          </p:nvCxnSpPr>
          <p:spPr>
            <a:xfrm>
              <a:off x="2868647" y="1980050"/>
              <a:ext cx="1427100" cy="0"/>
            </a:xfrm>
            <a:prstGeom prst="straightConnector1">
              <a:avLst/>
            </a:prstGeom>
            <a:noFill/>
            <a:ln cap="flat" cmpd="sng" w="9525">
              <a:solidFill>
                <a:srgbClr val="D9D9D9"/>
              </a:solidFill>
              <a:prstDash val="solid"/>
              <a:round/>
              <a:headEnd len="med" w="med" type="none"/>
              <a:tailEnd len="med" w="med" type="none"/>
            </a:ln>
          </p:spPr>
        </p:cxnSp>
        <p:cxnSp>
          <p:nvCxnSpPr>
            <p:cNvPr id="868" name="Google Shape;868;p36"/>
            <p:cNvCxnSpPr/>
            <p:nvPr/>
          </p:nvCxnSpPr>
          <p:spPr>
            <a:xfrm>
              <a:off x="2868647" y="2234325"/>
              <a:ext cx="1427100" cy="0"/>
            </a:xfrm>
            <a:prstGeom prst="straightConnector1">
              <a:avLst/>
            </a:prstGeom>
            <a:noFill/>
            <a:ln cap="flat" cmpd="sng" w="9525">
              <a:solidFill>
                <a:srgbClr val="D9D9D9"/>
              </a:solidFill>
              <a:prstDash val="solid"/>
              <a:round/>
              <a:headEnd len="med" w="med" type="none"/>
              <a:tailEnd len="med" w="med" type="none"/>
            </a:ln>
          </p:spPr>
        </p:cxnSp>
      </p:grpSp>
      <p:grpSp>
        <p:nvGrpSpPr>
          <p:cNvPr id="869" name="Google Shape;869;p36"/>
          <p:cNvGrpSpPr/>
          <p:nvPr/>
        </p:nvGrpSpPr>
        <p:grpSpPr>
          <a:xfrm>
            <a:off x="6763725" y="1903850"/>
            <a:ext cx="1427100" cy="254275"/>
            <a:chOff x="2868647" y="1980050"/>
            <a:chExt cx="1427100" cy="254275"/>
          </a:xfrm>
        </p:grpSpPr>
        <p:cxnSp>
          <p:nvCxnSpPr>
            <p:cNvPr id="870" name="Google Shape;870;p36"/>
            <p:cNvCxnSpPr/>
            <p:nvPr/>
          </p:nvCxnSpPr>
          <p:spPr>
            <a:xfrm>
              <a:off x="2868647" y="1980050"/>
              <a:ext cx="1427100" cy="0"/>
            </a:xfrm>
            <a:prstGeom prst="straightConnector1">
              <a:avLst/>
            </a:prstGeom>
            <a:noFill/>
            <a:ln cap="flat" cmpd="sng" w="9525">
              <a:solidFill>
                <a:srgbClr val="D9D9D9"/>
              </a:solidFill>
              <a:prstDash val="solid"/>
              <a:round/>
              <a:headEnd len="med" w="med" type="none"/>
              <a:tailEnd len="med" w="med" type="none"/>
            </a:ln>
          </p:spPr>
        </p:cxnSp>
        <p:cxnSp>
          <p:nvCxnSpPr>
            <p:cNvPr id="871" name="Google Shape;871;p36"/>
            <p:cNvCxnSpPr/>
            <p:nvPr/>
          </p:nvCxnSpPr>
          <p:spPr>
            <a:xfrm>
              <a:off x="2868647" y="2234325"/>
              <a:ext cx="1427100" cy="0"/>
            </a:xfrm>
            <a:prstGeom prst="straightConnector1">
              <a:avLst/>
            </a:prstGeom>
            <a:noFill/>
            <a:ln cap="flat" cmpd="sng" w="9525">
              <a:solidFill>
                <a:srgbClr val="D9D9D9"/>
              </a:solidFill>
              <a:prstDash val="solid"/>
              <a:round/>
              <a:headEnd len="med" w="med" type="none"/>
              <a:tailEnd len="med" w="med" type="none"/>
            </a:ln>
          </p:spPr>
        </p:cxnSp>
      </p:grpSp>
      <p:grpSp>
        <p:nvGrpSpPr>
          <p:cNvPr id="872" name="Google Shape;872;p36"/>
          <p:cNvGrpSpPr/>
          <p:nvPr/>
        </p:nvGrpSpPr>
        <p:grpSpPr>
          <a:xfrm>
            <a:off x="6763725" y="3042038"/>
            <a:ext cx="1427100" cy="254275"/>
            <a:chOff x="2868647" y="1980050"/>
            <a:chExt cx="1427100" cy="254275"/>
          </a:xfrm>
        </p:grpSpPr>
        <p:cxnSp>
          <p:nvCxnSpPr>
            <p:cNvPr id="873" name="Google Shape;873;p36"/>
            <p:cNvCxnSpPr/>
            <p:nvPr/>
          </p:nvCxnSpPr>
          <p:spPr>
            <a:xfrm>
              <a:off x="2868647" y="1980050"/>
              <a:ext cx="1427100" cy="0"/>
            </a:xfrm>
            <a:prstGeom prst="straightConnector1">
              <a:avLst/>
            </a:prstGeom>
            <a:noFill/>
            <a:ln cap="flat" cmpd="sng" w="9525">
              <a:solidFill>
                <a:srgbClr val="D9D9D9"/>
              </a:solidFill>
              <a:prstDash val="solid"/>
              <a:round/>
              <a:headEnd len="med" w="med" type="none"/>
              <a:tailEnd len="med" w="med" type="none"/>
            </a:ln>
          </p:spPr>
        </p:cxnSp>
        <p:cxnSp>
          <p:nvCxnSpPr>
            <p:cNvPr id="874" name="Google Shape;874;p36"/>
            <p:cNvCxnSpPr/>
            <p:nvPr/>
          </p:nvCxnSpPr>
          <p:spPr>
            <a:xfrm>
              <a:off x="2868647" y="2234325"/>
              <a:ext cx="1427100" cy="0"/>
            </a:xfrm>
            <a:prstGeom prst="straightConnector1">
              <a:avLst/>
            </a:prstGeom>
            <a:noFill/>
            <a:ln cap="flat" cmpd="sng" w="9525">
              <a:solidFill>
                <a:srgbClr val="D9D9D9"/>
              </a:solidFill>
              <a:prstDash val="solid"/>
              <a:round/>
              <a:headEnd len="med" w="med" type="none"/>
              <a:tailEnd len="med" w="med" type="none"/>
            </a:ln>
          </p:spPr>
        </p:cxnSp>
      </p:grpSp>
      <p:grpSp>
        <p:nvGrpSpPr>
          <p:cNvPr id="875" name="Google Shape;875;p36"/>
          <p:cNvGrpSpPr/>
          <p:nvPr/>
        </p:nvGrpSpPr>
        <p:grpSpPr>
          <a:xfrm>
            <a:off x="953175" y="1903850"/>
            <a:ext cx="1427100" cy="254275"/>
            <a:chOff x="2868647" y="1980050"/>
            <a:chExt cx="1427100" cy="254275"/>
          </a:xfrm>
        </p:grpSpPr>
        <p:cxnSp>
          <p:nvCxnSpPr>
            <p:cNvPr id="876" name="Google Shape;876;p36"/>
            <p:cNvCxnSpPr/>
            <p:nvPr/>
          </p:nvCxnSpPr>
          <p:spPr>
            <a:xfrm>
              <a:off x="2868647" y="1980050"/>
              <a:ext cx="1427100" cy="0"/>
            </a:xfrm>
            <a:prstGeom prst="straightConnector1">
              <a:avLst/>
            </a:prstGeom>
            <a:noFill/>
            <a:ln cap="flat" cmpd="sng" w="9525">
              <a:solidFill>
                <a:srgbClr val="D9D9D9"/>
              </a:solidFill>
              <a:prstDash val="solid"/>
              <a:round/>
              <a:headEnd len="med" w="med" type="none"/>
              <a:tailEnd len="med" w="med" type="none"/>
            </a:ln>
          </p:spPr>
        </p:cxnSp>
        <p:cxnSp>
          <p:nvCxnSpPr>
            <p:cNvPr id="877" name="Google Shape;877;p36"/>
            <p:cNvCxnSpPr/>
            <p:nvPr/>
          </p:nvCxnSpPr>
          <p:spPr>
            <a:xfrm>
              <a:off x="2868647" y="2234325"/>
              <a:ext cx="1427100" cy="0"/>
            </a:xfrm>
            <a:prstGeom prst="straightConnector1">
              <a:avLst/>
            </a:prstGeom>
            <a:noFill/>
            <a:ln cap="flat" cmpd="sng" w="9525">
              <a:solidFill>
                <a:srgbClr val="D9D9D9"/>
              </a:solidFill>
              <a:prstDash val="solid"/>
              <a:round/>
              <a:headEnd len="med" w="med" type="none"/>
              <a:tailEnd len="med" w="med" type="none"/>
            </a:ln>
          </p:spPr>
        </p:cxnSp>
      </p:grpSp>
      <p:grpSp>
        <p:nvGrpSpPr>
          <p:cNvPr id="878" name="Google Shape;878;p36"/>
          <p:cNvGrpSpPr/>
          <p:nvPr/>
        </p:nvGrpSpPr>
        <p:grpSpPr>
          <a:xfrm>
            <a:off x="953175" y="3044013"/>
            <a:ext cx="1427100" cy="252300"/>
            <a:chOff x="2868647" y="3105925"/>
            <a:chExt cx="1427100" cy="252300"/>
          </a:xfrm>
        </p:grpSpPr>
        <p:cxnSp>
          <p:nvCxnSpPr>
            <p:cNvPr id="879" name="Google Shape;879;p36"/>
            <p:cNvCxnSpPr/>
            <p:nvPr/>
          </p:nvCxnSpPr>
          <p:spPr>
            <a:xfrm>
              <a:off x="2868647" y="3105925"/>
              <a:ext cx="1427100" cy="0"/>
            </a:xfrm>
            <a:prstGeom prst="straightConnector1">
              <a:avLst/>
            </a:prstGeom>
            <a:noFill/>
            <a:ln cap="flat" cmpd="sng" w="9525">
              <a:solidFill>
                <a:srgbClr val="D9D9D9"/>
              </a:solidFill>
              <a:prstDash val="solid"/>
              <a:round/>
              <a:headEnd len="med" w="med" type="none"/>
              <a:tailEnd len="med" w="med" type="none"/>
            </a:ln>
          </p:spPr>
        </p:cxnSp>
        <p:cxnSp>
          <p:nvCxnSpPr>
            <p:cNvPr id="880" name="Google Shape;880;p36"/>
            <p:cNvCxnSpPr/>
            <p:nvPr/>
          </p:nvCxnSpPr>
          <p:spPr>
            <a:xfrm>
              <a:off x="2868647" y="3358225"/>
              <a:ext cx="1427100" cy="0"/>
            </a:xfrm>
            <a:prstGeom prst="straightConnector1">
              <a:avLst/>
            </a:prstGeom>
            <a:noFill/>
            <a:ln cap="flat" cmpd="sng" w="9525">
              <a:solidFill>
                <a:srgbClr val="D9D9D9"/>
              </a:solidFill>
              <a:prstDash val="solid"/>
              <a:round/>
              <a:headEnd len="med" w="med" type="none"/>
              <a:tailEnd len="med" w="med" type="none"/>
            </a:ln>
          </p:spPr>
        </p:cxnSp>
      </p:grpSp>
      <p:grpSp>
        <p:nvGrpSpPr>
          <p:cNvPr id="881" name="Google Shape;881;p36"/>
          <p:cNvGrpSpPr/>
          <p:nvPr/>
        </p:nvGrpSpPr>
        <p:grpSpPr>
          <a:xfrm>
            <a:off x="953175" y="4181800"/>
            <a:ext cx="1427100" cy="252300"/>
            <a:chOff x="2868647" y="4210375"/>
            <a:chExt cx="1427100" cy="252300"/>
          </a:xfrm>
        </p:grpSpPr>
        <p:cxnSp>
          <p:nvCxnSpPr>
            <p:cNvPr id="882" name="Google Shape;882;p36"/>
            <p:cNvCxnSpPr/>
            <p:nvPr/>
          </p:nvCxnSpPr>
          <p:spPr>
            <a:xfrm>
              <a:off x="2868647" y="4210375"/>
              <a:ext cx="1427100" cy="0"/>
            </a:xfrm>
            <a:prstGeom prst="straightConnector1">
              <a:avLst/>
            </a:prstGeom>
            <a:noFill/>
            <a:ln cap="flat" cmpd="sng" w="9525">
              <a:solidFill>
                <a:srgbClr val="D9D9D9"/>
              </a:solidFill>
              <a:prstDash val="solid"/>
              <a:round/>
              <a:headEnd len="med" w="med" type="none"/>
              <a:tailEnd len="med" w="med" type="none"/>
            </a:ln>
          </p:spPr>
        </p:cxnSp>
        <p:cxnSp>
          <p:nvCxnSpPr>
            <p:cNvPr id="883" name="Google Shape;883;p36"/>
            <p:cNvCxnSpPr/>
            <p:nvPr/>
          </p:nvCxnSpPr>
          <p:spPr>
            <a:xfrm>
              <a:off x="2868647" y="4462675"/>
              <a:ext cx="1427100" cy="0"/>
            </a:xfrm>
            <a:prstGeom prst="straightConnector1">
              <a:avLst/>
            </a:prstGeom>
            <a:noFill/>
            <a:ln cap="flat" cmpd="sng" w="9525">
              <a:solidFill>
                <a:srgbClr val="D9D9D9"/>
              </a:solidFill>
              <a:prstDash val="solid"/>
              <a:round/>
              <a:headEnd len="med" w="med" type="none"/>
              <a:tailEnd len="med" w="med" type="none"/>
            </a:ln>
          </p:spPr>
        </p:cxnSp>
      </p:grpSp>
      <p:grpSp>
        <p:nvGrpSpPr>
          <p:cNvPr id="884" name="Google Shape;884;p36"/>
          <p:cNvGrpSpPr/>
          <p:nvPr/>
        </p:nvGrpSpPr>
        <p:grpSpPr>
          <a:xfrm>
            <a:off x="6763725" y="4181800"/>
            <a:ext cx="1427100" cy="252300"/>
            <a:chOff x="2868647" y="4210375"/>
            <a:chExt cx="1427100" cy="252300"/>
          </a:xfrm>
        </p:grpSpPr>
        <p:cxnSp>
          <p:nvCxnSpPr>
            <p:cNvPr id="885" name="Google Shape;885;p36"/>
            <p:cNvCxnSpPr/>
            <p:nvPr/>
          </p:nvCxnSpPr>
          <p:spPr>
            <a:xfrm>
              <a:off x="2868647" y="4210375"/>
              <a:ext cx="1427100" cy="0"/>
            </a:xfrm>
            <a:prstGeom prst="straightConnector1">
              <a:avLst/>
            </a:prstGeom>
            <a:noFill/>
            <a:ln cap="flat" cmpd="sng" w="9525">
              <a:solidFill>
                <a:srgbClr val="D9D9D9"/>
              </a:solidFill>
              <a:prstDash val="solid"/>
              <a:round/>
              <a:headEnd len="med" w="med" type="none"/>
              <a:tailEnd len="med" w="med" type="none"/>
            </a:ln>
          </p:spPr>
        </p:cxnSp>
        <p:cxnSp>
          <p:nvCxnSpPr>
            <p:cNvPr id="886" name="Google Shape;886;p36"/>
            <p:cNvCxnSpPr/>
            <p:nvPr/>
          </p:nvCxnSpPr>
          <p:spPr>
            <a:xfrm>
              <a:off x="2868647" y="4462675"/>
              <a:ext cx="1427100" cy="0"/>
            </a:xfrm>
            <a:prstGeom prst="straightConnector1">
              <a:avLst/>
            </a:prstGeom>
            <a:noFill/>
            <a:ln cap="flat" cmpd="sng" w="9525">
              <a:solidFill>
                <a:srgbClr val="D9D9D9"/>
              </a:solidFill>
              <a:prstDash val="solid"/>
              <a:round/>
              <a:headEnd len="med" w="med" type="none"/>
              <a:tailEnd len="med" w="med" type="none"/>
            </a:ln>
          </p:spPr>
        </p:cxnSp>
      </p:grpSp>
      <p:sp>
        <p:nvSpPr>
          <p:cNvPr id="887" name="Google Shape;887;p36"/>
          <p:cNvSpPr txBox="1"/>
          <p:nvPr/>
        </p:nvSpPr>
        <p:spPr>
          <a:xfrm>
            <a:off x="903488" y="3977522"/>
            <a:ext cx="1501500" cy="240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chemeClr val="dk2"/>
                </a:solidFill>
                <a:latin typeface="Baloo 2"/>
                <a:ea typeface="Baloo 2"/>
                <a:cs typeface="Baloo 2"/>
                <a:sym typeface="Baloo 2"/>
              </a:rPr>
              <a:t>7</a:t>
            </a:r>
            <a:r>
              <a:rPr lang="en" sz="1300">
                <a:solidFill>
                  <a:schemeClr val="dk2"/>
                </a:solidFill>
                <a:latin typeface="Baloo 2"/>
                <a:ea typeface="Baloo 2"/>
                <a:cs typeface="Baloo 2"/>
                <a:sym typeface="Baloo 2"/>
              </a:rPr>
              <a:t>/ Labor day</a:t>
            </a:r>
            <a:endParaRPr sz="1300">
              <a:solidFill>
                <a:schemeClr val="dk2"/>
              </a:solidFill>
              <a:latin typeface="Baloo 2"/>
              <a:ea typeface="Baloo 2"/>
              <a:cs typeface="Baloo 2"/>
              <a:sym typeface="Baloo 2"/>
            </a:endParaRPr>
          </a:p>
        </p:txBody>
      </p:sp>
      <p:sp>
        <p:nvSpPr>
          <p:cNvPr id="888" name="Google Shape;888;p36"/>
          <p:cNvSpPr txBox="1"/>
          <p:nvPr/>
        </p:nvSpPr>
        <p:spPr>
          <a:xfrm>
            <a:off x="2856113" y="3977522"/>
            <a:ext cx="1501500" cy="240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300">
                <a:solidFill>
                  <a:schemeClr val="dk2"/>
                </a:solidFill>
                <a:latin typeface="Baloo 2"/>
                <a:ea typeface="Baloo 2"/>
                <a:cs typeface="Baloo 2"/>
                <a:sym typeface="Baloo 2"/>
              </a:rPr>
              <a:t>12</a:t>
            </a:r>
            <a:r>
              <a:rPr lang="en" sz="1300">
                <a:solidFill>
                  <a:schemeClr val="dk2"/>
                </a:solidFill>
                <a:latin typeface="Baloo 2"/>
                <a:ea typeface="Baloo 2"/>
                <a:cs typeface="Baloo 2"/>
                <a:sym typeface="Baloo 2"/>
              </a:rPr>
              <a:t>/ Columbus day</a:t>
            </a:r>
            <a:endParaRPr sz="1300">
              <a:solidFill>
                <a:schemeClr val="dk2"/>
              </a:solidFill>
              <a:latin typeface="Baloo 2"/>
              <a:ea typeface="Baloo 2"/>
              <a:cs typeface="Baloo 2"/>
              <a:sym typeface="Baloo 2"/>
            </a:endParaRPr>
          </a:p>
        </p:txBody>
      </p:sp>
      <p:grpSp>
        <p:nvGrpSpPr>
          <p:cNvPr id="889" name="Google Shape;889;p36"/>
          <p:cNvGrpSpPr/>
          <p:nvPr/>
        </p:nvGrpSpPr>
        <p:grpSpPr>
          <a:xfrm flipH="1" rot="-2358670">
            <a:off x="7393206" y="3958838"/>
            <a:ext cx="3081881" cy="1994976"/>
            <a:chOff x="3476322" y="3871854"/>
            <a:chExt cx="3081549" cy="1994761"/>
          </a:xfrm>
        </p:grpSpPr>
        <p:sp>
          <p:nvSpPr>
            <p:cNvPr id="890" name="Google Shape;890;p36"/>
            <p:cNvSpPr/>
            <p:nvPr/>
          </p:nvSpPr>
          <p:spPr>
            <a:xfrm>
              <a:off x="3476322" y="4434043"/>
              <a:ext cx="929647" cy="290128"/>
            </a:xfrm>
            <a:custGeom>
              <a:rect b="b" l="l" r="r" t="t"/>
              <a:pathLst>
                <a:path extrusionOk="0" h="6198" w="19860">
                  <a:moveTo>
                    <a:pt x="6608" y="1035"/>
                  </a:moveTo>
                  <a:cubicBezTo>
                    <a:pt x="7486" y="1035"/>
                    <a:pt x="8379" y="1187"/>
                    <a:pt x="9261" y="1326"/>
                  </a:cubicBezTo>
                  <a:cubicBezTo>
                    <a:pt x="12072" y="1780"/>
                    <a:pt x="14828" y="2557"/>
                    <a:pt x="17467" y="3645"/>
                  </a:cubicBezTo>
                  <a:lnTo>
                    <a:pt x="17467" y="3645"/>
                  </a:lnTo>
                  <a:cubicBezTo>
                    <a:pt x="14865" y="4468"/>
                    <a:pt x="11720" y="5184"/>
                    <a:pt x="8737" y="5184"/>
                  </a:cubicBezTo>
                  <a:cubicBezTo>
                    <a:pt x="5937" y="5184"/>
                    <a:pt x="3279" y="4553"/>
                    <a:pt x="1344" y="2789"/>
                  </a:cubicBezTo>
                  <a:lnTo>
                    <a:pt x="1344" y="2789"/>
                  </a:lnTo>
                  <a:cubicBezTo>
                    <a:pt x="2403" y="2486"/>
                    <a:pt x="3279" y="1996"/>
                    <a:pt x="4326" y="1506"/>
                  </a:cubicBezTo>
                  <a:cubicBezTo>
                    <a:pt x="5062" y="1154"/>
                    <a:pt x="5829" y="1035"/>
                    <a:pt x="6608" y="1035"/>
                  </a:cubicBezTo>
                  <a:close/>
                  <a:moveTo>
                    <a:pt x="6415" y="0"/>
                  </a:moveTo>
                  <a:cubicBezTo>
                    <a:pt x="5956" y="0"/>
                    <a:pt x="5504" y="42"/>
                    <a:pt x="5074" y="148"/>
                  </a:cubicBezTo>
                  <a:cubicBezTo>
                    <a:pt x="3425" y="550"/>
                    <a:pt x="2136" y="1673"/>
                    <a:pt x="403" y="1978"/>
                  </a:cubicBezTo>
                  <a:cubicBezTo>
                    <a:pt x="1" y="2047"/>
                    <a:pt x="70" y="2657"/>
                    <a:pt x="264" y="2879"/>
                  </a:cubicBezTo>
                  <a:cubicBezTo>
                    <a:pt x="2368" y="5345"/>
                    <a:pt x="5497" y="6197"/>
                    <a:pt x="8802" y="6197"/>
                  </a:cubicBezTo>
                  <a:cubicBezTo>
                    <a:pt x="12288" y="6197"/>
                    <a:pt x="15970" y="5250"/>
                    <a:pt x="18853" y="4249"/>
                  </a:cubicBezTo>
                  <a:lnTo>
                    <a:pt x="18853" y="4249"/>
                  </a:lnTo>
                  <a:cubicBezTo>
                    <a:pt x="18973" y="4304"/>
                    <a:pt x="19093" y="4360"/>
                    <a:pt x="19214" y="4417"/>
                  </a:cubicBezTo>
                  <a:cubicBezTo>
                    <a:pt x="19268" y="4443"/>
                    <a:pt x="19319" y="4454"/>
                    <a:pt x="19364" y="4454"/>
                  </a:cubicBezTo>
                  <a:cubicBezTo>
                    <a:pt x="19595" y="4454"/>
                    <a:pt x="19704" y="4164"/>
                    <a:pt x="19678" y="3896"/>
                  </a:cubicBezTo>
                  <a:lnTo>
                    <a:pt x="19678" y="3896"/>
                  </a:lnTo>
                  <a:cubicBezTo>
                    <a:pt x="19860" y="3628"/>
                    <a:pt x="19684" y="3026"/>
                    <a:pt x="19337" y="3026"/>
                  </a:cubicBezTo>
                  <a:cubicBezTo>
                    <a:pt x="19302" y="3026"/>
                    <a:pt x="19265" y="3032"/>
                    <a:pt x="19227" y="3045"/>
                  </a:cubicBezTo>
                  <a:cubicBezTo>
                    <a:pt x="19092" y="3095"/>
                    <a:pt x="18953" y="3144"/>
                    <a:pt x="18813" y="3194"/>
                  </a:cubicBezTo>
                  <a:lnTo>
                    <a:pt x="18813" y="3194"/>
                  </a:lnTo>
                  <a:cubicBezTo>
                    <a:pt x="15785" y="1826"/>
                    <a:pt x="12593" y="859"/>
                    <a:pt x="9316" y="328"/>
                  </a:cubicBezTo>
                  <a:cubicBezTo>
                    <a:pt x="8402" y="187"/>
                    <a:pt x="7391" y="0"/>
                    <a:pt x="6415"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6"/>
            <p:cNvSpPr/>
            <p:nvPr/>
          </p:nvSpPr>
          <p:spPr>
            <a:xfrm>
              <a:off x="4004947" y="3918711"/>
              <a:ext cx="455087" cy="710295"/>
            </a:xfrm>
            <a:custGeom>
              <a:rect b="b" l="l" r="r" t="t"/>
              <a:pathLst>
                <a:path extrusionOk="0" h="15174" w="9722">
                  <a:moveTo>
                    <a:pt x="874" y="1348"/>
                  </a:moveTo>
                  <a:cubicBezTo>
                    <a:pt x="5425" y="4019"/>
                    <a:pt x="8499" y="8812"/>
                    <a:pt x="8729" y="14137"/>
                  </a:cubicBezTo>
                  <a:lnTo>
                    <a:pt x="8729" y="14137"/>
                  </a:lnTo>
                  <a:cubicBezTo>
                    <a:pt x="5366" y="13902"/>
                    <a:pt x="2812" y="10016"/>
                    <a:pt x="2015" y="7040"/>
                  </a:cubicBezTo>
                  <a:cubicBezTo>
                    <a:pt x="1512" y="5116"/>
                    <a:pt x="1532" y="3166"/>
                    <a:pt x="874" y="1348"/>
                  </a:cubicBezTo>
                  <a:close/>
                  <a:moveTo>
                    <a:pt x="187" y="1"/>
                  </a:moveTo>
                  <a:cubicBezTo>
                    <a:pt x="1" y="1"/>
                    <a:pt x="175" y="863"/>
                    <a:pt x="227" y="955"/>
                  </a:cubicBezTo>
                  <a:cubicBezTo>
                    <a:pt x="1239" y="2632"/>
                    <a:pt x="1211" y="4559"/>
                    <a:pt x="1558" y="6430"/>
                  </a:cubicBezTo>
                  <a:cubicBezTo>
                    <a:pt x="1794" y="7705"/>
                    <a:pt x="2237" y="8939"/>
                    <a:pt x="2875" y="10076"/>
                  </a:cubicBezTo>
                  <a:cubicBezTo>
                    <a:pt x="4238" y="12509"/>
                    <a:pt x="6144" y="15174"/>
                    <a:pt x="9162" y="15174"/>
                  </a:cubicBezTo>
                  <a:cubicBezTo>
                    <a:pt x="9274" y="15174"/>
                    <a:pt x="9386" y="15170"/>
                    <a:pt x="9501" y="15163"/>
                  </a:cubicBezTo>
                  <a:cubicBezTo>
                    <a:pt x="9721" y="15149"/>
                    <a:pt x="9613" y="14137"/>
                    <a:pt x="9381" y="14137"/>
                  </a:cubicBezTo>
                  <a:cubicBezTo>
                    <a:pt x="9379" y="14137"/>
                    <a:pt x="9378" y="14137"/>
                    <a:pt x="9376" y="14137"/>
                  </a:cubicBezTo>
                  <a:lnTo>
                    <a:pt x="9362" y="14137"/>
                  </a:lnTo>
                  <a:cubicBezTo>
                    <a:pt x="9263" y="14144"/>
                    <a:pt x="9164" y="14147"/>
                    <a:pt x="9065" y="14148"/>
                  </a:cubicBezTo>
                  <a:lnTo>
                    <a:pt x="9065" y="14148"/>
                  </a:lnTo>
                  <a:cubicBezTo>
                    <a:pt x="8749" y="8254"/>
                    <a:pt x="5484" y="2816"/>
                    <a:pt x="227" y="12"/>
                  </a:cubicBezTo>
                  <a:cubicBezTo>
                    <a:pt x="212" y="4"/>
                    <a:pt x="199" y="1"/>
                    <a:pt x="1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6"/>
            <p:cNvSpPr/>
            <p:nvPr/>
          </p:nvSpPr>
          <p:spPr>
            <a:xfrm>
              <a:off x="4030506" y="4569183"/>
              <a:ext cx="505314" cy="499510"/>
            </a:xfrm>
            <a:custGeom>
              <a:rect b="b" l="l" r="r" t="t"/>
              <a:pathLst>
                <a:path extrusionOk="0" h="10671" w="10795">
                  <a:moveTo>
                    <a:pt x="8981" y="1117"/>
                  </a:moveTo>
                  <a:lnTo>
                    <a:pt x="8981" y="1117"/>
                  </a:lnTo>
                  <a:cubicBezTo>
                    <a:pt x="10794" y="3933"/>
                    <a:pt x="6112" y="5715"/>
                    <a:pt x="4394" y="6479"/>
                  </a:cubicBezTo>
                  <a:cubicBezTo>
                    <a:pt x="3107" y="7051"/>
                    <a:pt x="1960" y="7754"/>
                    <a:pt x="1195" y="8872"/>
                  </a:cubicBezTo>
                  <a:lnTo>
                    <a:pt x="1195" y="8872"/>
                  </a:lnTo>
                  <a:cubicBezTo>
                    <a:pt x="1602" y="5274"/>
                    <a:pt x="5680" y="2100"/>
                    <a:pt x="8981" y="1117"/>
                  </a:cubicBezTo>
                  <a:close/>
                  <a:moveTo>
                    <a:pt x="9246" y="1"/>
                  </a:moveTo>
                  <a:cubicBezTo>
                    <a:pt x="9233" y="1"/>
                    <a:pt x="9219" y="2"/>
                    <a:pt x="9204" y="6"/>
                  </a:cubicBezTo>
                  <a:cubicBezTo>
                    <a:pt x="4879" y="1101"/>
                    <a:pt x="0" y="5384"/>
                    <a:pt x="638" y="10194"/>
                  </a:cubicBezTo>
                  <a:cubicBezTo>
                    <a:pt x="667" y="10372"/>
                    <a:pt x="831" y="10670"/>
                    <a:pt x="988" y="10670"/>
                  </a:cubicBezTo>
                  <a:cubicBezTo>
                    <a:pt x="1051" y="10670"/>
                    <a:pt x="1113" y="10622"/>
                    <a:pt x="1164" y="10499"/>
                  </a:cubicBezTo>
                  <a:cubicBezTo>
                    <a:pt x="2481" y="7228"/>
                    <a:pt x="6612" y="7491"/>
                    <a:pt x="8761" y="5079"/>
                  </a:cubicBezTo>
                  <a:cubicBezTo>
                    <a:pt x="9811" y="3896"/>
                    <a:pt x="10178" y="2229"/>
                    <a:pt x="9531" y="820"/>
                  </a:cubicBezTo>
                  <a:lnTo>
                    <a:pt x="9531" y="820"/>
                  </a:lnTo>
                  <a:cubicBezTo>
                    <a:pt x="9634" y="521"/>
                    <a:pt x="9495" y="1"/>
                    <a:pt x="9246"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6"/>
            <p:cNvSpPr/>
            <p:nvPr/>
          </p:nvSpPr>
          <p:spPr>
            <a:xfrm>
              <a:off x="4372453" y="3871854"/>
              <a:ext cx="492909" cy="779948"/>
            </a:xfrm>
            <a:custGeom>
              <a:rect b="b" l="l" r="r" t="t"/>
              <a:pathLst>
                <a:path extrusionOk="0" h="16662" w="10530">
                  <a:moveTo>
                    <a:pt x="544" y="1158"/>
                  </a:moveTo>
                  <a:cubicBezTo>
                    <a:pt x="3120" y="2433"/>
                    <a:pt x="5658" y="3812"/>
                    <a:pt x="7181" y="6336"/>
                  </a:cubicBezTo>
                  <a:cubicBezTo>
                    <a:pt x="8807" y="9012"/>
                    <a:pt x="9569" y="12196"/>
                    <a:pt x="9665" y="15320"/>
                  </a:cubicBezTo>
                  <a:lnTo>
                    <a:pt x="9665" y="15320"/>
                  </a:lnTo>
                  <a:cubicBezTo>
                    <a:pt x="6997" y="14430"/>
                    <a:pt x="5201" y="12193"/>
                    <a:pt x="3687" y="9871"/>
                  </a:cubicBezTo>
                  <a:cubicBezTo>
                    <a:pt x="1869" y="7078"/>
                    <a:pt x="939" y="4383"/>
                    <a:pt x="544" y="1158"/>
                  </a:cubicBezTo>
                  <a:close/>
                  <a:moveTo>
                    <a:pt x="178" y="0"/>
                  </a:moveTo>
                  <a:cubicBezTo>
                    <a:pt x="0" y="0"/>
                    <a:pt x="1" y="466"/>
                    <a:pt x="14" y="542"/>
                  </a:cubicBezTo>
                  <a:cubicBezTo>
                    <a:pt x="374" y="4146"/>
                    <a:pt x="1206" y="7084"/>
                    <a:pt x="3175" y="10162"/>
                  </a:cubicBezTo>
                  <a:cubicBezTo>
                    <a:pt x="4807" y="12729"/>
                    <a:pt x="6740" y="15334"/>
                    <a:pt x="9710" y="16314"/>
                  </a:cubicBezTo>
                  <a:lnTo>
                    <a:pt x="9710" y="16314"/>
                  </a:lnTo>
                  <a:cubicBezTo>
                    <a:pt x="9769" y="16509"/>
                    <a:pt x="9897" y="16662"/>
                    <a:pt x="9999" y="16662"/>
                  </a:cubicBezTo>
                  <a:cubicBezTo>
                    <a:pt x="10064" y="16662"/>
                    <a:pt x="10119" y="16599"/>
                    <a:pt x="10139" y="16442"/>
                  </a:cubicBezTo>
                  <a:lnTo>
                    <a:pt x="10139" y="16442"/>
                  </a:lnTo>
                  <a:cubicBezTo>
                    <a:pt x="10156" y="16446"/>
                    <a:pt x="10172" y="16451"/>
                    <a:pt x="10189" y="16455"/>
                  </a:cubicBezTo>
                  <a:cubicBezTo>
                    <a:pt x="10203" y="16458"/>
                    <a:pt x="10216" y="16460"/>
                    <a:pt x="10228" y="16460"/>
                  </a:cubicBezTo>
                  <a:cubicBezTo>
                    <a:pt x="10529" y="16460"/>
                    <a:pt x="10455" y="15537"/>
                    <a:pt x="10189" y="15457"/>
                  </a:cubicBezTo>
                  <a:lnTo>
                    <a:pt x="10175" y="15471"/>
                  </a:lnTo>
                  <a:cubicBezTo>
                    <a:pt x="10161" y="15467"/>
                    <a:pt x="10147" y="15464"/>
                    <a:pt x="10133" y="15460"/>
                  </a:cubicBezTo>
                  <a:lnTo>
                    <a:pt x="10133" y="15460"/>
                  </a:lnTo>
                  <a:cubicBezTo>
                    <a:pt x="10025" y="12335"/>
                    <a:pt x="9312" y="9245"/>
                    <a:pt x="7888" y="6447"/>
                  </a:cubicBezTo>
                  <a:cubicBezTo>
                    <a:pt x="6238" y="3231"/>
                    <a:pt x="3382" y="1567"/>
                    <a:pt x="236" y="15"/>
                  </a:cubicBezTo>
                  <a:cubicBezTo>
                    <a:pt x="215" y="5"/>
                    <a:pt x="195" y="0"/>
                    <a:pt x="178"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6"/>
            <p:cNvSpPr/>
            <p:nvPr/>
          </p:nvSpPr>
          <p:spPr>
            <a:xfrm>
              <a:off x="4457506" y="4634436"/>
              <a:ext cx="618454" cy="527502"/>
            </a:xfrm>
            <a:custGeom>
              <a:rect b="b" l="l" r="r" t="t"/>
              <a:pathLst>
                <a:path extrusionOk="0" h="11269" w="13212">
                  <a:moveTo>
                    <a:pt x="12024" y="1585"/>
                  </a:moveTo>
                  <a:cubicBezTo>
                    <a:pt x="11178" y="4141"/>
                    <a:pt x="9966" y="6447"/>
                    <a:pt x="7235" y="7483"/>
                  </a:cubicBezTo>
                  <a:cubicBezTo>
                    <a:pt x="5987" y="7941"/>
                    <a:pt x="4671" y="8176"/>
                    <a:pt x="3451" y="8675"/>
                  </a:cubicBezTo>
                  <a:cubicBezTo>
                    <a:pt x="2565" y="9039"/>
                    <a:pt x="1744" y="9783"/>
                    <a:pt x="836" y="10109"/>
                  </a:cubicBezTo>
                  <a:lnTo>
                    <a:pt x="836" y="10109"/>
                  </a:lnTo>
                  <a:cubicBezTo>
                    <a:pt x="1925" y="7923"/>
                    <a:pt x="5278" y="6758"/>
                    <a:pt x="7124" y="5626"/>
                  </a:cubicBezTo>
                  <a:cubicBezTo>
                    <a:pt x="8122" y="5016"/>
                    <a:pt x="8815" y="4032"/>
                    <a:pt x="9702" y="3269"/>
                  </a:cubicBezTo>
                  <a:cubicBezTo>
                    <a:pt x="10425" y="2647"/>
                    <a:pt x="11220" y="2105"/>
                    <a:pt x="12024" y="1585"/>
                  </a:cubicBezTo>
                  <a:close/>
                  <a:moveTo>
                    <a:pt x="12779" y="0"/>
                  </a:moveTo>
                  <a:cubicBezTo>
                    <a:pt x="12753" y="0"/>
                    <a:pt x="12725" y="8"/>
                    <a:pt x="12697" y="25"/>
                  </a:cubicBezTo>
                  <a:lnTo>
                    <a:pt x="12697" y="39"/>
                  </a:lnTo>
                  <a:cubicBezTo>
                    <a:pt x="12680" y="49"/>
                    <a:pt x="12664" y="60"/>
                    <a:pt x="12648" y="70"/>
                  </a:cubicBezTo>
                  <a:lnTo>
                    <a:pt x="12648" y="70"/>
                  </a:lnTo>
                  <a:cubicBezTo>
                    <a:pt x="12623" y="49"/>
                    <a:pt x="12598" y="36"/>
                    <a:pt x="12574" y="36"/>
                  </a:cubicBezTo>
                  <a:cubicBezTo>
                    <a:pt x="12527" y="36"/>
                    <a:pt x="12483" y="83"/>
                    <a:pt x="12449" y="198"/>
                  </a:cubicBezTo>
                  <a:lnTo>
                    <a:pt x="12449" y="198"/>
                  </a:lnTo>
                  <a:cubicBezTo>
                    <a:pt x="9948" y="1836"/>
                    <a:pt x="7966" y="4062"/>
                    <a:pt x="5322" y="5432"/>
                  </a:cubicBezTo>
                  <a:cubicBezTo>
                    <a:pt x="3284" y="6471"/>
                    <a:pt x="484" y="8107"/>
                    <a:pt x="41" y="10533"/>
                  </a:cubicBezTo>
                  <a:cubicBezTo>
                    <a:pt x="0" y="10709"/>
                    <a:pt x="52" y="11268"/>
                    <a:pt x="326" y="11268"/>
                  </a:cubicBezTo>
                  <a:cubicBezTo>
                    <a:pt x="332" y="11268"/>
                    <a:pt x="339" y="11268"/>
                    <a:pt x="346" y="11267"/>
                  </a:cubicBezTo>
                  <a:cubicBezTo>
                    <a:pt x="1760" y="11129"/>
                    <a:pt x="2952" y="9895"/>
                    <a:pt x="4282" y="9438"/>
                  </a:cubicBezTo>
                  <a:cubicBezTo>
                    <a:pt x="5613" y="8980"/>
                    <a:pt x="7055" y="8731"/>
                    <a:pt x="8330" y="8079"/>
                  </a:cubicBezTo>
                  <a:cubicBezTo>
                    <a:pt x="11037" y="6726"/>
                    <a:pt x="12040" y="3799"/>
                    <a:pt x="12834" y="1067"/>
                  </a:cubicBezTo>
                  <a:lnTo>
                    <a:pt x="12834" y="1067"/>
                  </a:lnTo>
                  <a:cubicBezTo>
                    <a:pt x="12871" y="1043"/>
                    <a:pt x="12909" y="1020"/>
                    <a:pt x="12946" y="996"/>
                  </a:cubicBezTo>
                  <a:cubicBezTo>
                    <a:pt x="13211" y="832"/>
                    <a:pt x="13051" y="0"/>
                    <a:pt x="12779"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6"/>
            <p:cNvSpPr/>
            <p:nvPr/>
          </p:nvSpPr>
          <p:spPr>
            <a:xfrm>
              <a:off x="4909223" y="4048609"/>
              <a:ext cx="492769" cy="773769"/>
            </a:xfrm>
            <a:custGeom>
              <a:rect b="b" l="l" r="r" t="t"/>
              <a:pathLst>
                <a:path extrusionOk="0" h="16530" w="10527">
                  <a:moveTo>
                    <a:pt x="998" y="2026"/>
                  </a:moveTo>
                  <a:cubicBezTo>
                    <a:pt x="2422" y="3663"/>
                    <a:pt x="4410" y="4787"/>
                    <a:pt x="5639" y="6635"/>
                  </a:cubicBezTo>
                  <a:cubicBezTo>
                    <a:pt x="7250" y="9064"/>
                    <a:pt x="8314" y="11806"/>
                    <a:pt x="8893" y="14646"/>
                  </a:cubicBezTo>
                  <a:lnTo>
                    <a:pt x="8893" y="14646"/>
                  </a:lnTo>
                  <a:cubicBezTo>
                    <a:pt x="6728" y="13121"/>
                    <a:pt x="5485" y="11122"/>
                    <a:pt x="4045" y="8756"/>
                  </a:cubicBezTo>
                  <a:cubicBezTo>
                    <a:pt x="3268" y="7495"/>
                    <a:pt x="2312" y="6441"/>
                    <a:pt x="1771" y="5027"/>
                  </a:cubicBezTo>
                  <a:cubicBezTo>
                    <a:pt x="1405" y="4057"/>
                    <a:pt x="1178" y="3045"/>
                    <a:pt x="998" y="2026"/>
                  </a:cubicBezTo>
                  <a:close/>
                  <a:moveTo>
                    <a:pt x="387" y="0"/>
                  </a:moveTo>
                  <a:cubicBezTo>
                    <a:pt x="183" y="0"/>
                    <a:pt x="1" y="275"/>
                    <a:pt x="39" y="550"/>
                  </a:cubicBezTo>
                  <a:cubicBezTo>
                    <a:pt x="288" y="2186"/>
                    <a:pt x="551" y="3849"/>
                    <a:pt x="1120" y="5388"/>
                  </a:cubicBezTo>
                  <a:cubicBezTo>
                    <a:pt x="1688" y="6899"/>
                    <a:pt x="2672" y="8008"/>
                    <a:pt x="3504" y="9352"/>
                  </a:cubicBezTo>
                  <a:cubicBezTo>
                    <a:pt x="5129" y="12022"/>
                    <a:pt x="6513" y="14246"/>
                    <a:pt x="9112" y="15878"/>
                  </a:cubicBezTo>
                  <a:lnTo>
                    <a:pt x="9112" y="15878"/>
                  </a:lnTo>
                  <a:cubicBezTo>
                    <a:pt x="9124" y="15953"/>
                    <a:pt x="9135" y="16028"/>
                    <a:pt x="9146" y="16103"/>
                  </a:cubicBezTo>
                  <a:cubicBezTo>
                    <a:pt x="9184" y="16393"/>
                    <a:pt x="9358" y="16530"/>
                    <a:pt x="9522" y="16530"/>
                  </a:cubicBezTo>
                  <a:cubicBezTo>
                    <a:pt x="9649" y="16530"/>
                    <a:pt x="9771" y="16448"/>
                    <a:pt x="9823" y="16292"/>
                  </a:cubicBezTo>
                  <a:lnTo>
                    <a:pt x="9823" y="16292"/>
                  </a:lnTo>
                  <a:cubicBezTo>
                    <a:pt x="9860" y="16312"/>
                    <a:pt x="9898" y="16332"/>
                    <a:pt x="9936" y="16352"/>
                  </a:cubicBezTo>
                  <a:cubicBezTo>
                    <a:pt x="9998" y="16386"/>
                    <a:pt x="10055" y="16401"/>
                    <a:pt x="10106" y="16401"/>
                  </a:cubicBezTo>
                  <a:cubicBezTo>
                    <a:pt x="10472" y="16401"/>
                    <a:pt x="10526" y="15620"/>
                    <a:pt x="10185" y="15438"/>
                  </a:cubicBezTo>
                  <a:cubicBezTo>
                    <a:pt x="10023" y="15352"/>
                    <a:pt x="9865" y="15263"/>
                    <a:pt x="9712" y="15173"/>
                  </a:cubicBezTo>
                  <a:lnTo>
                    <a:pt x="9712" y="15173"/>
                  </a:lnTo>
                  <a:cubicBezTo>
                    <a:pt x="9222" y="12298"/>
                    <a:pt x="8230" y="9537"/>
                    <a:pt x="6775" y="6996"/>
                  </a:cubicBezTo>
                  <a:cubicBezTo>
                    <a:pt x="6068" y="5790"/>
                    <a:pt x="5264" y="4667"/>
                    <a:pt x="4225" y="3724"/>
                  </a:cubicBezTo>
                  <a:cubicBezTo>
                    <a:pt x="2963" y="2601"/>
                    <a:pt x="1508" y="1714"/>
                    <a:pt x="662" y="203"/>
                  </a:cubicBezTo>
                  <a:cubicBezTo>
                    <a:pt x="579" y="59"/>
                    <a:pt x="481" y="0"/>
                    <a:pt x="387"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6"/>
            <p:cNvSpPr/>
            <p:nvPr/>
          </p:nvSpPr>
          <p:spPr>
            <a:xfrm>
              <a:off x="5240638" y="4745142"/>
              <a:ext cx="283669" cy="702244"/>
            </a:xfrm>
            <a:custGeom>
              <a:rect b="b" l="l" r="r" t="t"/>
              <a:pathLst>
                <a:path extrusionOk="0" h="15002" w="6060">
                  <a:moveTo>
                    <a:pt x="3267" y="2027"/>
                  </a:moveTo>
                  <a:cubicBezTo>
                    <a:pt x="6059" y="5201"/>
                    <a:pt x="2295" y="9735"/>
                    <a:pt x="3139" y="13734"/>
                  </a:cubicBezTo>
                  <a:lnTo>
                    <a:pt x="3139" y="13734"/>
                  </a:lnTo>
                  <a:cubicBezTo>
                    <a:pt x="2071" y="13222"/>
                    <a:pt x="1249" y="12274"/>
                    <a:pt x="888" y="11120"/>
                  </a:cubicBezTo>
                  <a:cubicBezTo>
                    <a:pt x="430" y="9568"/>
                    <a:pt x="1179" y="8209"/>
                    <a:pt x="1941" y="6892"/>
                  </a:cubicBezTo>
                  <a:cubicBezTo>
                    <a:pt x="2949" y="5159"/>
                    <a:pt x="3085" y="3840"/>
                    <a:pt x="3267" y="2027"/>
                  </a:cubicBezTo>
                  <a:close/>
                  <a:moveTo>
                    <a:pt x="2090" y="1"/>
                  </a:moveTo>
                  <a:cubicBezTo>
                    <a:pt x="1758" y="1"/>
                    <a:pt x="1687" y="771"/>
                    <a:pt x="2024" y="987"/>
                  </a:cubicBezTo>
                  <a:cubicBezTo>
                    <a:pt x="2231" y="1119"/>
                    <a:pt x="2421" y="1254"/>
                    <a:pt x="2595" y="1392"/>
                  </a:cubicBezTo>
                  <a:lnTo>
                    <a:pt x="2595" y="1392"/>
                  </a:lnTo>
                  <a:cubicBezTo>
                    <a:pt x="2517" y="2325"/>
                    <a:pt x="2542" y="3236"/>
                    <a:pt x="2301" y="4148"/>
                  </a:cubicBezTo>
                  <a:cubicBezTo>
                    <a:pt x="2038" y="5104"/>
                    <a:pt x="1553" y="5853"/>
                    <a:pt x="1068" y="6712"/>
                  </a:cubicBezTo>
                  <a:cubicBezTo>
                    <a:pt x="486" y="7724"/>
                    <a:pt x="0" y="8764"/>
                    <a:pt x="14" y="9956"/>
                  </a:cubicBezTo>
                  <a:cubicBezTo>
                    <a:pt x="28" y="12257"/>
                    <a:pt x="1525" y="14281"/>
                    <a:pt x="3715" y="14988"/>
                  </a:cubicBezTo>
                  <a:cubicBezTo>
                    <a:pt x="3745" y="14997"/>
                    <a:pt x="3773" y="15002"/>
                    <a:pt x="3799" y="15002"/>
                  </a:cubicBezTo>
                  <a:cubicBezTo>
                    <a:pt x="4077" y="15002"/>
                    <a:pt x="4152" y="14498"/>
                    <a:pt x="4076" y="14295"/>
                  </a:cubicBezTo>
                  <a:cubicBezTo>
                    <a:pt x="2828" y="11287"/>
                    <a:pt x="4991" y="8306"/>
                    <a:pt x="5143" y="5284"/>
                  </a:cubicBezTo>
                  <a:cubicBezTo>
                    <a:pt x="5254" y="2956"/>
                    <a:pt x="4187" y="1278"/>
                    <a:pt x="2260" y="59"/>
                  </a:cubicBezTo>
                  <a:cubicBezTo>
                    <a:pt x="2198" y="18"/>
                    <a:pt x="2141" y="1"/>
                    <a:pt x="2090"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6"/>
            <p:cNvSpPr/>
            <p:nvPr/>
          </p:nvSpPr>
          <p:spPr>
            <a:xfrm>
              <a:off x="5079705" y="4761057"/>
              <a:ext cx="316389" cy="256940"/>
            </a:xfrm>
            <a:custGeom>
              <a:rect b="b" l="l" r="r" t="t"/>
              <a:pathLst>
                <a:path extrusionOk="0" h="5489" w="6759">
                  <a:moveTo>
                    <a:pt x="5210" y="1481"/>
                  </a:moveTo>
                  <a:lnTo>
                    <a:pt x="5210" y="1481"/>
                  </a:lnTo>
                  <a:cubicBezTo>
                    <a:pt x="4494" y="3011"/>
                    <a:pt x="2644" y="3866"/>
                    <a:pt x="1046" y="4367"/>
                  </a:cubicBezTo>
                  <a:lnTo>
                    <a:pt x="1046" y="4367"/>
                  </a:lnTo>
                  <a:cubicBezTo>
                    <a:pt x="1443" y="3742"/>
                    <a:pt x="3028" y="2673"/>
                    <a:pt x="3327" y="2477"/>
                  </a:cubicBezTo>
                  <a:cubicBezTo>
                    <a:pt x="3929" y="2085"/>
                    <a:pt x="4558" y="1753"/>
                    <a:pt x="5210" y="1481"/>
                  </a:cubicBezTo>
                  <a:close/>
                  <a:moveTo>
                    <a:pt x="5735" y="1"/>
                  </a:moveTo>
                  <a:cubicBezTo>
                    <a:pt x="5636" y="1"/>
                    <a:pt x="5546" y="85"/>
                    <a:pt x="5513" y="292"/>
                  </a:cubicBezTo>
                  <a:lnTo>
                    <a:pt x="5513" y="292"/>
                  </a:lnTo>
                  <a:cubicBezTo>
                    <a:pt x="4180" y="768"/>
                    <a:pt x="2947" y="1484"/>
                    <a:pt x="1872" y="2408"/>
                  </a:cubicBezTo>
                  <a:cubicBezTo>
                    <a:pt x="999" y="3156"/>
                    <a:pt x="1" y="4043"/>
                    <a:pt x="555" y="5263"/>
                  </a:cubicBezTo>
                  <a:cubicBezTo>
                    <a:pt x="594" y="5340"/>
                    <a:pt x="691" y="5488"/>
                    <a:pt x="804" y="5488"/>
                  </a:cubicBezTo>
                  <a:cubicBezTo>
                    <a:pt x="814" y="5488"/>
                    <a:pt x="823" y="5487"/>
                    <a:pt x="832" y="5485"/>
                  </a:cubicBezTo>
                  <a:cubicBezTo>
                    <a:pt x="3150" y="4819"/>
                    <a:pt x="5468" y="3609"/>
                    <a:pt x="5994" y="1188"/>
                  </a:cubicBezTo>
                  <a:lnTo>
                    <a:pt x="5994" y="1188"/>
                  </a:lnTo>
                  <a:cubicBezTo>
                    <a:pt x="6125" y="1144"/>
                    <a:pt x="6258" y="1102"/>
                    <a:pt x="6391" y="1063"/>
                  </a:cubicBezTo>
                  <a:cubicBezTo>
                    <a:pt x="6759" y="958"/>
                    <a:pt x="6628" y="43"/>
                    <a:pt x="6319" y="43"/>
                  </a:cubicBezTo>
                  <a:cubicBezTo>
                    <a:pt x="6302" y="43"/>
                    <a:pt x="6284" y="45"/>
                    <a:pt x="6266" y="51"/>
                  </a:cubicBezTo>
                  <a:cubicBezTo>
                    <a:pt x="6165" y="80"/>
                    <a:pt x="6065" y="109"/>
                    <a:pt x="5965" y="140"/>
                  </a:cubicBezTo>
                  <a:lnTo>
                    <a:pt x="5965" y="140"/>
                  </a:lnTo>
                  <a:cubicBezTo>
                    <a:pt x="5899" y="54"/>
                    <a:pt x="5814" y="1"/>
                    <a:pt x="57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6"/>
            <p:cNvSpPr/>
            <p:nvPr/>
          </p:nvSpPr>
          <p:spPr>
            <a:xfrm>
              <a:off x="5298167" y="4327316"/>
              <a:ext cx="161494" cy="493190"/>
            </a:xfrm>
            <a:custGeom>
              <a:rect b="b" l="l" r="r" t="t"/>
              <a:pathLst>
                <a:path extrusionOk="0" h="10536" w="3450">
                  <a:moveTo>
                    <a:pt x="1879" y="1457"/>
                  </a:moveTo>
                  <a:lnTo>
                    <a:pt x="1879" y="1457"/>
                  </a:lnTo>
                  <a:cubicBezTo>
                    <a:pt x="2497" y="3576"/>
                    <a:pt x="1842" y="5762"/>
                    <a:pt x="1188" y="7869"/>
                  </a:cubicBezTo>
                  <a:lnTo>
                    <a:pt x="1188" y="7869"/>
                  </a:lnTo>
                  <a:cubicBezTo>
                    <a:pt x="819" y="5718"/>
                    <a:pt x="1052" y="3495"/>
                    <a:pt x="1879" y="1457"/>
                  </a:cubicBezTo>
                  <a:close/>
                  <a:moveTo>
                    <a:pt x="1842" y="1"/>
                  </a:moveTo>
                  <a:cubicBezTo>
                    <a:pt x="1749" y="1"/>
                    <a:pt x="1656" y="54"/>
                    <a:pt x="1599" y="168"/>
                  </a:cubicBezTo>
                  <a:cubicBezTo>
                    <a:pt x="287" y="2980"/>
                    <a:pt x="0" y="6163"/>
                    <a:pt x="799" y="9149"/>
                  </a:cubicBezTo>
                  <a:lnTo>
                    <a:pt x="799" y="9149"/>
                  </a:lnTo>
                  <a:cubicBezTo>
                    <a:pt x="734" y="9373"/>
                    <a:pt x="672" y="9595"/>
                    <a:pt x="615" y="9816"/>
                  </a:cubicBezTo>
                  <a:cubicBezTo>
                    <a:pt x="538" y="10125"/>
                    <a:pt x="790" y="10535"/>
                    <a:pt x="1007" y="10535"/>
                  </a:cubicBezTo>
                  <a:cubicBezTo>
                    <a:pt x="1087" y="10535"/>
                    <a:pt x="1163" y="10478"/>
                    <a:pt x="1215" y="10338"/>
                  </a:cubicBezTo>
                  <a:lnTo>
                    <a:pt x="1215" y="10338"/>
                  </a:lnTo>
                  <a:cubicBezTo>
                    <a:pt x="1270" y="10401"/>
                    <a:pt x="1333" y="10429"/>
                    <a:pt x="1394" y="10429"/>
                  </a:cubicBezTo>
                  <a:cubicBezTo>
                    <a:pt x="1603" y="10429"/>
                    <a:pt x="1800" y="10111"/>
                    <a:pt x="1682" y="9775"/>
                  </a:cubicBezTo>
                  <a:cubicBezTo>
                    <a:pt x="1622" y="9603"/>
                    <a:pt x="1566" y="9430"/>
                    <a:pt x="1514" y="9257"/>
                  </a:cubicBezTo>
                  <a:lnTo>
                    <a:pt x="1514" y="9257"/>
                  </a:lnTo>
                  <a:cubicBezTo>
                    <a:pt x="2378" y="6239"/>
                    <a:pt x="3449" y="3281"/>
                    <a:pt x="2126" y="210"/>
                  </a:cubicBezTo>
                  <a:cubicBezTo>
                    <a:pt x="2066" y="75"/>
                    <a:pt x="1953" y="1"/>
                    <a:pt x="184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6"/>
            <p:cNvSpPr/>
            <p:nvPr/>
          </p:nvSpPr>
          <p:spPr>
            <a:xfrm>
              <a:off x="5480726" y="4575643"/>
              <a:ext cx="279877" cy="360577"/>
            </a:xfrm>
            <a:custGeom>
              <a:rect b="b" l="l" r="r" t="t"/>
              <a:pathLst>
                <a:path extrusionOk="0" h="7703" w="5979">
                  <a:moveTo>
                    <a:pt x="700" y="1392"/>
                  </a:moveTo>
                  <a:cubicBezTo>
                    <a:pt x="2354" y="2800"/>
                    <a:pt x="3992" y="4302"/>
                    <a:pt x="4924" y="6259"/>
                  </a:cubicBezTo>
                  <a:lnTo>
                    <a:pt x="4924" y="6259"/>
                  </a:lnTo>
                  <a:cubicBezTo>
                    <a:pt x="3103" y="5234"/>
                    <a:pt x="1166" y="3405"/>
                    <a:pt x="700" y="1392"/>
                  </a:cubicBezTo>
                  <a:close/>
                  <a:moveTo>
                    <a:pt x="254" y="1"/>
                  </a:moveTo>
                  <a:cubicBezTo>
                    <a:pt x="96" y="1"/>
                    <a:pt x="0" y="268"/>
                    <a:pt x="0" y="422"/>
                  </a:cubicBezTo>
                  <a:cubicBezTo>
                    <a:pt x="95" y="3526"/>
                    <a:pt x="2708" y="6219"/>
                    <a:pt x="5416" y="7529"/>
                  </a:cubicBezTo>
                  <a:lnTo>
                    <a:pt x="5416" y="7529"/>
                  </a:lnTo>
                  <a:cubicBezTo>
                    <a:pt x="5476" y="7651"/>
                    <a:pt x="5550" y="7702"/>
                    <a:pt x="5622" y="7702"/>
                  </a:cubicBezTo>
                  <a:cubicBezTo>
                    <a:pt x="5806" y="7702"/>
                    <a:pt x="5979" y="7369"/>
                    <a:pt x="5878" y="7048"/>
                  </a:cubicBezTo>
                  <a:cubicBezTo>
                    <a:pt x="5868" y="7016"/>
                    <a:pt x="5858" y="6985"/>
                    <a:pt x="5849" y="6953"/>
                  </a:cubicBezTo>
                  <a:lnTo>
                    <a:pt x="5849" y="6953"/>
                  </a:lnTo>
                  <a:cubicBezTo>
                    <a:pt x="5839" y="6913"/>
                    <a:pt x="5826" y="6874"/>
                    <a:pt x="5811" y="6838"/>
                  </a:cubicBezTo>
                  <a:lnTo>
                    <a:pt x="5811" y="6838"/>
                  </a:lnTo>
                  <a:cubicBezTo>
                    <a:pt x="4868" y="3970"/>
                    <a:pt x="2635" y="1956"/>
                    <a:pt x="388" y="62"/>
                  </a:cubicBezTo>
                  <a:cubicBezTo>
                    <a:pt x="340" y="19"/>
                    <a:pt x="295" y="1"/>
                    <a:pt x="254"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6"/>
            <p:cNvSpPr/>
            <p:nvPr/>
          </p:nvSpPr>
          <p:spPr>
            <a:xfrm>
              <a:off x="5613105" y="4879206"/>
              <a:ext cx="204981" cy="386791"/>
            </a:xfrm>
            <a:custGeom>
              <a:rect b="b" l="l" r="r" t="t"/>
              <a:pathLst>
                <a:path extrusionOk="0" h="8263" w="4379">
                  <a:moveTo>
                    <a:pt x="2715" y="1208"/>
                  </a:moveTo>
                  <a:cubicBezTo>
                    <a:pt x="3852" y="2990"/>
                    <a:pt x="1762" y="5607"/>
                    <a:pt x="450" y="6919"/>
                  </a:cubicBezTo>
                  <a:lnTo>
                    <a:pt x="450" y="6919"/>
                  </a:lnTo>
                  <a:cubicBezTo>
                    <a:pt x="528" y="4744"/>
                    <a:pt x="885" y="2544"/>
                    <a:pt x="2715" y="1208"/>
                  </a:cubicBezTo>
                  <a:close/>
                  <a:moveTo>
                    <a:pt x="2538" y="1"/>
                  </a:moveTo>
                  <a:cubicBezTo>
                    <a:pt x="2468" y="1"/>
                    <a:pt x="2427" y="127"/>
                    <a:pt x="2413" y="289"/>
                  </a:cubicBezTo>
                  <a:lnTo>
                    <a:pt x="2413" y="289"/>
                  </a:lnTo>
                  <a:cubicBezTo>
                    <a:pt x="165" y="1987"/>
                    <a:pt x="26" y="4991"/>
                    <a:pt x="0" y="7633"/>
                  </a:cubicBezTo>
                  <a:cubicBezTo>
                    <a:pt x="0" y="7706"/>
                    <a:pt x="86" y="8262"/>
                    <a:pt x="258" y="8262"/>
                  </a:cubicBezTo>
                  <a:cubicBezTo>
                    <a:pt x="281" y="8262"/>
                    <a:pt x="306" y="8252"/>
                    <a:pt x="333" y="8229"/>
                  </a:cubicBezTo>
                  <a:cubicBezTo>
                    <a:pt x="2128" y="6559"/>
                    <a:pt x="4378" y="3320"/>
                    <a:pt x="3129" y="808"/>
                  </a:cubicBezTo>
                  <a:lnTo>
                    <a:pt x="3129" y="808"/>
                  </a:lnTo>
                  <a:cubicBezTo>
                    <a:pt x="3177" y="513"/>
                    <a:pt x="3038" y="4"/>
                    <a:pt x="2849" y="4"/>
                  </a:cubicBezTo>
                  <a:cubicBezTo>
                    <a:pt x="2829" y="4"/>
                    <a:pt x="2808" y="9"/>
                    <a:pt x="2786" y="22"/>
                  </a:cubicBezTo>
                  <a:lnTo>
                    <a:pt x="2800" y="22"/>
                  </a:lnTo>
                  <a:cubicBezTo>
                    <a:pt x="2756" y="50"/>
                    <a:pt x="2712" y="79"/>
                    <a:pt x="2668" y="107"/>
                  </a:cubicBezTo>
                  <a:lnTo>
                    <a:pt x="2668" y="107"/>
                  </a:lnTo>
                  <a:cubicBezTo>
                    <a:pt x="2653" y="88"/>
                    <a:pt x="2636" y="69"/>
                    <a:pt x="2620" y="50"/>
                  </a:cubicBezTo>
                  <a:cubicBezTo>
                    <a:pt x="2589" y="16"/>
                    <a:pt x="2562" y="1"/>
                    <a:pt x="2538"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6"/>
            <p:cNvSpPr/>
            <p:nvPr/>
          </p:nvSpPr>
          <p:spPr>
            <a:xfrm>
              <a:off x="4890218" y="5336539"/>
              <a:ext cx="812294" cy="395498"/>
            </a:xfrm>
            <a:custGeom>
              <a:rect b="b" l="l" r="r" t="t"/>
              <a:pathLst>
                <a:path extrusionOk="0" h="8449" w="17353">
                  <a:moveTo>
                    <a:pt x="15694" y="983"/>
                  </a:moveTo>
                  <a:cubicBezTo>
                    <a:pt x="15952" y="983"/>
                    <a:pt x="16214" y="1003"/>
                    <a:pt x="16483" y="1046"/>
                  </a:cubicBezTo>
                  <a:lnTo>
                    <a:pt x="16483" y="1046"/>
                  </a:lnTo>
                  <a:cubicBezTo>
                    <a:pt x="14749" y="3243"/>
                    <a:pt x="12597" y="5980"/>
                    <a:pt x="10079" y="7025"/>
                  </a:cubicBezTo>
                  <a:cubicBezTo>
                    <a:pt x="9485" y="7274"/>
                    <a:pt x="8869" y="7363"/>
                    <a:pt x="8248" y="7363"/>
                  </a:cubicBezTo>
                  <a:cubicBezTo>
                    <a:pt x="7448" y="7363"/>
                    <a:pt x="6639" y="7215"/>
                    <a:pt x="5851" y="7067"/>
                  </a:cubicBezTo>
                  <a:cubicBezTo>
                    <a:pt x="4604" y="6839"/>
                    <a:pt x="3374" y="6528"/>
                    <a:pt x="2171" y="6141"/>
                  </a:cubicBezTo>
                  <a:lnTo>
                    <a:pt x="2171" y="6141"/>
                  </a:lnTo>
                  <a:cubicBezTo>
                    <a:pt x="4467" y="5683"/>
                    <a:pt x="6852" y="5055"/>
                    <a:pt x="8873" y="4045"/>
                  </a:cubicBezTo>
                  <a:cubicBezTo>
                    <a:pt x="11116" y="2935"/>
                    <a:pt x="13154" y="983"/>
                    <a:pt x="15694" y="983"/>
                  </a:cubicBezTo>
                  <a:close/>
                  <a:moveTo>
                    <a:pt x="15587" y="1"/>
                  </a:moveTo>
                  <a:cubicBezTo>
                    <a:pt x="13408" y="1"/>
                    <a:pt x="11599" y="1374"/>
                    <a:pt x="9704" y="2506"/>
                  </a:cubicBezTo>
                  <a:cubicBezTo>
                    <a:pt x="6932" y="4156"/>
                    <a:pt x="3411" y="4918"/>
                    <a:pt x="264" y="5459"/>
                  </a:cubicBezTo>
                  <a:cubicBezTo>
                    <a:pt x="1" y="5514"/>
                    <a:pt x="153" y="6388"/>
                    <a:pt x="348" y="6471"/>
                  </a:cubicBezTo>
                  <a:cubicBezTo>
                    <a:pt x="2395" y="7263"/>
                    <a:pt x="5384" y="8448"/>
                    <a:pt x="7954" y="8448"/>
                  </a:cubicBezTo>
                  <a:cubicBezTo>
                    <a:pt x="8759" y="8448"/>
                    <a:pt x="9522" y="8332"/>
                    <a:pt x="10203" y="8051"/>
                  </a:cubicBezTo>
                  <a:cubicBezTo>
                    <a:pt x="13031" y="6887"/>
                    <a:pt x="15374" y="3685"/>
                    <a:pt x="17217" y="1370"/>
                  </a:cubicBezTo>
                  <a:cubicBezTo>
                    <a:pt x="17352" y="1193"/>
                    <a:pt x="17223" y="653"/>
                    <a:pt x="17103" y="455"/>
                  </a:cubicBezTo>
                  <a:lnTo>
                    <a:pt x="17103" y="455"/>
                  </a:lnTo>
                  <a:cubicBezTo>
                    <a:pt x="17068" y="306"/>
                    <a:pt x="17007" y="186"/>
                    <a:pt x="16926" y="164"/>
                  </a:cubicBezTo>
                  <a:lnTo>
                    <a:pt x="16926" y="164"/>
                  </a:lnTo>
                  <a:lnTo>
                    <a:pt x="16940" y="177"/>
                  </a:lnTo>
                  <a:cubicBezTo>
                    <a:pt x="16472" y="55"/>
                    <a:pt x="16022" y="1"/>
                    <a:pt x="1558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6"/>
            <p:cNvSpPr/>
            <p:nvPr/>
          </p:nvSpPr>
          <p:spPr>
            <a:xfrm>
              <a:off x="5534183" y="5339395"/>
              <a:ext cx="231195" cy="527221"/>
            </a:xfrm>
            <a:custGeom>
              <a:rect b="b" l="l" r="r" t="t"/>
              <a:pathLst>
                <a:path extrusionOk="0" h="11263" w="4939">
                  <a:moveTo>
                    <a:pt x="3101" y="1446"/>
                  </a:moveTo>
                  <a:cubicBezTo>
                    <a:pt x="3902" y="3185"/>
                    <a:pt x="4440" y="4880"/>
                    <a:pt x="3502" y="6742"/>
                  </a:cubicBezTo>
                  <a:cubicBezTo>
                    <a:pt x="2953" y="7818"/>
                    <a:pt x="2225" y="8808"/>
                    <a:pt x="1527" y="9806"/>
                  </a:cubicBezTo>
                  <a:lnTo>
                    <a:pt x="1527" y="9806"/>
                  </a:lnTo>
                  <a:cubicBezTo>
                    <a:pt x="1043" y="7245"/>
                    <a:pt x="1040" y="3176"/>
                    <a:pt x="3101" y="1446"/>
                  </a:cubicBezTo>
                  <a:close/>
                  <a:moveTo>
                    <a:pt x="3661" y="1"/>
                  </a:moveTo>
                  <a:cubicBezTo>
                    <a:pt x="3619" y="1"/>
                    <a:pt x="3576" y="11"/>
                    <a:pt x="3530" y="33"/>
                  </a:cubicBezTo>
                  <a:cubicBezTo>
                    <a:pt x="3410" y="89"/>
                    <a:pt x="3294" y="150"/>
                    <a:pt x="3183" y="216"/>
                  </a:cubicBezTo>
                  <a:lnTo>
                    <a:pt x="3183" y="216"/>
                  </a:lnTo>
                  <a:cubicBezTo>
                    <a:pt x="3109" y="217"/>
                    <a:pt x="3037" y="267"/>
                    <a:pt x="2980" y="345"/>
                  </a:cubicBezTo>
                  <a:lnTo>
                    <a:pt x="2980" y="345"/>
                  </a:lnTo>
                  <a:cubicBezTo>
                    <a:pt x="1" y="2359"/>
                    <a:pt x="302" y="8007"/>
                    <a:pt x="1062" y="10943"/>
                  </a:cubicBezTo>
                  <a:cubicBezTo>
                    <a:pt x="1112" y="11143"/>
                    <a:pt x="1253" y="11263"/>
                    <a:pt x="1399" y="11263"/>
                  </a:cubicBezTo>
                  <a:cubicBezTo>
                    <a:pt x="1496" y="11263"/>
                    <a:pt x="1595" y="11211"/>
                    <a:pt x="1672" y="11095"/>
                  </a:cubicBezTo>
                  <a:cubicBezTo>
                    <a:pt x="2795" y="9418"/>
                    <a:pt x="4417" y="7602"/>
                    <a:pt x="4708" y="5536"/>
                  </a:cubicBezTo>
                  <a:cubicBezTo>
                    <a:pt x="4939" y="3958"/>
                    <a:pt x="4372" y="2455"/>
                    <a:pt x="3716" y="1035"/>
                  </a:cubicBezTo>
                  <a:lnTo>
                    <a:pt x="3716" y="1035"/>
                  </a:lnTo>
                  <a:cubicBezTo>
                    <a:pt x="3755" y="1015"/>
                    <a:pt x="3794" y="995"/>
                    <a:pt x="3835" y="976"/>
                  </a:cubicBezTo>
                  <a:cubicBezTo>
                    <a:pt x="4196" y="814"/>
                    <a:pt x="4031" y="1"/>
                    <a:pt x="3661"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6"/>
            <p:cNvSpPr/>
            <p:nvPr/>
          </p:nvSpPr>
          <p:spPr>
            <a:xfrm>
              <a:off x="5796085" y="5147146"/>
              <a:ext cx="238169" cy="643263"/>
            </a:xfrm>
            <a:custGeom>
              <a:rect b="b" l="l" r="r" t="t"/>
              <a:pathLst>
                <a:path extrusionOk="0" h="13742" w="5088">
                  <a:moveTo>
                    <a:pt x="2060" y="1144"/>
                  </a:moveTo>
                  <a:cubicBezTo>
                    <a:pt x="4316" y="2145"/>
                    <a:pt x="4369" y="4916"/>
                    <a:pt x="4422" y="7134"/>
                  </a:cubicBezTo>
                  <a:cubicBezTo>
                    <a:pt x="4470" y="8833"/>
                    <a:pt x="4353" y="10541"/>
                    <a:pt x="4088" y="12225"/>
                  </a:cubicBezTo>
                  <a:lnTo>
                    <a:pt x="4088" y="12225"/>
                  </a:lnTo>
                  <a:lnTo>
                    <a:pt x="2357" y="8008"/>
                  </a:lnTo>
                  <a:cubicBezTo>
                    <a:pt x="1497" y="5928"/>
                    <a:pt x="0" y="3198"/>
                    <a:pt x="1982" y="1285"/>
                  </a:cubicBezTo>
                  <a:cubicBezTo>
                    <a:pt x="2018" y="1251"/>
                    <a:pt x="2044" y="1202"/>
                    <a:pt x="2060" y="1144"/>
                  </a:cubicBezTo>
                  <a:close/>
                  <a:moveTo>
                    <a:pt x="1652" y="1"/>
                  </a:moveTo>
                  <a:cubicBezTo>
                    <a:pt x="1475" y="1"/>
                    <a:pt x="1415" y="311"/>
                    <a:pt x="1459" y="588"/>
                  </a:cubicBezTo>
                  <a:lnTo>
                    <a:pt x="1459" y="588"/>
                  </a:lnTo>
                  <a:cubicBezTo>
                    <a:pt x="371" y="1840"/>
                    <a:pt x="264" y="3506"/>
                    <a:pt x="665" y="5111"/>
                  </a:cubicBezTo>
                  <a:cubicBezTo>
                    <a:pt x="1400" y="7994"/>
                    <a:pt x="2883" y="10794"/>
                    <a:pt x="4020" y="13539"/>
                  </a:cubicBezTo>
                  <a:cubicBezTo>
                    <a:pt x="4077" y="13677"/>
                    <a:pt x="4159" y="13742"/>
                    <a:pt x="4238" y="13742"/>
                  </a:cubicBezTo>
                  <a:cubicBezTo>
                    <a:pt x="4332" y="13742"/>
                    <a:pt x="4420" y="13649"/>
                    <a:pt x="4450" y="13483"/>
                  </a:cubicBezTo>
                  <a:cubicBezTo>
                    <a:pt x="4990" y="10572"/>
                    <a:pt x="5087" y="7606"/>
                    <a:pt x="4755" y="4667"/>
                  </a:cubicBezTo>
                  <a:cubicBezTo>
                    <a:pt x="4491" y="2574"/>
                    <a:pt x="3868" y="730"/>
                    <a:pt x="1705" y="9"/>
                  </a:cubicBezTo>
                  <a:cubicBezTo>
                    <a:pt x="1686" y="4"/>
                    <a:pt x="1669" y="1"/>
                    <a:pt x="1652"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6"/>
            <p:cNvSpPr/>
            <p:nvPr/>
          </p:nvSpPr>
          <p:spPr>
            <a:xfrm>
              <a:off x="5934502" y="5169521"/>
              <a:ext cx="555916" cy="238637"/>
            </a:xfrm>
            <a:custGeom>
              <a:rect b="b" l="l" r="r" t="t"/>
              <a:pathLst>
                <a:path extrusionOk="0" h="5098" w="11876">
                  <a:moveTo>
                    <a:pt x="5316" y="1005"/>
                  </a:moveTo>
                  <a:cubicBezTo>
                    <a:pt x="7219" y="1005"/>
                    <a:pt x="9118" y="1332"/>
                    <a:pt x="10924" y="1982"/>
                  </a:cubicBezTo>
                  <a:lnTo>
                    <a:pt x="10924" y="1982"/>
                  </a:lnTo>
                  <a:cubicBezTo>
                    <a:pt x="9545" y="3193"/>
                    <a:pt x="7109" y="4103"/>
                    <a:pt x="4956" y="4103"/>
                  </a:cubicBezTo>
                  <a:cubicBezTo>
                    <a:pt x="3075" y="4103"/>
                    <a:pt x="1411" y="3409"/>
                    <a:pt x="855" y="1615"/>
                  </a:cubicBezTo>
                  <a:lnTo>
                    <a:pt x="855" y="1615"/>
                  </a:lnTo>
                  <a:cubicBezTo>
                    <a:pt x="2315" y="1208"/>
                    <a:pt x="3817" y="1005"/>
                    <a:pt x="5316" y="1005"/>
                  </a:cubicBezTo>
                  <a:close/>
                  <a:moveTo>
                    <a:pt x="5167" y="1"/>
                  </a:moveTo>
                  <a:cubicBezTo>
                    <a:pt x="3503" y="1"/>
                    <a:pt x="1835" y="250"/>
                    <a:pt x="217" y="751"/>
                  </a:cubicBezTo>
                  <a:cubicBezTo>
                    <a:pt x="0" y="819"/>
                    <a:pt x="195" y="1765"/>
                    <a:pt x="347" y="1765"/>
                  </a:cubicBezTo>
                  <a:cubicBezTo>
                    <a:pt x="350" y="1765"/>
                    <a:pt x="353" y="1764"/>
                    <a:pt x="356" y="1763"/>
                  </a:cubicBezTo>
                  <a:cubicBezTo>
                    <a:pt x="427" y="1741"/>
                    <a:pt x="497" y="1720"/>
                    <a:pt x="568" y="1698"/>
                  </a:cubicBezTo>
                  <a:lnTo>
                    <a:pt x="568" y="1698"/>
                  </a:lnTo>
                  <a:cubicBezTo>
                    <a:pt x="1130" y="4101"/>
                    <a:pt x="3217" y="5098"/>
                    <a:pt x="5494" y="5098"/>
                  </a:cubicBezTo>
                  <a:cubicBezTo>
                    <a:pt x="7884" y="5098"/>
                    <a:pt x="10485" y="3999"/>
                    <a:pt x="11751" y="2276"/>
                  </a:cubicBezTo>
                  <a:cubicBezTo>
                    <a:pt x="11875" y="2124"/>
                    <a:pt x="11834" y="1389"/>
                    <a:pt x="11626" y="1306"/>
                  </a:cubicBezTo>
                  <a:cubicBezTo>
                    <a:pt x="9565" y="437"/>
                    <a:pt x="7370" y="1"/>
                    <a:pt x="5167"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6"/>
            <p:cNvSpPr/>
            <p:nvPr/>
          </p:nvSpPr>
          <p:spPr>
            <a:xfrm>
              <a:off x="5634684" y="4349176"/>
              <a:ext cx="798859" cy="664936"/>
            </a:xfrm>
            <a:custGeom>
              <a:rect b="b" l="l" r="r" t="t"/>
              <a:pathLst>
                <a:path extrusionOk="0" h="14205" w="17066">
                  <a:moveTo>
                    <a:pt x="1102" y="1153"/>
                  </a:moveTo>
                  <a:lnTo>
                    <a:pt x="1102" y="1153"/>
                  </a:lnTo>
                  <a:cubicBezTo>
                    <a:pt x="7219" y="2771"/>
                    <a:pt x="10583" y="8977"/>
                    <a:pt x="15820" y="12197"/>
                  </a:cubicBezTo>
                  <a:lnTo>
                    <a:pt x="15820" y="12197"/>
                  </a:lnTo>
                  <a:cubicBezTo>
                    <a:pt x="14994" y="12891"/>
                    <a:pt x="13822" y="13142"/>
                    <a:pt x="12687" y="13142"/>
                  </a:cubicBezTo>
                  <a:cubicBezTo>
                    <a:pt x="12272" y="13142"/>
                    <a:pt x="11861" y="13109"/>
                    <a:pt x="11474" y="13050"/>
                  </a:cubicBezTo>
                  <a:cubicBezTo>
                    <a:pt x="9381" y="12745"/>
                    <a:pt x="7662" y="11609"/>
                    <a:pt x="6359" y="9959"/>
                  </a:cubicBezTo>
                  <a:cubicBezTo>
                    <a:pt x="4275" y="7316"/>
                    <a:pt x="2734" y="4129"/>
                    <a:pt x="1102" y="1153"/>
                  </a:cubicBezTo>
                  <a:close/>
                  <a:moveTo>
                    <a:pt x="341" y="0"/>
                  </a:moveTo>
                  <a:cubicBezTo>
                    <a:pt x="0" y="0"/>
                    <a:pt x="168" y="722"/>
                    <a:pt x="260" y="880"/>
                  </a:cubicBezTo>
                  <a:lnTo>
                    <a:pt x="4072" y="7547"/>
                  </a:lnTo>
                  <a:cubicBezTo>
                    <a:pt x="5056" y="9266"/>
                    <a:pt x="6082" y="11040"/>
                    <a:pt x="7621" y="12330"/>
                  </a:cubicBezTo>
                  <a:cubicBezTo>
                    <a:pt x="8874" y="13373"/>
                    <a:pt x="11026" y="14205"/>
                    <a:pt x="12995" y="14205"/>
                  </a:cubicBezTo>
                  <a:cubicBezTo>
                    <a:pt x="14663" y="14205"/>
                    <a:pt x="16200" y="13608"/>
                    <a:pt x="16950" y="12038"/>
                  </a:cubicBezTo>
                  <a:cubicBezTo>
                    <a:pt x="17065" y="11807"/>
                    <a:pt x="16863" y="11114"/>
                    <a:pt x="16688" y="11114"/>
                  </a:cubicBezTo>
                  <a:cubicBezTo>
                    <a:pt x="16653" y="11114"/>
                    <a:pt x="16619" y="11142"/>
                    <a:pt x="16589" y="11207"/>
                  </a:cubicBezTo>
                  <a:cubicBezTo>
                    <a:pt x="16533" y="11324"/>
                    <a:pt x="16470" y="11435"/>
                    <a:pt x="16402" y="11540"/>
                  </a:cubicBezTo>
                  <a:lnTo>
                    <a:pt x="16402" y="11540"/>
                  </a:lnTo>
                  <a:cubicBezTo>
                    <a:pt x="10610" y="8326"/>
                    <a:pt x="7227" y="1347"/>
                    <a:pt x="399" y="6"/>
                  </a:cubicBezTo>
                  <a:cubicBezTo>
                    <a:pt x="378" y="2"/>
                    <a:pt x="359" y="0"/>
                    <a:pt x="341"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6"/>
            <p:cNvSpPr/>
            <p:nvPr/>
          </p:nvSpPr>
          <p:spPr>
            <a:xfrm>
              <a:off x="6250283" y="4140544"/>
              <a:ext cx="307589" cy="788280"/>
            </a:xfrm>
            <a:custGeom>
              <a:rect b="b" l="l" r="r" t="t"/>
              <a:pathLst>
                <a:path extrusionOk="0" h="16840" w="6571">
                  <a:moveTo>
                    <a:pt x="1791" y="1772"/>
                  </a:moveTo>
                  <a:cubicBezTo>
                    <a:pt x="2583" y="3771"/>
                    <a:pt x="4241" y="5340"/>
                    <a:pt x="5074" y="7347"/>
                  </a:cubicBezTo>
                  <a:cubicBezTo>
                    <a:pt x="5476" y="8303"/>
                    <a:pt x="5725" y="9301"/>
                    <a:pt x="5836" y="10313"/>
                  </a:cubicBezTo>
                  <a:cubicBezTo>
                    <a:pt x="5947" y="11353"/>
                    <a:pt x="6086" y="13876"/>
                    <a:pt x="5088" y="14610"/>
                  </a:cubicBezTo>
                  <a:cubicBezTo>
                    <a:pt x="4444" y="15073"/>
                    <a:pt x="3718" y="15040"/>
                    <a:pt x="3194" y="15505"/>
                  </a:cubicBezTo>
                  <a:lnTo>
                    <a:pt x="3194" y="15505"/>
                  </a:lnTo>
                  <a:cubicBezTo>
                    <a:pt x="424" y="15125"/>
                    <a:pt x="703" y="9534"/>
                    <a:pt x="943" y="7638"/>
                  </a:cubicBezTo>
                  <a:cubicBezTo>
                    <a:pt x="1174" y="5675"/>
                    <a:pt x="1587" y="3741"/>
                    <a:pt x="1791" y="1772"/>
                  </a:cubicBezTo>
                  <a:close/>
                  <a:moveTo>
                    <a:pt x="1636" y="0"/>
                  </a:moveTo>
                  <a:cubicBezTo>
                    <a:pt x="1531" y="0"/>
                    <a:pt x="1429" y="140"/>
                    <a:pt x="1414" y="374"/>
                  </a:cubicBezTo>
                  <a:cubicBezTo>
                    <a:pt x="1220" y="3992"/>
                    <a:pt x="0" y="7541"/>
                    <a:pt x="389" y="11200"/>
                  </a:cubicBezTo>
                  <a:cubicBezTo>
                    <a:pt x="559" y="12772"/>
                    <a:pt x="1147" y="15714"/>
                    <a:pt x="2868" y="16394"/>
                  </a:cubicBezTo>
                  <a:lnTo>
                    <a:pt x="2868" y="16394"/>
                  </a:lnTo>
                  <a:cubicBezTo>
                    <a:pt x="2919" y="16624"/>
                    <a:pt x="3021" y="16840"/>
                    <a:pt x="3120" y="16840"/>
                  </a:cubicBezTo>
                  <a:cubicBezTo>
                    <a:pt x="3153" y="16840"/>
                    <a:pt x="3186" y="16815"/>
                    <a:pt x="3216" y="16759"/>
                  </a:cubicBezTo>
                  <a:cubicBezTo>
                    <a:pt x="3266" y="16672"/>
                    <a:pt x="3321" y="16593"/>
                    <a:pt x="3381" y="16523"/>
                  </a:cubicBezTo>
                  <a:lnTo>
                    <a:pt x="3381" y="16523"/>
                  </a:lnTo>
                  <a:cubicBezTo>
                    <a:pt x="3463" y="16532"/>
                    <a:pt x="3547" y="16537"/>
                    <a:pt x="3633" y="16537"/>
                  </a:cubicBezTo>
                  <a:cubicBezTo>
                    <a:pt x="3637" y="16537"/>
                    <a:pt x="3642" y="16537"/>
                    <a:pt x="3646" y="16537"/>
                  </a:cubicBezTo>
                  <a:cubicBezTo>
                    <a:pt x="3774" y="16537"/>
                    <a:pt x="3833" y="16360"/>
                    <a:pt x="3834" y="16154"/>
                  </a:cubicBezTo>
                  <a:lnTo>
                    <a:pt x="3834" y="16154"/>
                  </a:lnTo>
                  <a:cubicBezTo>
                    <a:pt x="4546" y="15739"/>
                    <a:pt x="5500" y="15680"/>
                    <a:pt x="5933" y="14763"/>
                  </a:cubicBezTo>
                  <a:cubicBezTo>
                    <a:pt x="6571" y="13418"/>
                    <a:pt x="6446" y="11380"/>
                    <a:pt x="6252" y="9953"/>
                  </a:cubicBezTo>
                  <a:cubicBezTo>
                    <a:pt x="6044" y="8442"/>
                    <a:pt x="5573" y="6972"/>
                    <a:pt x="4838" y="5628"/>
                  </a:cubicBezTo>
                  <a:cubicBezTo>
                    <a:pt x="3882" y="3826"/>
                    <a:pt x="2260" y="2356"/>
                    <a:pt x="1858" y="319"/>
                  </a:cubicBezTo>
                  <a:cubicBezTo>
                    <a:pt x="1814" y="98"/>
                    <a:pt x="1724" y="0"/>
                    <a:pt x="1636"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6"/>
            <p:cNvSpPr/>
            <p:nvPr/>
          </p:nvSpPr>
          <p:spPr>
            <a:xfrm>
              <a:off x="5685754" y="4989209"/>
              <a:ext cx="540468" cy="406779"/>
            </a:xfrm>
            <a:custGeom>
              <a:rect b="b" l="l" r="r" t="t"/>
              <a:pathLst>
                <a:path extrusionOk="0" h="8690" w="11546">
                  <a:moveTo>
                    <a:pt x="11235" y="1"/>
                  </a:moveTo>
                  <a:cubicBezTo>
                    <a:pt x="11233" y="1"/>
                    <a:pt x="11231" y="1"/>
                    <a:pt x="11229" y="1"/>
                  </a:cubicBezTo>
                  <a:cubicBezTo>
                    <a:pt x="6322" y="459"/>
                    <a:pt x="2468" y="3855"/>
                    <a:pt x="84" y="7999"/>
                  </a:cubicBezTo>
                  <a:cubicBezTo>
                    <a:pt x="1" y="8142"/>
                    <a:pt x="141" y="8689"/>
                    <a:pt x="270" y="8689"/>
                  </a:cubicBezTo>
                  <a:cubicBezTo>
                    <a:pt x="292" y="8689"/>
                    <a:pt x="313" y="8673"/>
                    <a:pt x="333" y="8637"/>
                  </a:cubicBezTo>
                  <a:cubicBezTo>
                    <a:pt x="2690" y="4548"/>
                    <a:pt x="6488" y="1207"/>
                    <a:pt x="11326" y="764"/>
                  </a:cubicBezTo>
                  <a:cubicBezTo>
                    <a:pt x="11546" y="750"/>
                    <a:pt x="11452" y="1"/>
                    <a:pt x="11235" y="1"/>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6"/>
            <p:cNvSpPr/>
            <p:nvPr/>
          </p:nvSpPr>
          <p:spPr>
            <a:xfrm>
              <a:off x="4348907" y="4556966"/>
              <a:ext cx="1894167" cy="458410"/>
            </a:xfrm>
            <a:custGeom>
              <a:rect b="b" l="l" r="r" t="t"/>
              <a:pathLst>
                <a:path extrusionOk="0" h="9793" w="40465">
                  <a:moveTo>
                    <a:pt x="3992" y="0"/>
                  </a:moveTo>
                  <a:cubicBezTo>
                    <a:pt x="2789" y="0"/>
                    <a:pt x="1566" y="209"/>
                    <a:pt x="254" y="710"/>
                  </a:cubicBezTo>
                  <a:cubicBezTo>
                    <a:pt x="0" y="812"/>
                    <a:pt x="118" y="1434"/>
                    <a:pt x="394" y="1434"/>
                  </a:cubicBezTo>
                  <a:cubicBezTo>
                    <a:pt x="420" y="1434"/>
                    <a:pt x="447" y="1429"/>
                    <a:pt x="475" y="1417"/>
                  </a:cubicBezTo>
                  <a:lnTo>
                    <a:pt x="489" y="1431"/>
                  </a:lnTo>
                  <a:cubicBezTo>
                    <a:pt x="1723" y="934"/>
                    <a:pt x="3042" y="681"/>
                    <a:pt x="4365" y="681"/>
                  </a:cubicBezTo>
                  <a:cubicBezTo>
                    <a:pt x="4960" y="681"/>
                    <a:pt x="5556" y="732"/>
                    <a:pt x="6145" y="835"/>
                  </a:cubicBezTo>
                  <a:cubicBezTo>
                    <a:pt x="7739" y="1126"/>
                    <a:pt x="9195" y="1916"/>
                    <a:pt x="10789" y="2235"/>
                  </a:cubicBezTo>
                  <a:cubicBezTo>
                    <a:pt x="11491" y="2383"/>
                    <a:pt x="12202" y="2396"/>
                    <a:pt x="12911" y="2396"/>
                  </a:cubicBezTo>
                  <a:cubicBezTo>
                    <a:pt x="13072" y="2396"/>
                    <a:pt x="13233" y="2396"/>
                    <a:pt x="13394" y="2396"/>
                  </a:cubicBezTo>
                  <a:cubicBezTo>
                    <a:pt x="14118" y="2396"/>
                    <a:pt x="14838" y="2410"/>
                    <a:pt x="15543" y="2568"/>
                  </a:cubicBezTo>
                  <a:cubicBezTo>
                    <a:pt x="17234" y="2928"/>
                    <a:pt x="18260" y="4273"/>
                    <a:pt x="19813" y="4924"/>
                  </a:cubicBezTo>
                  <a:cubicBezTo>
                    <a:pt x="21324" y="5562"/>
                    <a:pt x="22959" y="5728"/>
                    <a:pt x="24484" y="6393"/>
                  </a:cubicBezTo>
                  <a:cubicBezTo>
                    <a:pt x="26051" y="7073"/>
                    <a:pt x="27548" y="7627"/>
                    <a:pt x="29225" y="7960"/>
                  </a:cubicBezTo>
                  <a:cubicBezTo>
                    <a:pt x="32829" y="8653"/>
                    <a:pt x="36489" y="9180"/>
                    <a:pt x="40107" y="9790"/>
                  </a:cubicBezTo>
                  <a:cubicBezTo>
                    <a:pt x="40119" y="9792"/>
                    <a:pt x="40132" y="9793"/>
                    <a:pt x="40144" y="9793"/>
                  </a:cubicBezTo>
                  <a:cubicBezTo>
                    <a:pt x="40465" y="9793"/>
                    <a:pt x="40428" y="9094"/>
                    <a:pt x="40134" y="9027"/>
                  </a:cubicBezTo>
                  <a:cubicBezTo>
                    <a:pt x="36419" y="8417"/>
                    <a:pt x="32649" y="7904"/>
                    <a:pt x="28948" y="7142"/>
                  </a:cubicBezTo>
                  <a:cubicBezTo>
                    <a:pt x="27160" y="6782"/>
                    <a:pt x="25621" y="6089"/>
                    <a:pt x="23957" y="5395"/>
                  </a:cubicBezTo>
                  <a:cubicBezTo>
                    <a:pt x="22072" y="4619"/>
                    <a:pt x="20104" y="4536"/>
                    <a:pt x="18413" y="3302"/>
                  </a:cubicBezTo>
                  <a:cubicBezTo>
                    <a:pt x="17276" y="2471"/>
                    <a:pt x="16361" y="1875"/>
                    <a:pt x="14920" y="1722"/>
                  </a:cubicBezTo>
                  <a:cubicBezTo>
                    <a:pt x="13007" y="1528"/>
                    <a:pt x="11232" y="1694"/>
                    <a:pt x="9347" y="1071"/>
                  </a:cubicBezTo>
                  <a:cubicBezTo>
                    <a:pt x="7463" y="445"/>
                    <a:pt x="5749" y="0"/>
                    <a:pt x="3992" y="0"/>
                  </a:cubicBezTo>
                  <a:close/>
                </a:path>
              </a:pathLst>
            </a:custGeom>
            <a:solidFill>
              <a:srgbClr val="FFD1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 name="Google Shape;909;p36"/>
          <p:cNvGrpSpPr/>
          <p:nvPr/>
        </p:nvGrpSpPr>
        <p:grpSpPr>
          <a:xfrm rot="-7926131">
            <a:off x="-916569" y="-1300627"/>
            <a:ext cx="3774778" cy="1979962"/>
            <a:chOff x="6797960" y="203729"/>
            <a:chExt cx="3774524" cy="1979829"/>
          </a:xfrm>
        </p:grpSpPr>
        <p:sp>
          <p:nvSpPr>
            <p:cNvPr id="910" name="Google Shape;910;p36"/>
            <p:cNvSpPr/>
            <p:nvPr/>
          </p:nvSpPr>
          <p:spPr>
            <a:xfrm>
              <a:off x="7296299" y="282183"/>
              <a:ext cx="3276185" cy="1482192"/>
            </a:xfrm>
            <a:custGeom>
              <a:rect b="b" l="l" r="r" t="t"/>
              <a:pathLst>
                <a:path extrusionOk="0" h="31664" w="69989">
                  <a:moveTo>
                    <a:pt x="63720" y="0"/>
                  </a:moveTo>
                  <a:cubicBezTo>
                    <a:pt x="56473" y="0"/>
                    <a:pt x="49100" y="1157"/>
                    <a:pt x="42085" y="3413"/>
                  </a:cubicBezTo>
                  <a:cubicBezTo>
                    <a:pt x="33047" y="6338"/>
                    <a:pt x="24591" y="11093"/>
                    <a:pt x="17605" y="17178"/>
                  </a:cubicBezTo>
                  <a:cubicBezTo>
                    <a:pt x="16108" y="18481"/>
                    <a:pt x="14638" y="19881"/>
                    <a:pt x="13211" y="21240"/>
                  </a:cubicBezTo>
                  <a:cubicBezTo>
                    <a:pt x="9205" y="25052"/>
                    <a:pt x="5060" y="28974"/>
                    <a:pt x="0" y="31248"/>
                  </a:cubicBezTo>
                  <a:lnTo>
                    <a:pt x="180" y="31664"/>
                  </a:lnTo>
                  <a:cubicBezTo>
                    <a:pt x="5323" y="29363"/>
                    <a:pt x="9496" y="25398"/>
                    <a:pt x="13529" y="21572"/>
                  </a:cubicBezTo>
                  <a:cubicBezTo>
                    <a:pt x="14943" y="20228"/>
                    <a:pt x="16427" y="18828"/>
                    <a:pt x="17910" y="17525"/>
                  </a:cubicBezTo>
                  <a:cubicBezTo>
                    <a:pt x="30400" y="6625"/>
                    <a:pt x="47167" y="463"/>
                    <a:pt x="63772" y="463"/>
                  </a:cubicBezTo>
                  <a:cubicBezTo>
                    <a:pt x="65836" y="463"/>
                    <a:pt x="67897" y="559"/>
                    <a:pt x="69947" y="752"/>
                  </a:cubicBezTo>
                  <a:lnTo>
                    <a:pt x="69989" y="294"/>
                  </a:lnTo>
                  <a:cubicBezTo>
                    <a:pt x="67918" y="98"/>
                    <a:pt x="65824" y="0"/>
                    <a:pt x="63720"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6"/>
            <p:cNvSpPr/>
            <p:nvPr/>
          </p:nvSpPr>
          <p:spPr>
            <a:xfrm>
              <a:off x="6797960" y="1254052"/>
              <a:ext cx="1174557" cy="929506"/>
            </a:xfrm>
            <a:custGeom>
              <a:rect b="b" l="l" r="r" t="t"/>
              <a:pathLst>
                <a:path extrusionOk="0" h="19857" w="25092">
                  <a:moveTo>
                    <a:pt x="24242" y="0"/>
                  </a:moveTo>
                  <a:cubicBezTo>
                    <a:pt x="23656" y="0"/>
                    <a:pt x="22776" y="419"/>
                    <a:pt x="21888" y="824"/>
                  </a:cubicBezTo>
                  <a:cubicBezTo>
                    <a:pt x="17744" y="2695"/>
                    <a:pt x="13848" y="5274"/>
                    <a:pt x="10369" y="8185"/>
                  </a:cubicBezTo>
                  <a:cubicBezTo>
                    <a:pt x="6363" y="11539"/>
                    <a:pt x="2870" y="15476"/>
                    <a:pt x="0" y="19856"/>
                  </a:cubicBezTo>
                  <a:cubicBezTo>
                    <a:pt x="416" y="19219"/>
                    <a:pt x="5088" y="18595"/>
                    <a:pt x="6030" y="18235"/>
                  </a:cubicBezTo>
                  <a:cubicBezTo>
                    <a:pt x="7985" y="17500"/>
                    <a:pt x="9870" y="16599"/>
                    <a:pt x="11658" y="15532"/>
                  </a:cubicBezTo>
                  <a:cubicBezTo>
                    <a:pt x="15359" y="13314"/>
                    <a:pt x="18617" y="10444"/>
                    <a:pt x="21292" y="7076"/>
                  </a:cubicBezTo>
                  <a:cubicBezTo>
                    <a:pt x="22429" y="5634"/>
                    <a:pt x="24508" y="3347"/>
                    <a:pt x="24869" y="1517"/>
                  </a:cubicBezTo>
                  <a:cubicBezTo>
                    <a:pt x="25092" y="381"/>
                    <a:pt x="24800" y="0"/>
                    <a:pt x="24242"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6"/>
            <p:cNvSpPr/>
            <p:nvPr/>
          </p:nvSpPr>
          <p:spPr>
            <a:xfrm>
              <a:off x="7140562" y="781271"/>
              <a:ext cx="1312084" cy="320134"/>
            </a:xfrm>
            <a:custGeom>
              <a:rect b="b" l="l" r="r" t="t"/>
              <a:pathLst>
                <a:path extrusionOk="0" h="6839" w="28030">
                  <a:moveTo>
                    <a:pt x="24086" y="0"/>
                  </a:moveTo>
                  <a:cubicBezTo>
                    <a:pt x="20429" y="0"/>
                    <a:pt x="15390" y="1182"/>
                    <a:pt x="13945" y="1567"/>
                  </a:cubicBezTo>
                  <a:cubicBezTo>
                    <a:pt x="9135" y="2815"/>
                    <a:pt x="4547" y="4825"/>
                    <a:pt x="0" y="6835"/>
                  </a:cubicBezTo>
                  <a:cubicBezTo>
                    <a:pt x="665" y="6837"/>
                    <a:pt x="1330" y="6838"/>
                    <a:pt x="1995" y="6838"/>
                  </a:cubicBezTo>
                  <a:cubicBezTo>
                    <a:pt x="6395" y="6838"/>
                    <a:pt x="10804" y="6759"/>
                    <a:pt x="15151" y="6072"/>
                  </a:cubicBezTo>
                  <a:cubicBezTo>
                    <a:pt x="19421" y="5407"/>
                    <a:pt x="24633" y="4201"/>
                    <a:pt x="28029" y="1373"/>
                  </a:cubicBezTo>
                  <a:cubicBezTo>
                    <a:pt x="27662" y="351"/>
                    <a:pt x="26079" y="0"/>
                    <a:pt x="24086"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6"/>
            <p:cNvSpPr/>
            <p:nvPr/>
          </p:nvSpPr>
          <p:spPr>
            <a:xfrm>
              <a:off x="7614888" y="203729"/>
              <a:ext cx="1593693" cy="341245"/>
            </a:xfrm>
            <a:custGeom>
              <a:rect b="b" l="l" r="r" t="t"/>
              <a:pathLst>
                <a:path extrusionOk="0" h="7290" w="34046">
                  <a:moveTo>
                    <a:pt x="7742" y="1"/>
                  </a:moveTo>
                  <a:cubicBezTo>
                    <a:pt x="5160" y="1"/>
                    <a:pt x="2576" y="131"/>
                    <a:pt x="0" y="390"/>
                  </a:cubicBezTo>
                  <a:cubicBezTo>
                    <a:pt x="5268" y="2455"/>
                    <a:pt x="10549" y="4521"/>
                    <a:pt x="16039" y="5810"/>
                  </a:cubicBezTo>
                  <a:cubicBezTo>
                    <a:pt x="18451" y="6378"/>
                    <a:pt x="20890" y="6753"/>
                    <a:pt x="23358" y="6947"/>
                  </a:cubicBezTo>
                  <a:cubicBezTo>
                    <a:pt x="24374" y="7019"/>
                    <a:pt x="26411" y="7289"/>
                    <a:pt x="28231" y="7289"/>
                  </a:cubicBezTo>
                  <a:cubicBezTo>
                    <a:pt x="29565" y="7289"/>
                    <a:pt x="30782" y="7144"/>
                    <a:pt x="31398" y="6669"/>
                  </a:cubicBezTo>
                  <a:cubicBezTo>
                    <a:pt x="34045" y="4618"/>
                    <a:pt x="23122" y="1540"/>
                    <a:pt x="21486" y="1249"/>
                  </a:cubicBezTo>
                  <a:cubicBezTo>
                    <a:pt x="16948" y="415"/>
                    <a:pt x="12347" y="1"/>
                    <a:pt x="7742"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6"/>
            <p:cNvSpPr/>
            <p:nvPr/>
          </p:nvSpPr>
          <p:spPr>
            <a:xfrm>
              <a:off x="8758830" y="342006"/>
              <a:ext cx="944813" cy="1318544"/>
            </a:xfrm>
            <a:custGeom>
              <a:rect b="b" l="l" r="r" t="t"/>
              <a:pathLst>
                <a:path extrusionOk="0" h="28168" w="20184">
                  <a:moveTo>
                    <a:pt x="19477" y="0"/>
                  </a:moveTo>
                  <a:lnTo>
                    <a:pt x="19477" y="0"/>
                  </a:lnTo>
                  <a:cubicBezTo>
                    <a:pt x="14611" y="2149"/>
                    <a:pt x="10522" y="8110"/>
                    <a:pt x="7791" y="12490"/>
                  </a:cubicBezTo>
                  <a:cubicBezTo>
                    <a:pt x="4701" y="17437"/>
                    <a:pt x="2345" y="22813"/>
                    <a:pt x="3" y="28162"/>
                  </a:cubicBezTo>
                  <a:lnTo>
                    <a:pt x="3" y="28162"/>
                  </a:lnTo>
                  <a:cubicBezTo>
                    <a:pt x="307" y="27483"/>
                    <a:pt x="2983" y="26461"/>
                    <a:pt x="3674" y="25978"/>
                  </a:cubicBezTo>
                  <a:cubicBezTo>
                    <a:pt x="4908" y="25146"/>
                    <a:pt x="6086" y="24231"/>
                    <a:pt x="7209" y="23247"/>
                  </a:cubicBezTo>
                  <a:cubicBezTo>
                    <a:pt x="9496" y="21251"/>
                    <a:pt x="11534" y="18977"/>
                    <a:pt x="13267" y="16482"/>
                  </a:cubicBezTo>
                  <a:cubicBezTo>
                    <a:pt x="14986" y="14042"/>
                    <a:pt x="16399" y="11395"/>
                    <a:pt x="17508" y="8622"/>
                  </a:cubicBezTo>
                  <a:cubicBezTo>
                    <a:pt x="18382" y="6391"/>
                    <a:pt x="20184" y="2288"/>
                    <a:pt x="19477" y="0"/>
                  </a:cubicBezTo>
                  <a:close/>
                  <a:moveTo>
                    <a:pt x="3" y="28162"/>
                  </a:moveTo>
                  <a:cubicBezTo>
                    <a:pt x="3" y="28164"/>
                    <a:pt x="2" y="28166"/>
                    <a:pt x="1" y="28168"/>
                  </a:cubicBezTo>
                  <a:cubicBezTo>
                    <a:pt x="2" y="28166"/>
                    <a:pt x="3" y="28164"/>
                    <a:pt x="3" y="28162"/>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6"/>
            <p:cNvSpPr/>
            <p:nvPr/>
          </p:nvSpPr>
          <p:spPr>
            <a:xfrm>
              <a:off x="8145666" y="688915"/>
              <a:ext cx="601696" cy="1218886"/>
            </a:xfrm>
            <a:custGeom>
              <a:rect b="b" l="l" r="r" t="t"/>
              <a:pathLst>
                <a:path extrusionOk="0" h="26039" w="12854">
                  <a:moveTo>
                    <a:pt x="12263" y="0"/>
                  </a:moveTo>
                  <a:cubicBezTo>
                    <a:pt x="11009" y="0"/>
                    <a:pt x="8007" y="3504"/>
                    <a:pt x="7472" y="4178"/>
                  </a:cubicBezTo>
                  <a:cubicBezTo>
                    <a:pt x="5712" y="6451"/>
                    <a:pt x="4270" y="8946"/>
                    <a:pt x="3216" y="11622"/>
                  </a:cubicBezTo>
                  <a:cubicBezTo>
                    <a:pt x="1373" y="16210"/>
                    <a:pt x="499" y="21131"/>
                    <a:pt x="0" y="26038"/>
                  </a:cubicBezTo>
                  <a:cubicBezTo>
                    <a:pt x="6626" y="19163"/>
                    <a:pt x="12268" y="10638"/>
                    <a:pt x="12809" y="1087"/>
                  </a:cubicBezTo>
                  <a:cubicBezTo>
                    <a:pt x="12853" y="308"/>
                    <a:pt x="12635" y="0"/>
                    <a:pt x="12263"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 name="Google Shape;916;p36"/>
          <p:cNvGrpSpPr/>
          <p:nvPr/>
        </p:nvGrpSpPr>
        <p:grpSpPr>
          <a:xfrm rot="-1736730">
            <a:off x="7761984" y="-520328"/>
            <a:ext cx="1748519" cy="1517833"/>
            <a:chOff x="972034" y="4038077"/>
            <a:chExt cx="1579697" cy="1371393"/>
          </a:xfrm>
        </p:grpSpPr>
        <p:sp>
          <p:nvSpPr>
            <p:cNvPr id="917" name="Google Shape;917;p36"/>
            <p:cNvSpPr/>
            <p:nvPr/>
          </p:nvSpPr>
          <p:spPr>
            <a:xfrm>
              <a:off x="1874296" y="5118358"/>
              <a:ext cx="279690" cy="109723"/>
            </a:xfrm>
            <a:custGeom>
              <a:rect b="b" l="l" r="r" t="t"/>
              <a:pathLst>
                <a:path extrusionOk="0" h="2344" w="5975">
                  <a:moveTo>
                    <a:pt x="5614" y="1"/>
                  </a:moveTo>
                  <a:cubicBezTo>
                    <a:pt x="3909" y="999"/>
                    <a:pt x="1982" y="1553"/>
                    <a:pt x="0" y="1623"/>
                  </a:cubicBezTo>
                  <a:lnTo>
                    <a:pt x="28" y="2343"/>
                  </a:lnTo>
                  <a:cubicBezTo>
                    <a:pt x="2121" y="2260"/>
                    <a:pt x="4172" y="1678"/>
                    <a:pt x="5975" y="624"/>
                  </a:cubicBezTo>
                  <a:lnTo>
                    <a:pt x="5614"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6"/>
            <p:cNvSpPr/>
            <p:nvPr/>
          </p:nvSpPr>
          <p:spPr>
            <a:xfrm>
              <a:off x="1854168" y="4845830"/>
              <a:ext cx="70121" cy="200581"/>
            </a:xfrm>
            <a:custGeom>
              <a:rect b="b" l="l" r="r" t="t"/>
              <a:pathLst>
                <a:path extrusionOk="0" h="4285" w="1498">
                  <a:moveTo>
                    <a:pt x="790" y="1"/>
                  </a:moveTo>
                  <a:lnTo>
                    <a:pt x="0" y="4145"/>
                  </a:lnTo>
                  <a:lnTo>
                    <a:pt x="707" y="4284"/>
                  </a:lnTo>
                  <a:lnTo>
                    <a:pt x="1497" y="125"/>
                  </a:lnTo>
                  <a:lnTo>
                    <a:pt x="790" y="1"/>
                  </a:ln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 name="Google Shape;919;p36"/>
            <p:cNvGrpSpPr/>
            <p:nvPr/>
          </p:nvGrpSpPr>
          <p:grpSpPr>
            <a:xfrm>
              <a:off x="972034" y="4038077"/>
              <a:ext cx="1579697" cy="1371393"/>
              <a:chOff x="972034" y="4038077"/>
              <a:chExt cx="1579697" cy="1371393"/>
            </a:xfrm>
          </p:grpSpPr>
          <p:sp>
            <p:nvSpPr>
              <p:cNvPr id="920" name="Google Shape;920;p36"/>
              <p:cNvSpPr/>
              <p:nvPr/>
            </p:nvSpPr>
            <p:spPr>
              <a:xfrm>
                <a:off x="1241613" y="4544093"/>
                <a:ext cx="1310118" cy="646540"/>
              </a:xfrm>
              <a:custGeom>
                <a:rect b="b" l="l" r="r" t="t"/>
                <a:pathLst>
                  <a:path extrusionOk="0" h="13812" w="27988">
                    <a:moveTo>
                      <a:pt x="583" y="1"/>
                    </a:moveTo>
                    <a:lnTo>
                      <a:pt x="1" y="431"/>
                    </a:lnTo>
                    <a:lnTo>
                      <a:pt x="15" y="431"/>
                    </a:lnTo>
                    <a:cubicBezTo>
                      <a:pt x="6389" y="8881"/>
                      <a:pt x="16334" y="13812"/>
                      <a:pt x="26875" y="13812"/>
                    </a:cubicBezTo>
                    <a:cubicBezTo>
                      <a:pt x="27245" y="13812"/>
                      <a:pt x="27616" y="13806"/>
                      <a:pt x="27988" y="13793"/>
                    </a:cubicBezTo>
                    <a:lnTo>
                      <a:pt x="27960" y="13087"/>
                    </a:lnTo>
                    <a:cubicBezTo>
                      <a:pt x="27603" y="13098"/>
                      <a:pt x="27247" y="13104"/>
                      <a:pt x="26891" y="13104"/>
                    </a:cubicBezTo>
                    <a:cubicBezTo>
                      <a:pt x="16568" y="13104"/>
                      <a:pt x="6814" y="8269"/>
                      <a:pt x="583"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6"/>
              <p:cNvSpPr/>
              <p:nvPr/>
            </p:nvSpPr>
            <p:spPr>
              <a:xfrm>
                <a:off x="972034" y="4261454"/>
                <a:ext cx="564248" cy="538689"/>
              </a:xfrm>
              <a:custGeom>
                <a:rect b="b" l="l" r="r" t="t"/>
                <a:pathLst>
                  <a:path extrusionOk="0" h="11508" w="12054">
                    <a:moveTo>
                      <a:pt x="549" y="0"/>
                    </a:moveTo>
                    <a:cubicBezTo>
                      <a:pt x="211" y="0"/>
                      <a:pt x="1" y="472"/>
                      <a:pt x="173" y="771"/>
                    </a:cubicBezTo>
                    <a:cubicBezTo>
                      <a:pt x="2294" y="4500"/>
                      <a:pt x="4387" y="8687"/>
                      <a:pt x="8283" y="10863"/>
                    </a:cubicBezTo>
                    <a:lnTo>
                      <a:pt x="8338" y="10891"/>
                    </a:lnTo>
                    <a:cubicBezTo>
                      <a:pt x="8722" y="11092"/>
                      <a:pt x="9693" y="11507"/>
                      <a:pt x="10359" y="11507"/>
                    </a:cubicBezTo>
                    <a:cubicBezTo>
                      <a:pt x="10653" y="11507"/>
                      <a:pt x="10888" y="11426"/>
                      <a:pt x="10986" y="11209"/>
                    </a:cubicBezTo>
                    <a:cubicBezTo>
                      <a:pt x="12053" y="8881"/>
                      <a:pt x="11332" y="6330"/>
                      <a:pt x="9516" y="4583"/>
                    </a:cubicBezTo>
                    <a:cubicBezTo>
                      <a:pt x="7090" y="2255"/>
                      <a:pt x="3597" y="1700"/>
                      <a:pt x="769" y="64"/>
                    </a:cubicBezTo>
                    <a:cubicBezTo>
                      <a:pt x="692" y="20"/>
                      <a:pt x="618" y="0"/>
                      <a:pt x="549"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6"/>
              <p:cNvSpPr/>
              <p:nvPr/>
            </p:nvSpPr>
            <p:spPr>
              <a:xfrm>
                <a:off x="1741262" y="4038077"/>
                <a:ext cx="382204" cy="890747"/>
              </a:xfrm>
              <a:custGeom>
                <a:rect b="b" l="l" r="r" t="t"/>
                <a:pathLst>
                  <a:path extrusionOk="0" h="19029" w="8165">
                    <a:moveTo>
                      <a:pt x="2211" y="0"/>
                    </a:moveTo>
                    <a:cubicBezTo>
                      <a:pt x="1998" y="0"/>
                      <a:pt x="1785" y="133"/>
                      <a:pt x="1733" y="387"/>
                    </a:cubicBezTo>
                    <a:cubicBezTo>
                      <a:pt x="818" y="3589"/>
                      <a:pt x="0" y="6833"/>
                      <a:pt x="291" y="10187"/>
                    </a:cubicBezTo>
                    <a:cubicBezTo>
                      <a:pt x="569" y="13140"/>
                      <a:pt x="1442" y="16023"/>
                      <a:pt x="2842" y="18629"/>
                    </a:cubicBezTo>
                    <a:cubicBezTo>
                      <a:pt x="2919" y="18770"/>
                      <a:pt x="3056" y="18852"/>
                      <a:pt x="3208" y="18852"/>
                    </a:cubicBezTo>
                    <a:cubicBezTo>
                      <a:pt x="3220" y="18852"/>
                      <a:pt x="3232" y="18852"/>
                      <a:pt x="3244" y="18851"/>
                    </a:cubicBezTo>
                    <a:cubicBezTo>
                      <a:pt x="3311" y="18969"/>
                      <a:pt x="3432" y="19028"/>
                      <a:pt x="3552" y="19028"/>
                    </a:cubicBezTo>
                    <a:cubicBezTo>
                      <a:pt x="3658" y="19028"/>
                      <a:pt x="3762" y="18983"/>
                      <a:pt x="3826" y="18892"/>
                    </a:cubicBezTo>
                    <a:cubicBezTo>
                      <a:pt x="8165" y="13140"/>
                      <a:pt x="5601" y="6001"/>
                      <a:pt x="2662" y="304"/>
                    </a:cubicBezTo>
                    <a:cubicBezTo>
                      <a:pt x="2579" y="99"/>
                      <a:pt x="2395" y="0"/>
                      <a:pt x="2211" y="0"/>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6"/>
              <p:cNvSpPr/>
              <p:nvPr/>
            </p:nvSpPr>
            <p:spPr>
              <a:xfrm>
                <a:off x="1106659" y="5137878"/>
                <a:ext cx="920144" cy="271592"/>
              </a:xfrm>
              <a:custGeom>
                <a:rect b="b" l="l" r="r" t="t"/>
                <a:pathLst>
                  <a:path extrusionOk="0" h="5802" w="19657">
                    <a:moveTo>
                      <a:pt x="15184" y="1"/>
                    </a:moveTo>
                    <a:cubicBezTo>
                      <a:pt x="13482" y="1"/>
                      <a:pt x="11759" y="296"/>
                      <a:pt x="10161" y="651"/>
                    </a:cubicBezTo>
                    <a:cubicBezTo>
                      <a:pt x="8567" y="1011"/>
                      <a:pt x="7001" y="1483"/>
                      <a:pt x="5462" y="2037"/>
                    </a:cubicBezTo>
                    <a:cubicBezTo>
                      <a:pt x="4506" y="2384"/>
                      <a:pt x="3577" y="2841"/>
                      <a:pt x="2606" y="3215"/>
                    </a:cubicBezTo>
                    <a:cubicBezTo>
                      <a:pt x="1789" y="3520"/>
                      <a:pt x="749" y="3645"/>
                      <a:pt x="222" y="4435"/>
                    </a:cubicBezTo>
                    <a:cubicBezTo>
                      <a:pt x="0" y="4782"/>
                      <a:pt x="181" y="4990"/>
                      <a:pt x="499" y="5115"/>
                    </a:cubicBezTo>
                    <a:cubicBezTo>
                      <a:pt x="901" y="5267"/>
                      <a:pt x="1553" y="5281"/>
                      <a:pt x="1789" y="5323"/>
                    </a:cubicBezTo>
                    <a:cubicBezTo>
                      <a:pt x="2690" y="5461"/>
                      <a:pt x="3591" y="5572"/>
                      <a:pt x="4492" y="5655"/>
                    </a:cubicBezTo>
                    <a:cubicBezTo>
                      <a:pt x="5475" y="5753"/>
                      <a:pt x="6459" y="5802"/>
                      <a:pt x="7443" y="5802"/>
                    </a:cubicBezTo>
                    <a:cubicBezTo>
                      <a:pt x="8275" y="5802"/>
                      <a:pt x="9107" y="5767"/>
                      <a:pt x="9939" y="5697"/>
                    </a:cubicBezTo>
                    <a:cubicBezTo>
                      <a:pt x="13502" y="5364"/>
                      <a:pt x="17009" y="4117"/>
                      <a:pt x="19449" y="1400"/>
                    </a:cubicBezTo>
                    <a:cubicBezTo>
                      <a:pt x="19657" y="1178"/>
                      <a:pt x="19490" y="845"/>
                      <a:pt x="19255" y="748"/>
                    </a:cubicBezTo>
                    <a:cubicBezTo>
                      <a:pt x="19213" y="720"/>
                      <a:pt x="19171" y="693"/>
                      <a:pt x="19130" y="679"/>
                    </a:cubicBezTo>
                    <a:cubicBezTo>
                      <a:pt x="17877" y="188"/>
                      <a:pt x="16537" y="1"/>
                      <a:pt x="15184" y="1"/>
                    </a:cubicBezTo>
                    <a:close/>
                  </a:path>
                </a:pathLst>
              </a:custGeom>
              <a:solidFill>
                <a:srgbClr val="828D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theme/theme1.xml><?xml version="1.0" encoding="utf-8"?>
<a:theme xmlns:a="http://schemas.openxmlformats.org/drawingml/2006/main" xmlns:r="http://schemas.openxmlformats.org/officeDocument/2006/relationships" name="Trity Lesson Plan by Slidesgo">
  <a:themeElements>
    <a:clrScheme name="Simple Light">
      <a:dk1>
        <a:srgbClr val="000000"/>
      </a:dk1>
      <a:lt1>
        <a:srgbClr val="FFFFFF"/>
      </a:lt1>
      <a:dk2>
        <a:srgbClr val="595959"/>
      </a:dk2>
      <a:lt2>
        <a:srgbClr val="EEEEEE"/>
      </a:lt2>
      <a:accent1>
        <a:srgbClr val="EB7E7C"/>
      </a:accent1>
      <a:accent2>
        <a:srgbClr val="B3C4B9"/>
      </a:accent2>
      <a:accent3>
        <a:srgbClr val="E7AE5D"/>
      </a:accent3>
      <a:accent4>
        <a:srgbClr val="828D87"/>
      </a:accent4>
      <a:accent5>
        <a:srgbClr val="FFFFFF"/>
      </a:accent5>
      <a:accent6>
        <a:srgbClr val="FFD1B6"/>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B7B7B7"/>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